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6" r:id="rId3"/>
    <p:sldId id="29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B"/>
    <a:srgbClr val="191414"/>
    <a:srgbClr val="1DB954"/>
    <a:srgbClr val="0C0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67E0F-3D28-0F42-8B6C-43F553734B82}" v="15" dt="2023-10-04T18:59:4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88952" autoAdjust="0"/>
  </p:normalViewPr>
  <p:slideViewPr>
    <p:cSldViewPr snapToGrid="0">
      <p:cViewPr varScale="1">
        <p:scale>
          <a:sx n="102" d="100"/>
          <a:sy n="102" d="100"/>
        </p:scale>
        <p:origin x="208" y="320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T" userId="7f6c2d3ff5585f85" providerId="LiveId" clId="{EC767E0F-3D28-0F42-8B6C-43F553734B82}"/>
    <pc:docChg chg="undo redo custSel addSld delSld modSld modMainMaster">
      <pc:chgData name="M T" userId="7f6c2d3ff5585f85" providerId="LiveId" clId="{EC767E0F-3D28-0F42-8B6C-43F553734B82}" dt="2023-10-04T19:00:14.270" v="247" actId="20577"/>
      <pc:docMkLst>
        <pc:docMk/>
      </pc:docMkLst>
      <pc:sldChg chg="addSp delSp modSp mod">
        <pc:chgData name="M T" userId="7f6c2d3ff5585f85" providerId="LiveId" clId="{EC767E0F-3D28-0F42-8B6C-43F553734B82}" dt="2023-10-04T17:53:39.447" v="54" actId="14100"/>
        <pc:sldMkLst>
          <pc:docMk/>
          <pc:sldMk cId="3376455654" sldId="256"/>
        </pc:sldMkLst>
        <pc:spChg chg="add mod">
          <ac:chgData name="M T" userId="7f6c2d3ff5585f85" providerId="LiveId" clId="{EC767E0F-3D28-0F42-8B6C-43F553734B82}" dt="2023-10-04T17:53:39.447" v="54" actId="14100"/>
          <ac:spMkLst>
            <pc:docMk/>
            <pc:sldMk cId="3376455654" sldId="256"/>
            <ac:spMk id="2" creationId="{4142BFA2-56D5-2E33-D743-9604E3D6871E}"/>
          </ac:spMkLst>
        </pc:spChg>
        <pc:spChg chg="add mod">
          <ac:chgData name="M T" userId="7f6c2d3ff5585f85" providerId="LiveId" clId="{EC767E0F-3D28-0F42-8B6C-43F553734B82}" dt="2023-10-04T17:52:57.288" v="45" actId="404"/>
          <ac:spMkLst>
            <pc:docMk/>
            <pc:sldMk cId="3376455654" sldId="256"/>
            <ac:spMk id="3" creationId="{64B69CD0-D4A8-6D73-4AA6-8C471E0FC9F2}"/>
          </ac:spMkLst>
        </pc:spChg>
        <pc:grpChg chg="mod">
          <ac:chgData name="M T" userId="7f6c2d3ff5585f85" providerId="LiveId" clId="{EC767E0F-3D28-0F42-8B6C-43F553734B82}" dt="2023-10-04T17:51:49.862" v="1" actId="14100"/>
          <ac:grpSpMkLst>
            <pc:docMk/>
            <pc:sldMk cId="3376455654" sldId="256"/>
            <ac:grpSpMk id="26" creationId="{BE4E7984-497A-6366-05D4-C73F944B01C3}"/>
          </ac:grpSpMkLst>
        </pc:grpChg>
        <pc:grpChg chg="mod">
          <ac:chgData name="M T" userId="7f6c2d3ff5585f85" providerId="LiveId" clId="{EC767E0F-3D28-0F42-8B6C-43F553734B82}" dt="2023-10-04T17:52:02.023" v="5" actId="1076"/>
          <ac:grpSpMkLst>
            <pc:docMk/>
            <pc:sldMk cId="3376455654" sldId="256"/>
            <ac:grpSpMk id="27" creationId="{2AAC2752-81B3-8900-1568-FF1F757AA32B}"/>
          </ac:grpSpMkLst>
        </pc:grpChg>
        <pc:picChg chg="del">
          <ac:chgData name="M T" userId="7f6c2d3ff5585f85" providerId="LiveId" clId="{EC767E0F-3D28-0F42-8B6C-43F553734B82}" dt="2023-10-04T17:51:45.494" v="0" actId="478"/>
          <ac:picMkLst>
            <pc:docMk/>
            <pc:sldMk cId="3376455654" sldId="256"/>
            <ac:picMk id="12" creationId="{9F891B18-3D8B-095E-2AA5-A7C7E1D3B1BE}"/>
          </ac:picMkLst>
        </pc:picChg>
      </pc:sldChg>
      <pc:sldChg chg="del">
        <pc:chgData name="M T" userId="7f6c2d3ff5585f85" providerId="LiveId" clId="{EC767E0F-3D28-0F42-8B6C-43F553734B82}" dt="2023-10-04T17:54:10.783" v="60" actId="2696"/>
        <pc:sldMkLst>
          <pc:docMk/>
          <pc:sldMk cId="1899087313" sldId="257"/>
        </pc:sldMkLst>
      </pc:sldChg>
      <pc:sldChg chg="add del">
        <pc:chgData name="M T" userId="7f6c2d3ff5585f85" providerId="LiveId" clId="{EC767E0F-3D28-0F42-8B6C-43F553734B82}" dt="2023-10-04T17:53:55.553" v="55" actId="2696"/>
        <pc:sldMkLst>
          <pc:docMk/>
          <pc:sldMk cId="1377395150" sldId="295"/>
        </pc:sldMkLst>
      </pc:sldChg>
      <pc:sldChg chg="delSp modSp mod">
        <pc:chgData name="M T" userId="7f6c2d3ff5585f85" providerId="LiveId" clId="{EC767E0F-3D28-0F42-8B6C-43F553734B82}" dt="2023-10-04T18:59:51.322" v="207" actId="15"/>
        <pc:sldMkLst>
          <pc:docMk/>
          <pc:sldMk cId="4024329133" sldId="296"/>
        </pc:sldMkLst>
        <pc:spChg chg="mod">
          <ac:chgData name="M T" userId="7f6c2d3ff5585f85" providerId="LiveId" clId="{EC767E0F-3D28-0F42-8B6C-43F553734B82}" dt="2023-10-04T18:53:58.093" v="154" actId="108"/>
          <ac:spMkLst>
            <pc:docMk/>
            <pc:sldMk cId="4024329133" sldId="296"/>
            <ac:spMk id="18" creationId="{355AC3A1-175C-0DC3-DBAF-F626A9F3780A}"/>
          </ac:spMkLst>
        </pc:spChg>
        <pc:spChg chg="del mod">
          <ac:chgData name="M T" userId="7f6c2d3ff5585f85" providerId="LiveId" clId="{EC767E0F-3D28-0F42-8B6C-43F553734B82}" dt="2023-10-04T18:56:16.144" v="181" actId="478"/>
          <ac:spMkLst>
            <pc:docMk/>
            <pc:sldMk cId="4024329133" sldId="296"/>
            <ac:spMk id="19" creationId="{E642CB68-7691-44D5-88F4-20E83F6DA0D7}"/>
          </ac:spMkLst>
        </pc:spChg>
        <pc:spChg chg="mod">
          <ac:chgData name="M T" userId="7f6c2d3ff5585f85" providerId="LiveId" clId="{EC767E0F-3D28-0F42-8B6C-43F553734B82}" dt="2023-10-04T18:52:21.462" v="110" actId="20577"/>
          <ac:spMkLst>
            <pc:docMk/>
            <pc:sldMk cId="4024329133" sldId="296"/>
            <ac:spMk id="21" creationId="{ED46B618-2CF9-7941-4EA2-0BAE302EE4DF}"/>
          </ac:spMkLst>
        </pc:spChg>
        <pc:spChg chg="mod">
          <ac:chgData name="M T" userId="7f6c2d3ff5585f85" providerId="LiveId" clId="{EC767E0F-3D28-0F42-8B6C-43F553734B82}" dt="2023-10-04T18:52:26.347" v="113" actId="20577"/>
          <ac:spMkLst>
            <pc:docMk/>
            <pc:sldMk cId="4024329133" sldId="296"/>
            <ac:spMk id="22" creationId="{29CCABAF-CABD-0DCA-146A-8DF8AA94EF98}"/>
          </ac:spMkLst>
        </pc:spChg>
        <pc:spChg chg="del">
          <ac:chgData name="M T" userId="7f6c2d3ff5585f85" providerId="LiveId" clId="{EC767E0F-3D28-0F42-8B6C-43F553734B82}" dt="2023-10-04T18:52:33.837" v="114" actId="478"/>
          <ac:spMkLst>
            <pc:docMk/>
            <pc:sldMk cId="4024329133" sldId="296"/>
            <ac:spMk id="29" creationId="{265E560A-5878-F6A4-D133-56FE5AC42BB5}"/>
          </ac:spMkLst>
        </pc:spChg>
        <pc:spChg chg="mod">
          <ac:chgData name="M T" userId="7f6c2d3ff5585f85" providerId="LiveId" clId="{EC767E0F-3D28-0F42-8B6C-43F553734B82}" dt="2023-10-04T18:59:51.322" v="207" actId="15"/>
          <ac:spMkLst>
            <pc:docMk/>
            <pc:sldMk cId="4024329133" sldId="296"/>
            <ac:spMk id="48" creationId="{E4CCABAB-F10A-642D-34EC-706C8A69764F}"/>
          </ac:spMkLst>
        </pc:spChg>
        <pc:spChg chg="del">
          <ac:chgData name="M T" userId="7f6c2d3ff5585f85" providerId="LiveId" clId="{EC767E0F-3D28-0F42-8B6C-43F553734B82}" dt="2023-10-04T18:55:11.543" v="163" actId="478"/>
          <ac:spMkLst>
            <pc:docMk/>
            <pc:sldMk cId="4024329133" sldId="296"/>
            <ac:spMk id="60" creationId="{A8B32FA7-9DD5-84FD-B013-2AC801BA3D78}"/>
          </ac:spMkLst>
        </pc:spChg>
        <pc:spChg chg="del mod">
          <ac:chgData name="M T" userId="7f6c2d3ff5585f85" providerId="LiveId" clId="{EC767E0F-3D28-0F42-8B6C-43F553734B82}" dt="2023-10-04T18:52:11.271" v="82" actId="478"/>
          <ac:spMkLst>
            <pc:docMk/>
            <pc:sldMk cId="4024329133" sldId="296"/>
            <ac:spMk id="1043" creationId="{74FF25D1-9C7F-1C6F-B359-8B986150EDAA}"/>
          </ac:spMkLst>
        </pc:spChg>
        <pc:spChg chg="del mod">
          <ac:chgData name="M T" userId="7f6c2d3ff5585f85" providerId="LiveId" clId="{EC767E0F-3D28-0F42-8B6C-43F553734B82}" dt="2023-10-04T18:55:15.477" v="164" actId="478"/>
          <ac:spMkLst>
            <pc:docMk/>
            <pc:sldMk cId="4024329133" sldId="296"/>
            <ac:spMk id="1045" creationId="{5CA130BB-4BBB-5DA4-96B0-88C5D390A212}"/>
          </ac:spMkLst>
        </pc:spChg>
        <pc:grpChg chg="del">
          <ac:chgData name="M T" userId="7f6c2d3ff5585f85" providerId="LiveId" clId="{EC767E0F-3D28-0F42-8B6C-43F553734B82}" dt="2023-10-04T18:52:33.837" v="114" actId="478"/>
          <ac:grpSpMkLst>
            <pc:docMk/>
            <pc:sldMk cId="4024329133" sldId="296"/>
            <ac:grpSpMk id="1053" creationId="{68418050-7D1D-3CEF-10BB-7D6E6CCEBE0F}"/>
          </ac:grpSpMkLst>
        </pc:grpChg>
        <pc:picChg chg="del">
          <ac:chgData name="M T" userId="7f6c2d3ff5585f85" providerId="LiveId" clId="{EC767E0F-3D28-0F42-8B6C-43F553734B82}" dt="2023-10-04T18:52:33.837" v="114" actId="478"/>
          <ac:picMkLst>
            <pc:docMk/>
            <pc:sldMk cId="4024329133" sldId="296"/>
            <ac:picMk id="27" creationId="{9E441735-64FC-E2D3-778C-4784AF24B298}"/>
          </ac:picMkLst>
        </pc:picChg>
        <pc:cxnChg chg="del">
          <ac:chgData name="M T" userId="7f6c2d3ff5585f85" providerId="LiveId" clId="{EC767E0F-3D28-0F42-8B6C-43F553734B82}" dt="2023-10-04T18:55:46.698" v="168" actId="478"/>
          <ac:cxnSpMkLst>
            <pc:docMk/>
            <pc:sldMk cId="4024329133" sldId="296"/>
            <ac:cxnSpMk id="1044" creationId="{C89FD349-03DF-7969-4E20-94C89D32B59F}"/>
          </ac:cxnSpMkLst>
        </pc:cxnChg>
      </pc:sldChg>
      <pc:sldChg chg="addSp delSp modSp add del mod">
        <pc:chgData name="M T" userId="7f6c2d3ff5585f85" providerId="LiveId" clId="{EC767E0F-3D28-0F42-8B6C-43F553734B82}" dt="2023-10-04T19:00:14.270" v="247" actId="20577"/>
        <pc:sldMkLst>
          <pc:docMk/>
          <pc:sldMk cId="203779619" sldId="297"/>
        </pc:sldMkLst>
        <pc:spChg chg="add mod">
          <ac:chgData name="M T" userId="7f6c2d3ff5585f85" providerId="LiveId" clId="{EC767E0F-3D28-0F42-8B6C-43F553734B82}" dt="2023-10-04T18:53:42.394" v="149" actId="20577"/>
          <ac:spMkLst>
            <pc:docMk/>
            <pc:sldMk cId="203779619" sldId="297"/>
            <ac:spMk id="3" creationId="{120F99AC-1455-3A16-6F33-5B71AA5C26C8}"/>
          </ac:spMkLst>
        </pc:spChg>
        <pc:spChg chg="add mod">
          <ac:chgData name="M T" userId="7f6c2d3ff5585f85" providerId="LiveId" clId="{EC767E0F-3D28-0F42-8B6C-43F553734B82}" dt="2023-10-04T18:53:40.971" v="146" actId="20577"/>
          <ac:spMkLst>
            <pc:docMk/>
            <pc:sldMk cId="203779619" sldId="297"/>
            <ac:spMk id="10" creationId="{228298A3-AA79-9AAE-DC10-145B5C02E7BD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12" creationId="{328E40C6-FD5C-DD40-06A4-F1942B4A4FAB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13" creationId="{B1DE3B6B-DA0B-27DC-5332-5CDF012300E9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14" creationId="{90862457-02BA-CF3C-8850-3627E428FB05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15" creationId="{0B1FEE66-A87A-58D9-AF49-7432543A30F0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16" creationId="{9CAAF5E4-B610-CFC0-67B8-307CAB29B9E7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17" creationId="{9C1470DC-A351-F187-760E-46AB14A5ACD2}"/>
          </ac:spMkLst>
        </pc:spChg>
        <pc:spChg chg="mod">
          <ac:chgData name="M T" userId="7f6c2d3ff5585f85" providerId="LiveId" clId="{EC767E0F-3D28-0F42-8B6C-43F553734B82}" dt="2023-10-04T18:53:47.328" v="152" actId="20577"/>
          <ac:spMkLst>
            <pc:docMk/>
            <pc:sldMk cId="203779619" sldId="297"/>
            <ac:spMk id="18" creationId="{355AC3A1-175C-0DC3-DBAF-F626A9F3780A}"/>
          </ac:spMkLst>
        </pc:spChg>
        <pc:spChg chg="add del mod">
          <ac:chgData name="M T" userId="7f6c2d3ff5585f85" providerId="LiveId" clId="{EC767E0F-3D28-0F42-8B6C-43F553734B82}" dt="2023-10-04T18:56:19.081" v="182" actId="478"/>
          <ac:spMkLst>
            <pc:docMk/>
            <pc:sldMk cId="203779619" sldId="297"/>
            <ac:spMk id="19" creationId="{E642CB68-7691-44D5-88F4-20E83F6DA0D7}"/>
          </ac:spMkLst>
        </pc:spChg>
        <pc:spChg chg="del">
          <ac:chgData name="M T" userId="7f6c2d3ff5585f85" providerId="LiveId" clId="{EC767E0F-3D28-0F42-8B6C-43F553734B82}" dt="2023-10-04T18:52:54.324" v="115" actId="478"/>
          <ac:spMkLst>
            <pc:docMk/>
            <pc:sldMk cId="203779619" sldId="297"/>
            <ac:spMk id="21" creationId="{ED46B618-2CF9-7941-4EA2-0BAE302EE4DF}"/>
          </ac:spMkLst>
        </pc:spChg>
        <pc:spChg chg="del mod">
          <ac:chgData name="M T" userId="7f6c2d3ff5585f85" providerId="LiveId" clId="{EC767E0F-3D28-0F42-8B6C-43F553734B82}" dt="2023-10-04T18:52:54.324" v="115" actId="478"/>
          <ac:spMkLst>
            <pc:docMk/>
            <pc:sldMk cId="203779619" sldId="297"/>
            <ac:spMk id="22" creationId="{29CCABAF-CABD-0DCA-146A-8DF8AA94EF98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23" creationId="{377714EA-9945-8C7C-6101-CB26744BEB9D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24" creationId="{999D1A82-0B57-13FE-0694-D479B060535E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25" creationId="{AF3AA778-A66C-CD25-2479-162712D0EB20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26" creationId="{48106F25-3D59-EB10-F2CC-66671174BAA7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28" creationId="{6943729F-ED5A-B2CE-9178-932B78B8298A}"/>
          </ac:spMkLst>
        </pc:spChg>
        <pc:spChg chg="del mod">
          <ac:chgData name="M T" userId="7f6c2d3ff5585f85" providerId="LiveId" clId="{EC767E0F-3D28-0F42-8B6C-43F553734B82}" dt="2023-10-04T18:52:54.324" v="115" actId="478"/>
          <ac:spMkLst>
            <pc:docMk/>
            <pc:sldMk cId="203779619" sldId="297"/>
            <ac:spMk id="29" creationId="{265E560A-5878-F6A4-D133-56FE5AC42BB5}"/>
          </ac:spMkLst>
        </pc:spChg>
        <pc:spChg chg="mod">
          <ac:chgData name="M T" userId="7f6c2d3ff5585f85" providerId="LiveId" clId="{EC767E0F-3D28-0F42-8B6C-43F553734B82}" dt="2023-10-04T18:52:54.862" v="116"/>
          <ac:spMkLst>
            <pc:docMk/>
            <pc:sldMk cId="203779619" sldId="297"/>
            <ac:spMk id="30" creationId="{EFB86162-B636-B861-4ED0-C88EB74D2CE6}"/>
          </ac:spMkLst>
        </pc:spChg>
        <pc:spChg chg="mod">
          <ac:chgData name="M T" userId="7f6c2d3ff5585f85" providerId="LiveId" clId="{EC767E0F-3D28-0F42-8B6C-43F553734B82}" dt="2023-10-04T19:00:14.270" v="247" actId="20577"/>
          <ac:spMkLst>
            <pc:docMk/>
            <pc:sldMk cId="203779619" sldId="297"/>
            <ac:spMk id="48" creationId="{E4CCABAB-F10A-642D-34EC-706C8A69764F}"/>
          </ac:spMkLst>
        </pc:spChg>
        <pc:spChg chg="del">
          <ac:chgData name="M T" userId="7f6c2d3ff5585f85" providerId="LiveId" clId="{EC767E0F-3D28-0F42-8B6C-43F553734B82}" dt="2023-10-04T18:56:04.928" v="177" actId="478"/>
          <ac:spMkLst>
            <pc:docMk/>
            <pc:sldMk cId="203779619" sldId="297"/>
            <ac:spMk id="53" creationId="{5BE43F74-9C87-66AE-9F3E-0B77D17F00DC}"/>
          </ac:spMkLst>
        </pc:spChg>
        <pc:spChg chg="del">
          <ac:chgData name="M T" userId="7f6c2d3ff5585f85" providerId="LiveId" clId="{EC767E0F-3D28-0F42-8B6C-43F553734B82}" dt="2023-10-04T18:55:21.372" v="166" actId="478"/>
          <ac:spMkLst>
            <pc:docMk/>
            <pc:sldMk cId="203779619" sldId="297"/>
            <ac:spMk id="60" creationId="{A8B32FA7-9DD5-84FD-B013-2AC801BA3D78}"/>
          </ac:spMkLst>
        </pc:spChg>
        <pc:spChg chg="del">
          <ac:chgData name="M T" userId="7f6c2d3ff5585f85" providerId="LiveId" clId="{EC767E0F-3D28-0F42-8B6C-43F553734B82}" dt="2023-10-04T18:52:54.324" v="115" actId="478"/>
          <ac:spMkLst>
            <pc:docMk/>
            <pc:sldMk cId="203779619" sldId="297"/>
            <ac:spMk id="1043" creationId="{74FF25D1-9C7F-1C6F-B359-8B986150EDAA}"/>
          </ac:spMkLst>
        </pc:spChg>
        <pc:spChg chg="del mod">
          <ac:chgData name="M T" userId="7f6c2d3ff5585f85" providerId="LiveId" clId="{EC767E0F-3D28-0F42-8B6C-43F553734B82}" dt="2023-10-04T18:55:20.525" v="165" actId="478"/>
          <ac:spMkLst>
            <pc:docMk/>
            <pc:sldMk cId="203779619" sldId="297"/>
            <ac:spMk id="1045" creationId="{5CA130BB-4BBB-5DA4-96B0-88C5D390A212}"/>
          </ac:spMkLst>
        </pc:spChg>
        <pc:grpChg chg="del">
          <ac:chgData name="M T" userId="7f6c2d3ff5585f85" providerId="LiveId" clId="{EC767E0F-3D28-0F42-8B6C-43F553734B82}" dt="2023-10-04T18:52:54.324" v="115" actId="478"/>
          <ac:grpSpMkLst>
            <pc:docMk/>
            <pc:sldMk cId="203779619" sldId="297"/>
            <ac:grpSpMk id="2" creationId="{CBDBC168-5E83-5A26-1807-D17A43DDA94D}"/>
          </ac:grpSpMkLst>
        </pc:grpChg>
        <pc:grpChg chg="add mod">
          <ac:chgData name="M T" userId="7f6c2d3ff5585f85" providerId="LiveId" clId="{EC767E0F-3D28-0F42-8B6C-43F553734B82}" dt="2023-10-04T18:52:54.862" v="116"/>
          <ac:grpSpMkLst>
            <pc:docMk/>
            <pc:sldMk cId="203779619" sldId="297"/>
            <ac:grpSpMk id="11" creationId="{744F1910-5910-7A90-49C6-531CB5AFEF2A}"/>
          </ac:grpSpMkLst>
        </pc:grpChg>
        <pc:grpChg chg="add mod">
          <ac:chgData name="M T" userId="7f6c2d3ff5585f85" providerId="LiveId" clId="{EC767E0F-3D28-0F42-8B6C-43F553734B82}" dt="2023-10-04T18:52:54.862" v="116"/>
          <ac:grpSpMkLst>
            <pc:docMk/>
            <pc:sldMk cId="203779619" sldId="297"/>
            <ac:grpSpMk id="20" creationId="{15548E8D-DA46-F6DC-F8C4-FF4C919B20B5}"/>
          </ac:grpSpMkLst>
        </pc:grpChg>
        <pc:grpChg chg="del">
          <ac:chgData name="M T" userId="7f6c2d3ff5585f85" providerId="LiveId" clId="{EC767E0F-3D28-0F42-8B6C-43F553734B82}" dt="2023-10-04T18:52:54.324" v="115" actId="478"/>
          <ac:grpSpMkLst>
            <pc:docMk/>
            <pc:sldMk cId="203779619" sldId="297"/>
            <ac:grpSpMk id="1036" creationId="{74F3A740-AD9E-F587-C3FF-956880489C46}"/>
          </ac:grpSpMkLst>
        </pc:grpChg>
        <pc:grpChg chg="del">
          <ac:chgData name="M T" userId="7f6c2d3ff5585f85" providerId="LiveId" clId="{EC767E0F-3D28-0F42-8B6C-43F553734B82}" dt="2023-10-04T18:52:54.324" v="115" actId="478"/>
          <ac:grpSpMkLst>
            <pc:docMk/>
            <pc:sldMk cId="203779619" sldId="297"/>
            <ac:grpSpMk id="1053" creationId="{68418050-7D1D-3CEF-10BB-7D6E6CCEBE0F}"/>
          </ac:grpSpMkLst>
        </pc:grpChg>
        <pc:picChg chg="del">
          <ac:chgData name="M T" userId="7f6c2d3ff5585f85" providerId="LiveId" clId="{EC767E0F-3D28-0F42-8B6C-43F553734B82}" dt="2023-10-04T18:52:54.324" v="115" actId="478"/>
          <ac:picMkLst>
            <pc:docMk/>
            <pc:sldMk cId="203779619" sldId="297"/>
            <ac:picMk id="27" creationId="{9E441735-64FC-E2D3-778C-4784AF24B298}"/>
          </ac:picMkLst>
        </pc:picChg>
        <pc:cxnChg chg="del">
          <ac:chgData name="M T" userId="7f6c2d3ff5585f85" providerId="LiveId" clId="{EC767E0F-3D28-0F42-8B6C-43F553734B82}" dt="2023-10-04T18:55:49.199" v="169" actId="478"/>
          <ac:cxnSpMkLst>
            <pc:docMk/>
            <pc:sldMk cId="203779619" sldId="297"/>
            <ac:cxnSpMk id="1044" creationId="{C89FD349-03DF-7969-4E20-94C89D32B59F}"/>
          </ac:cxnSpMkLst>
        </pc:cxnChg>
      </pc:sldChg>
      <pc:sldChg chg="new del">
        <pc:chgData name="M T" userId="7f6c2d3ff5585f85" providerId="LiveId" clId="{EC767E0F-3D28-0F42-8B6C-43F553734B82}" dt="2023-10-04T18:59:05.651" v="197" actId="2696"/>
        <pc:sldMkLst>
          <pc:docMk/>
          <pc:sldMk cId="2947604888" sldId="298"/>
        </pc:sldMkLst>
      </pc:sldChg>
      <pc:sldChg chg="new del">
        <pc:chgData name="M T" userId="7f6c2d3ff5585f85" providerId="LiveId" clId="{EC767E0F-3D28-0F42-8B6C-43F553734B82}" dt="2023-10-04T18:58:37.728" v="194" actId="2696"/>
        <pc:sldMkLst>
          <pc:docMk/>
          <pc:sldMk cId="3333396431" sldId="298"/>
        </pc:sldMkLst>
      </pc:sldChg>
      <pc:sldChg chg="new del">
        <pc:chgData name="M T" userId="7f6c2d3ff5585f85" providerId="LiveId" clId="{EC767E0F-3D28-0F42-8B6C-43F553734B82}" dt="2023-10-04T18:54:17.644" v="157" actId="2696"/>
        <pc:sldMkLst>
          <pc:docMk/>
          <pc:sldMk cId="3404093076" sldId="298"/>
        </pc:sldMkLst>
      </pc:sldChg>
      <pc:sldMasterChg chg="addSp delSp modSp mod setBg modSldLayout">
        <pc:chgData name="M T" userId="7f6c2d3ff5585f85" providerId="LiveId" clId="{EC767E0F-3D28-0F42-8B6C-43F553734B82}" dt="2023-10-04T18:59:40.404" v="198" actId="478"/>
        <pc:sldMasterMkLst>
          <pc:docMk/>
          <pc:sldMasterMk cId="3025537983" sldId="2147483648"/>
        </pc:sldMasterMkLst>
        <pc:spChg chg="mod">
          <ac:chgData name="M T" userId="7f6c2d3ff5585f85" providerId="LiveId" clId="{EC767E0F-3D28-0F42-8B6C-43F553734B82}" dt="2023-10-04T18:57:00.317" v="188" actId="14100"/>
          <ac:spMkLst>
            <pc:docMk/>
            <pc:sldMasterMk cId="3025537983" sldId="2147483648"/>
            <ac:spMk id="2" creationId="{E1E26476-4B52-8E75-7F4F-4895B8C5D5E2}"/>
          </ac:spMkLst>
        </pc:spChg>
        <pc:spChg chg="mod">
          <ac:chgData name="M T" userId="7f6c2d3ff5585f85" providerId="LiveId" clId="{EC767E0F-3D28-0F42-8B6C-43F553734B82}" dt="2023-10-04T18:57:43.038" v="193" actId="207"/>
          <ac:spMkLst>
            <pc:docMk/>
            <pc:sldMasterMk cId="3025537983" sldId="2147483648"/>
            <ac:spMk id="3" creationId="{E6006F6C-5E13-259C-8F43-C175A46F9F72}"/>
          </ac:spMkLst>
        </pc:spChg>
        <pc:spChg chg="add del mod">
          <ac:chgData name="M T" userId="7f6c2d3ff5585f85" providerId="LiveId" clId="{EC767E0F-3D28-0F42-8B6C-43F553734B82}" dt="2023-10-04T18:56:53.590" v="187" actId="478"/>
          <ac:spMkLst>
            <pc:docMk/>
            <pc:sldMasterMk cId="3025537983" sldId="2147483648"/>
            <ac:spMk id="7" creationId="{23975A51-B033-50A7-6D80-B8D0CEA60E31}"/>
          </ac:spMkLst>
        </pc:spChg>
        <pc:spChg chg="add del mod">
          <ac:chgData name="M T" userId="7f6c2d3ff5585f85" providerId="LiveId" clId="{EC767E0F-3D28-0F42-8B6C-43F553734B82}" dt="2023-10-04T18:57:30.990" v="190" actId="478"/>
          <ac:spMkLst>
            <pc:docMk/>
            <pc:sldMasterMk cId="3025537983" sldId="2147483648"/>
            <ac:spMk id="8" creationId="{9DE637B6-D7D4-66E3-FCF9-9BBDC27B2026}"/>
          </ac:spMkLst>
        </pc:spChg>
        <pc:spChg chg="add del mod">
          <ac:chgData name="M T" userId="7f6c2d3ff5585f85" providerId="LiveId" clId="{EC767E0F-3D28-0F42-8B6C-43F553734B82}" dt="2023-10-04T18:59:40.404" v="198" actId="478"/>
          <ac:spMkLst>
            <pc:docMk/>
            <pc:sldMasterMk cId="3025537983" sldId="2147483648"/>
            <ac:spMk id="9" creationId="{FCE82878-1761-F47C-C069-72B7530F558B}"/>
          </ac:spMkLst>
        </pc:spChg>
        <pc:spChg chg="add del mod">
          <ac:chgData name="M T" userId="7f6c2d3ff5585f85" providerId="LiveId" clId="{EC767E0F-3D28-0F42-8B6C-43F553734B82}" dt="2023-10-04T18:59:40.404" v="198" actId="478"/>
          <ac:spMkLst>
            <pc:docMk/>
            <pc:sldMasterMk cId="3025537983" sldId="2147483648"/>
            <ac:spMk id="10" creationId="{89FF25EB-317D-5D04-AA3D-B1EE9ACCA13D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12" creationId="{B8028C35-D64D-3506-23D9-D0115B8B45AA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13" creationId="{CE82A04B-F0D0-D458-159C-6DB099D8E0DF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14" creationId="{908D6EBB-3051-4290-2B67-D423C47E6645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15" creationId="{FE2C926B-2629-A824-9AD5-1D10DB2135E9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16" creationId="{AE10FB69-ABB3-96CC-C10F-507160552488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17" creationId="{B5FCEB74-30A3-10C3-1E23-0A123B9D2111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19" creationId="{131337E0-88AB-03EB-BD25-1AD54CBC55CB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20" creationId="{7AE229F5-33E1-687A-FBCF-58A13005F42A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21" creationId="{1B4A4309-D005-99A5-CE22-3A19791B8C66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22" creationId="{5AE7DCD5-DEDE-884E-067E-8DC49BFC3761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23" creationId="{06C7111A-38AC-DB08-B233-23855F14591E}"/>
          </ac:spMkLst>
        </pc:spChg>
        <pc:spChg chg="mod">
          <ac:chgData name="M T" userId="7f6c2d3ff5585f85" providerId="LiveId" clId="{EC767E0F-3D28-0F42-8B6C-43F553734B82}" dt="2023-10-04T18:58:56.016" v="195"/>
          <ac:spMkLst>
            <pc:docMk/>
            <pc:sldMasterMk cId="3025537983" sldId="2147483648"/>
            <ac:spMk id="24" creationId="{BE8798A8-4C61-C7E7-3647-2427B0A0E98B}"/>
          </ac:spMkLst>
        </pc:spChg>
        <pc:grpChg chg="add del mod">
          <ac:chgData name="M T" userId="7f6c2d3ff5585f85" providerId="LiveId" clId="{EC767E0F-3D28-0F42-8B6C-43F553734B82}" dt="2023-10-04T18:59:40.404" v="198" actId="478"/>
          <ac:grpSpMkLst>
            <pc:docMk/>
            <pc:sldMasterMk cId="3025537983" sldId="2147483648"/>
            <ac:grpSpMk id="11" creationId="{8666C2E9-66C8-F888-F22D-853E825753A4}"/>
          </ac:grpSpMkLst>
        </pc:grpChg>
        <pc:grpChg chg="add del mod">
          <ac:chgData name="M T" userId="7f6c2d3ff5585f85" providerId="LiveId" clId="{EC767E0F-3D28-0F42-8B6C-43F553734B82}" dt="2023-10-04T18:59:40.404" v="198" actId="478"/>
          <ac:grpSpMkLst>
            <pc:docMk/>
            <pc:sldMasterMk cId="3025537983" sldId="2147483648"/>
            <ac:grpSpMk id="18" creationId="{3E5F111C-381F-CA30-BEB0-8F2AC491C50A}"/>
          </ac:grpSpMkLst>
        </pc:grpChg>
        <pc:sldLayoutChg chg="addSp modSp mod">
          <pc:chgData name="M T" userId="7f6c2d3ff5585f85" providerId="LiveId" clId="{EC767E0F-3D28-0F42-8B6C-43F553734B82}" dt="2023-10-04T18:55:37.384" v="167"/>
          <pc:sldLayoutMkLst>
            <pc:docMk/>
            <pc:sldMasterMk cId="3025537983" sldId="2147483648"/>
            <pc:sldLayoutMk cId="582370395" sldId="2147483654"/>
          </pc:sldLayoutMkLst>
          <pc:spChg chg="add mod">
            <ac:chgData name="M T" userId="7f6c2d3ff5585f85" providerId="LiveId" clId="{EC767E0F-3D28-0F42-8B6C-43F553734B82}" dt="2023-10-04T18:54:08.462" v="155"/>
            <ac:spMkLst>
              <pc:docMk/>
              <pc:sldMasterMk cId="3025537983" sldId="2147483648"/>
              <pc:sldLayoutMk cId="582370395" sldId="2147483654"/>
              <ac:spMk id="6" creationId="{3DD9C08A-51C9-4F81-941C-BDD64F945A5F}"/>
            </ac:spMkLst>
          </pc:spChg>
          <pc:spChg chg="add mod">
            <ac:chgData name="M T" userId="7f6c2d3ff5585f85" providerId="LiveId" clId="{EC767E0F-3D28-0F42-8B6C-43F553734B82}" dt="2023-10-04T18:55:07.207" v="162"/>
            <ac:spMkLst>
              <pc:docMk/>
              <pc:sldMasterMk cId="3025537983" sldId="2147483648"/>
              <pc:sldLayoutMk cId="582370395" sldId="2147483654"/>
              <ac:spMk id="7" creationId="{62849E12-BF32-3E39-79EA-3481F7C5DEAC}"/>
            </ac:spMkLst>
          </pc:spChg>
          <pc:cxnChg chg="add mod">
            <ac:chgData name="M T" userId="7f6c2d3ff5585f85" providerId="LiveId" clId="{EC767E0F-3D28-0F42-8B6C-43F553734B82}" dt="2023-10-04T18:55:37.384" v="167"/>
            <ac:cxnSpMkLst>
              <pc:docMk/>
              <pc:sldMasterMk cId="3025537983" sldId="2147483648"/>
              <pc:sldLayoutMk cId="582370395" sldId="2147483654"/>
              <ac:cxnSpMk id="8" creationId="{9AE18515-FE94-41B6-0C62-C5D6544DE34A}"/>
            </ac:cxnSpMkLst>
          </pc:cxnChg>
        </pc:sldLayoutChg>
      </pc:sldMasterChg>
    </pc:docChg>
  </pc:docChgLst>
  <pc:docChgLst>
    <pc:chgData name="M T" userId="7f6c2d3ff5585f85" providerId="LiveId" clId="{C4B4BFD5-BB5C-C246-9D6D-C3D2AE27B8DB}"/>
    <pc:docChg chg="undo custSel addSld delSld modSld sldOrd delMainMaster modMainMaster">
      <pc:chgData name="M T" userId="7f6c2d3ff5585f85" providerId="LiveId" clId="{C4B4BFD5-BB5C-C246-9D6D-C3D2AE27B8DB}" dt="2023-09-26T13:18:53.349" v="1235" actId="478"/>
      <pc:docMkLst>
        <pc:docMk/>
      </pc:docMkLst>
      <pc:sldChg chg="addSp delSp modSp mod modNotesTx">
        <pc:chgData name="M T" userId="7f6c2d3ff5585f85" providerId="LiveId" clId="{C4B4BFD5-BB5C-C246-9D6D-C3D2AE27B8DB}" dt="2023-09-26T13:08:29.243" v="814" actId="20577"/>
        <pc:sldMkLst>
          <pc:docMk/>
          <pc:sldMk cId="3376455654" sldId="256"/>
        </pc:sldMkLst>
        <pc:spChg chg="mod">
          <ac:chgData name="M T" userId="7f6c2d3ff5585f85" providerId="LiveId" clId="{C4B4BFD5-BB5C-C246-9D6D-C3D2AE27B8DB}" dt="2023-09-26T13:08:29.243" v="814" actId="20577"/>
          <ac:spMkLst>
            <pc:docMk/>
            <pc:sldMk cId="3376455654" sldId="256"/>
            <ac:spMk id="7" creationId="{B407C51B-EE8A-7E19-337C-1EF8144E663C}"/>
          </ac:spMkLst>
        </pc:spChg>
        <pc:grpChg chg="del">
          <ac:chgData name="M T" userId="7f6c2d3ff5585f85" providerId="LiveId" clId="{C4B4BFD5-BB5C-C246-9D6D-C3D2AE27B8DB}" dt="2023-09-26T11:39:46.428" v="0" actId="478"/>
          <ac:grpSpMkLst>
            <pc:docMk/>
            <pc:sldMk cId="3376455654" sldId="256"/>
            <ac:grpSpMk id="21" creationId="{E23E13C9-45EA-904D-5ED5-82AF65C4D91E}"/>
          </ac:grpSpMkLst>
        </pc:grpChg>
        <pc:cxnChg chg="add del mod">
          <ac:chgData name="M T" userId="7f6c2d3ff5585f85" providerId="LiveId" clId="{C4B4BFD5-BB5C-C246-9D6D-C3D2AE27B8DB}" dt="2023-09-26T11:39:56.085" v="3" actId="14100"/>
          <ac:cxnSpMkLst>
            <pc:docMk/>
            <pc:sldMk cId="3376455654" sldId="256"/>
            <ac:cxnSpMk id="35" creationId="{1D8B5AFE-A597-F58E-79A2-5352CBA651D2}"/>
          </ac:cxnSpMkLst>
        </pc:cxnChg>
      </pc:sldChg>
      <pc:sldChg chg="addSp delSp modSp mod modNotesTx">
        <pc:chgData name="M T" userId="7f6c2d3ff5585f85" providerId="LiveId" clId="{C4B4BFD5-BB5C-C246-9D6D-C3D2AE27B8DB}" dt="2023-09-26T13:09:35.823" v="855" actId="20577"/>
        <pc:sldMkLst>
          <pc:docMk/>
          <pc:sldMk cId="1899087313" sldId="257"/>
        </pc:sldMkLst>
        <pc:spChg chg="del">
          <ac:chgData name="M T" userId="7f6c2d3ff5585f85" providerId="LiveId" clId="{C4B4BFD5-BB5C-C246-9D6D-C3D2AE27B8DB}" dt="2023-09-26T13:06:05.503" v="758" actId="478"/>
          <ac:spMkLst>
            <pc:docMk/>
            <pc:sldMk cId="1899087313" sldId="257"/>
            <ac:spMk id="3" creationId="{EB49F864-FA2A-B398-5A4B-65617545E187}"/>
          </ac:spMkLst>
        </pc:spChg>
        <pc:spChg chg="del">
          <ac:chgData name="M T" userId="7f6c2d3ff5585f85" providerId="LiveId" clId="{C4B4BFD5-BB5C-C246-9D6D-C3D2AE27B8DB}" dt="2023-09-26T11:51:07.792" v="180" actId="478"/>
          <ac:spMkLst>
            <pc:docMk/>
            <pc:sldMk cId="1899087313" sldId="257"/>
            <ac:spMk id="20" creationId="{ABC3BD41-718C-AB2D-2DD8-FAB68B0EDD99}"/>
          </ac:spMkLst>
        </pc:spChg>
        <pc:spChg chg="mod">
          <ac:chgData name="M T" userId="7f6c2d3ff5585f85" providerId="LiveId" clId="{C4B4BFD5-BB5C-C246-9D6D-C3D2AE27B8DB}" dt="2023-09-26T13:06:20.081" v="770" actId="20577"/>
          <ac:spMkLst>
            <pc:docMk/>
            <pc:sldMk cId="1899087313" sldId="257"/>
            <ac:spMk id="22" creationId="{29CCABAF-CABD-0DCA-146A-8DF8AA94EF98}"/>
          </ac:spMkLst>
        </pc:spChg>
        <pc:spChg chg="del">
          <ac:chgData name="M T" userId="7f6c2d3ff5585f85" providerId="LiveId" clId="{C4B4BFD5-BB5C-C246-9D6D-C3D2AE27B8DB}" dt="2023-09-26T13:06:05.503" v="758" actId="478"/>
          <ac:spMkLst>
            <pc:docMk/>
            <pc:sldMk cId="1899087313" sldId="257"/>
            <ac:spMk id="23" creationId="{75360DE8-31EE-FAA3-E777-47004567BD15}"/>
          </ac:spMkLst>
        </pc:spChg>
        <pc:spChg chg="add del mod">
          <ac:chgData name="M T" userId="7f6c2d3ff5585f85" providerId="LiveId" clId="{C4B4BFD5-BB5C-C246-9D6D-C3D2AE27B8DB}" dt="2023-09-26T11:51:16.956" v="183"/>
          <ac:spMkLst>
            <pc:docMk/>
            <pc:sldMk cId="1899087313" sldId="257"/>
            <ac:spMk id="24" creationId="{E897B0E1-F5B0-1AE2-8F5B-3650AE7FC126}"/>
          </ac:spMkLst>
        </pc:spChg>
        <pc:spChg chg="add del mod">
          <ac:chgData name="M T" userId="7f6c2d3ff5585f85" providerId="LiveId" clId="{C4B4BFD5-BB5C-C246-9D6D-C3D2AE27B8DB}" dt="2023-09-26T13:04:43.686" v="723"/>
          <ac:spMkLst>
            <pc:docMk/>
            <pc:sldMk cId="1899087313" sldId="257"/>
            <ac:spMk id="26" creationId="{F33FC88B-2892-A74C-273E-C67EF2738783}"/>
          </ac:spMkLst>
        </pc:spChg>
        <pc:spChg chg="del">
          <ac:chgData name="M T" userId="7f6c2d3ff5585f85" providerId="LiveId" clId="{C4B4BFD5-BB5C-C246-9D6D-C3D2AE27B8DB}" dt="2023-09-26T13:06:05.503" v="758" actId="478"/>
          <ac:spMkLst>
            <pc:docMk/>
            <pc:sldMk cId="1899087313" sldId="257"/>
            <ac:spMk id="28" creationId="{C87CD81E-E586-441B-5E91-A4F6467F9ED1}"/>
          </ac:spMkLst>
        </pc:spChg>
        <pc:spChg chg="del">
          <ac:chgData name="M T" userId="7f6c2d3ff5585f85" providerId="LiveId" clId="{C4B4BFD5-BB5C-C246-9D6D-C3D2AE27B8DB}" dt="2023-09-26T13:06:05.503" v="758" actId="478"/>
          <ac:spMkLst>
            <pc:docMk/>
            <pc:sldMk cId="1899087313" sldId="257"/>
            <ac:spMk id="29" creationId="{265E560A-5878-F6A4-D133-56FE5AC42BB5}"/>
          </ac:spMkLst>
        </pc:spChg>
        <pc:spChg chg="del">
          <ac:chgData name="M T" userId="7f6c2d3ff5585f85" providerId="LiveId" clId="{C4B4BFD5-BB5C-C246-9D6D-C3D2AE27B8DB}" dt="2023-09-26T13:06:05.503" v="758" actId="478"/>
          <ac:spMkLst>
            <pc:docMk/>
            <pc:sldMk cId="1899087313" sldId="257"/>
            <ac:spMk id="32" creationId="{645A61D0-A27C-4E86-3267-C3B0918F40E6}"/>
          </ac:spMkLst>
        </pc:spChg>
        <pc:spChg chg="mod">
          <ac:chgData name="M T" userId="7f6c2d3ff5585f85" providerId="LiveId" clId="{C4B4BFD5-BB5C-C246-9D6D-C3D2AE27B8DB}" dt="2023-09-26T11:41:37.111" v="46" actId="21"/>
          <ac:spMkLst>
            <pc:docMk/>
            <pc:sldMk cId="1899087313" sldId="257"/>
            <ac:spMk id="45" creationId="{B6429CB9-9544-2C8E-5FE0-1DF020713FDA}"/>
          </ac:spMkLst>
        </pc:spChg>
        <pc:spChg chg="mod">
          <ac:chgData name="M T" userId="7f6c2d3ff5585f85" providerId="LiveId" clId="{C4B4BFD5-BB5C-C246-9D6D-C3D2AE27B8DB}" dt="2023-09-26T11:41:46.850" v="48" actId="14100"/>
          <ac:spMkLst>
            <pc:docMk/>
            <pc:sldMk cId="1899087313" sldId="257"/>
            <ac:spMk id="48" creationId="{E4CCABAB-F10A-642D-34EC-706C8A69764F}"/>
          </ac:spMkLst>
        </pc:spChg>
        <pc:spChg chg="mod">
          <ac:chgData name="M T" userId="7f6c2d3ff5585f85" providerId="LiveId" clId="{C4B4BFD5-BB5C-C246-9D6D-C3D2AE27B8DB}" dt="2023-09-26T11:47:50.158" v="137" actId="403"/>
          <ac:spMkLst>
            <pc:docMk/>
            <pc:sldMk cId="1899087313" sldId="257"/>
            <ac:spMk id="49" creationId="{5E0FB491-20EC-BEAD-3DB9-CA8ADAFB476F}"/>
          </ac:spMkLst>
        </pc:spChg>
        <pc:spChg chg="del">
          <ac:chgData name="M T" userId="7f6c2d3ff5585f85" providerId="LiveId" clId="{C4B4BFD5-BB5C-C246-9D6D-C3D2AE27B8DB}" dt="2023-09-26T11:42:10.451" v="65" actId="478"/>
          <ac:spMkLst>
            <pc:docMk/>
            <pc:sldMk cId="1899087313" sldId="257"/>
            <ac:spMk id="51" creationId="{04A8EB87-AA5F-5CEE-22BC-7F87E93F76F5}"/>
          </ac:spMkLst>
        </pc:spChg>
        <pc:spChg chg="del mod">
          <ac:chgData name="M T" userId="7f6c2d3ff5585f85" providerId="LiveId" clId="{C4B4BFD5-BB5C-C246-9D6D-C3D2AE27B8DB}" dt="2023-09-26T13:04:48.725" v="726" actId="478"/>
          <ac:spMkLst>
            <pc:docMk/>
            <pc:sldMk cId="1899087313" sldId="257"/>
            <ac:spMk id="53" creationId="{5BE43F74-9C87-66AE-9F3E-0B77D17F00DC}"/>
          </ac:spMkLst>
        </pc:spChg>
        <pc:spChg chg="del">
          <ac:chgData name="M T" userId="7f6c2d3ff5585f85" providerId="LiveId" clId="{C4B4BFD5-BB5C-C246-9D6D-C3D2AE27B8DB}" dt="2023-09-26T11:42:10.451" v="65" actId="478"/>
          <ac:spMkLst>
            <pc:docMk/>
            <pc:sldMk cId="1899087313" sldId="257"/>
            <ac:spMk id="54" creationId="{9207EBB2-61F5-E0DA-BE3D-2CDCF2FACD60}"/>
          </ac:spMkLst>
        </pc:spChg>
        <pc:spChg chg="del">
          <ac:chgData name="M T" userId="7f6c2d3ff5585f85" providerId="LiveId" clId="{C4B4BFD5-BB5C-C246-9D6D-C3D2AE27B8DB}" dt="2023-09-26T13:06:05.503" v="758" actId="478"/>
          <ac:spMkLst>
            <pc:docMk/>
            <pc:sldMk cId="1899087313" sldId="257"/>
            <ac:spMk id="1032" creationId="{3AD0C471-6548-0BFD-CA07-294965E4E7C2}"/>
          </ac:spMkLst>
        </pc:spChg>
        <pc:spChg chg="del">
          <ac:chgData name="M T" userId="7f6c2d3ff5585f85" providerId="LiveId" clId="{C4B4BFD5-BB5C-C246-9D6D-C3D2AE27B8DB}" dt="2023-09-26T13:06:05.503" v="758" actId="478"/>
          <ac:spMkLst>
            <pc:docMk/>
            <pc:sldMk cId="1899087313" sldId="257"/>
            <ac:spMk id="1043" creationId="{74FF25D1-9C7F-1C6F-B359-8B986150EDAA}"/>
          </ac:spMkLst>
        </pc:spChg>
        <pc:spChg chg="add mod">
          <ac:chgData name="M T" userId="7f6c2d3ff5585f85" providerId="LiveId" clId="{C4B4BFD5-BB5C-C246-9D6D-C3D2AE27B8DB}" dt="2023-09-26T13:06:08.264" v="759"/>
          <ac:spMkLst>
            <pc:docMk/>
            <pc:sldMk cId="1899087313" sldId="257"/>
            <ac:spMk id="1060" creationId="{E79FBC84-692E-5902-8E65-59309540E601}"/>
          </ac:spMkLst>
        </pc:spChg>
        <pc:spChg chg="add mod">
          <ac:chgData name="M T" userId="7f6c2d3ff5585f85" providerId="LiveId" clId="{C4B4BFD5-BB5C-C246-9D6D-C3D2AE27B8DB}" dt="2023-09-26T13:09:35.823" v="855" actId="20577"/>
          <ac:spMkLst>
            <pc:docMk/>
            <pc:sldMk cId="1899087313" sldId="257"/>
            <ac:spMk id="1061" creationId="{FB157C54-5FAB-9497-4AAD-02406BD8C454}"/>
          </ac:spMkLst>
        </pc:spChg>
        <pc:spChg chg="mod">
          <ac:chgData name="M T" userId="7f6c2d3ff5585f85" providerId="LiveId" clId="{C4B4BFD5-BB5C-C246-9D6D-C3D2AE27B8DB}" dt="2023-09-26T13:06:08.264" v="759"/>
          <ac:spMkLst>
            <pc:docMk/>
            <pc:sldMk cId="1899087313" sldId="257"/>
            <ac:spMk id="1063" creationId="{0E612B9D-938E-40AF-4EA4-90E85B959485}"/>
          </ac:spMkLst>
        </pc:spChg>
        <pc:spChg chg="mod">
          <ac:chgData name="M T" userId="7f6c2d3ff5585f85" providerId="LiveId" clId="{C4B4BFD5-BB5C-C246-9D6D-C3D2AE27B8DB}" dt="2023-09-26T13:06:08.264" v="759"/>
          <ac:spMkLst>
            <pc:docMk/>
            <pc:sldMk cId="1899087313" sldId="257"/>
            <ac:spMk id="1064" creationId="{539892E9-9CFA-1DE7-C183-5A497766EA2A}"/>
          </ac:spMkLst>
        </pc:spChg>
        <pc:spChg chg="mod">
          <ac:chgData name="M T" userId="7f6c2d3ff5585f85" providerId="LiveId" clId="{C4B4BFD5-BB5C-C246-9D6D-C3D2AE27B8DB}" dt="2023-09-26T13:06:08.264" v="759"/>
          <ac:spMkLst>
            <pc:docMk/>
            <pc:sldMk cId="1899087313" sldId="257"/>
            <ac:spMk id="1065" creationId="{DC72476A-A23A-0C94-6636-AD05AE651525}"/>
          </ac:spMkLst>
        </pc:spChg>
        <pc:spChg chg="mod">
          <ac:chgData name="M T" userId="7f6c2d3ff5585f85" providerId="LiveId" clId="{C4B4BFD5-BB5C-C246-9D6D-C3D2AE27B8DB}" dt="2023-09-26T13:06:08.264" v="759"/>
          <ac:spMkLst>
            <pc:docMk/>
            <pc:sldMk cId="1899087313" sldId="257"/>
            <ac:spMk id="1066" creationId="{AEFAB797-B08B-9319-9FB6-266415CA3A01}"/>
          </ac:spMkLst>
        </pc:spChg>
        <pc:spChg chg="mod">
          <ac:chgData name="M T" userId="7f6c2d3ff5585f85" providerId="LiveId" clId="{C4B4BFD5-BB5C-C246-9D6D-C3D2AE27B8DB}" dt="2023-09-26T13:06:08.264" v="759"/>
          <ac:spMkLst>
            <pc:docMk/>
            <pc:sldMk cId="1899087313" sldId="257"/>
            <ac:spMk id="1067" creationId="{96A43EE2-3B45-3D95-31FD-8503D2CF310F}"/>
          </ac:spMkLst>
        </pc:spChg>
        <pc:spChg chg="mod">
          <ac:chgData name="M T" userId="7f6c2d3ff5585f85" providerId="LiveId" clId="{C4B4BFD5-BB5C-C246-9D6D-C3D2AE27B8DB}" dt="2023-09-26T13:06:08.264" v="759"/>
          <ac:spMkLst>
            <pc:docMk/>
            <pc:sldMk cId="1899087313" sldId="257"/>
            <ac:spMk id="1068" creationId="{CF5FE0B4-4BF9-E41B-0CDA-403512D76E94}"/>
          </ac:spMkLst>
        </pc:spChg>
        <pc:grpChg chg="del">
          <ac:chgData name="M T" userId="7f6c2d3ff5585f85" providerId="LiveId" clId="{C4B4BFD5-BB5C-C246-9D6D-C3D2AE27B8DB}" dt="2023-09-26T13:06:05.503" v="758" actId="478"/>
          <ac:grpSpMkLst>
            <pc:docMk/>
            <pc:sldMk cId="1899087313" sldId="257"/>
            <ac:grpSpMk id="10" creationId="{DAA5F4C1-6854-6EFD-0287-47B9D96286A2}"/>
          </ac:grpSpMkLst>
        </pc:grpChg>
        <pc:grpChg chg="del">
          <ac:chgData name="M T" userId="7f6c2d3ff5585f85" providerId="LiveId" clId="{C4B4BFD5-BB5C-C246-9D6D-C3D2AE27B8DB}" dt="2023-09-26T13:06:05.503" v="758" actId="478"/>
          <ac:grpSpMkLst>
            <pc:docMk/>
            <pc:sldMk cId="1899087313" sldId="257"/>
            <ac:grpSpMk id="37" creationId="{FA19AFC9-8D32-6F44-AA35-BEE365976E37}"/>
          </ac:grpSpMkLst>
        </pc:grpChg>
        <pc:grpChg chg="del">
          <ac:chgData name="M T" userId="7f6c2d3ff5585f85" providerId="LiveId" clId="{C4B4BFD5-BB5C-C246-9D6D-C3D2AE27B8DB}" dt="2023-09-26T11:42:10.451" v="65" actId="478"/>
          <ac:grpSpMkLst>
            <pc:docMk/>
            <pc:sldMk cId="1899087313" sldId="257"/>
            <ac:grpSpMk id="61" creationId="{37C74FC5-B981-21BD-F758-3BC83E483226}"/>
          </ac:grpSpMkLst>
        </pc:grpChg>
        <pc:grpChg chg="del">
          <ac:chgData name="M T" userId="7f6c2d3ff5585f85" providerId="LiveId" clId="{C4B4BFD5-BB5C-C246-9D6D-C3D2AE27B8DB}" dt="2023-09-26T11:42:10.451" v="65" actId="478"/>
          <ac:grpSpMkLst>
            <pc:docMk/>
            <pc:sldMk cId="1899087313" sldId="257"/>
            <ac:grpSpMk id="1025" creationId="{2623E88C-031E-6A84-C964-AA78B1BD632D}"/>
          </ac:grpSpMkLst>
        </pc:grpChg>
        <pc:grpChg chg="del">
          <ac:chgData name="M T" userId="7f6c2d3ff5585f85" providerId="LiveId" clId="{C4B4BFD5-BB5C-C246-9D6D-C3D2AE27B8DB}" dt="2023-09-26T11:42:04.262" v="64" actId="478"/>
          <ac:grpSpMkLst>
            <pc:docMk/>
            <pc:sldMk cId="1899087313" sldId="257"/>
            <ac:grpSpMk id="1046" creationId="{8DE97CF0-A119-9B4B-FCE0-F344B5235EFB}"/>
          </ac:grpSpMkLst>
        </pc:grpChg>
        <pc:grpChg chg="del">
          <ac:chgData name="M T" userId="7f6c2d3ff5585f85" providerId="LiveId" clId="{C4B4BFD5-BB5C-C246-9D6D-C3D2AE27B8DB}" dt="2023-09-26T13:06:05.503" v="758" actId="478"/>
          <ac:grpSpMkLst>
            <pc:docMk/>
            <pc:sldMk cId="1899087313" sldId="257"/>
            <ac:grpSpMk id="1047" creationId="{8C468BC8-8E50-7814-3BAF-BBDF0078CB61}"/>
          </ac:grpSpMkLst>
        </pc:grpChg>
        <pc:grpChg chg="del">
          <ac:chgData name="M T" userId="7f6c2d3ff5585f85" providerId="LiveId" clId="{C4B4BFD5-BB5C-C246-9D6D-C3D2AE27B8DB}" dt="2023-09-26T13:06:05.503" v="758" actId="478"/>
          <ac:grpSpMkLst>
            <pc:docMk/>
            <pc:sldMk cId="1899087313" sldId="257"/>
            <ac:grpSpMk id="1053" creationId="{68418050-7D1D-3CEF-10BB-7D6E6CCEBE0F}"/>
          </ac:grpSpMkLst>
        </pc:grpChg>
        <pc:grpChg chg="add mod">
          <ac:chgData name="M T" userId="7f6c2d3ff5585f85" providerId="LiveId" clId="{C4B4BFD5-BB5C-C246-9D6D-C3D2AE27B8DB}" dt="2023-09-26T13:06:08.264" v="759"/>
          <ac:grpSpMkLst>
            <pc:docMk/>
            <pc:sldMk cId="1899087313" sldId="257"/>
            <ac:grpSpMk id="1062" creationId="{2F3F0640-0CD8-1569-645E-4AB80C015628}"/>
          </ac:grpSpMkLst>
        </pc:grpChg>
        <pc:picChg chg="del">
          <ac:chgData name="M T" userId="7f6c2d3ff5585f85" providerId="LiveId" clId="{C4B4BFD5-BB5C-C246-9D6D-C3D2AE27B8DB}" dt="2023-09-26T13:06:05.503" v="758" actId="478"/>
          <ac:picMkLst>
            <pc:docMk/>
            <pc:sldMk cId="1899087313" sldId="257"/>
            <ac:picMk id="25" creationId="{F42B7863-B6C2-81AF-4B61-32B4B53C2B76}"/>
          </ac:picMkLst>
        </pc:picChg>
        <pc:picChg chg="del">
          <ac:chgData name="M T" userId="7f6c2d3ff5585f85" providerId="LiveId" clId="{C4B4BFD5-BB5C-C246-9D6D-C3D2AE27B8DB}" dt="2023-09-26T13:06:05.503" v="758" actId="478"/>
          <ac:picMkLst>
            <pc:docMk/>
            <pc:sldMk cId="1899087313" sldId="257"/>
            <ac:picMk id="27" creationId="{9E441735-64FC-E2D3-778C-4784AF24B298}"/>
          </ac:picMkLst>
        </pc:picChg>
        <pc:picChg chg="del">
          <ac:chgData name="M T" userId="7f6c2d3ff5585f85" providerId="LiveId" clId="{C4B4BFD5-BB5C-C246-9D6D-C3D2AE27B8DB}" dt="2023-09-26T13:06:05.503" v="758" actId="478"/>
          <ac:picMkLst>
            <pc:docMk/>
            <pc:sldMk cId="1899087313" sldId="257"/>
            <ac:picMk id="34" creationId="{F9CB26A2-81BA-13AE-6037-6D6265AD148B}"/>
          </ac:picMkLst>
        </pc:picChg>
        <pc:picChg chg="add mod">
          <ac:chgData name="M T" userId="7f6c2d3ff5585f85" providerId="LiveId" clId="{C4B4BFD5-BB5C-C246-9D6D-C3D2AE27B8DB}" dt="2023-09-26T13:06:08.264" v="759"/>
          <ac:picMkLst>
            <pc:docMk/>
            <pc:sldMk cId="1899087313" sldId="257"/>
            <ac:picMk id="1069" creationId="{078A5E8A-85DF-B2D2-0B35-F0A2539388C0}"/>
          </ac:picMkLst>
        </pc:picChg>
        <pc:cxnChg chg="del">
          <ac:chgData name="M T" userId="7f6c2d3ff5585f85" providerId="LiveId" clId="{C4B4BFD5-BB5C-C246-9D6D-C3D2AE27B8DB}" dt="2023-09-26T13:06:05.503" v="758" actId="478"/>
          <ac:cxnSpMkLst>
            <pc:docMk/>
            <pc:sldMk cId="1899087313" sldId="257"/>
            <ac:cxnSpMk id="33" creationId="{FC000B6E-D9A7-1992-7074-0A9F4E5E0690}"/>
          </ac:cxnSpMkLst>
        </pc:cxnChg>
        <pc:cxnChg chg="del">
          <ac:chgData name="M T" userId="7f6c2d3ff5585f85" providerId="LiveId" clId="{C4B4BFD5-BB5C-C246-9D6D-C3D2AE27B8DB}" dt="2023-09-26T13:06:05.503" v="758" actId="478"/>
          <ac:cxnSpMkLst>
            <pc:docMk/>
            <pc:sldMk cId="1899087313" sldId="257"/>
            <ac:cxnSpMk id="35" creationId="{2ED7F392-BD7D-2FFD-EA64-3D637936049E}"/>
          </ac:cxnSpMkLst>
        </pc:cxnChg>
        <pc:cxnChg chg="del">
          <ac:chgData name="M T" userId="7f6c2d3ff5585f85" providerId="LiveId" clId="{C4B4BFD5-BB5C-C246-9D6D-C3D2AE27B8DB}" dt="2023-09-26T13:06:05.503" v="758" actId="478"/>
          <ac:cxnSpMkLst>
            <pc:docMk/>
            <pc:sldMk cId="1899087313" sldId="257"/>
            <ac:cxnSpMk id="36" creationId="{39757C1F-F606-4DE6-AC74-7DF0EF74F9BC}"/>
          </ac:cxnSpMkLst>
        </pc:cxnChg>
        <pc:cxnChg chg="del">
          <ac:chgData name="M T" userId="7f6c2d3ff5585f85" providerId="LiveId" clId="{C4B4BFD5-BB5C-C246-9D6D-C3D2AE27B8DB}" dt="2023-09-26T11:42:10.451" v="65" actId="478"/>
          <ac:cxnSpMkLst>
            <pc:docMk/>
            <pc:sldMk cId="1899087313" sldId="257"/>
            <ac:cxnSpMk id="1033" creationId="{5299E96C-F8A2-9423-A221-150AB8908F15}"/>
          </ac:cxnSpMkLst>
        </pc:cxnChg>
        <pc:cxnChg chg="del">
          <ac:chgData name="M T" userId="7f6c2d3ff5585f85" providerId="LiveId" clId="{C4B4BFD5-BB5C-C246-9D6D-C3D2AE27B8DB}" dt="2023-09-26T11:42:10.451" v="65" actId="478"/>
          <ac:cxnSpMkLst>
            <pc:docMk/>
            <pc:sldMk cId="1899087313" sldId="257"/>
            <ac:cxnSpMk id="1034" creationId="{9B9FF128-76D7-BA42-BB3D-17FB0CB18BF6}"/>
          </ac:cxnSpMkLst>
        </pc:cxnChg>
      </pc:sldChg>
      <pc:sldChg chg="del">
        <pc:chgData name="M T" userId="7f6c2d3ff5585f85" providerId="LiveId" clId="{C4B4BFD5-BB5C-C246-9D6D-C3D2AE27B8DB}" dt="2023-09-26T13:01:36.299" v="645" actId="2696"/>
        <pc:sldMkLst>
          <pc:docMk/>
          <pc:sldMk cId="1364350643" sldId="258"/>
        </pc:sldMkLst>
      </pc:sldChg>
      <pc:sldChg chg="del">
        <pc:chgData name="M T" userId="7f6c2d3ff5585f85" providerId="LiveId" clId="{C4B4BFD5-BB5C-C246-9D6D-C3D2AE27B8DB}" dt="2023-09-26T13:01:36.446" v="650" actId="2696"/>
        <pc:sldMkLst>
          <pc:docMk/>
          <pc:sldMk cId="3738388929" sldId="259"/>
        </pc:sldMkLst>
      </pc:sldChg>
      <pc:sldChg chg="del">
        <pc:chgData name="M T" userId="7f6c2d3ff5585f85" providerId="LiveId" clId="{C4B4BFD5-BB5C-C246-9D6D-C3D2AE27B8DB}" dt="2023-09-26T13:01:36.355" v="648" actId="2696"/>
        <pc:sldMkLst>
          <pc:docMk/>
          <pc:sldMk cId="4062347060" sldId="260"/>
        </pc:sldMkLst>
      </pc:sldChg>
      <pc:sldChg chg="del">
        <pc:chgData name="M T" userId="7f6c2d3ff5585f85" providerId="LiveId" clId="{C4B4BFD5-BB5C-C246-9D6D-C3D2AE27B8DB}" dt="2023-09-26T13:01:36.513" v="651" actId="2696"/>
        <pc:sldMkLst>
          <pc:docMk/>
          <pc:sldMk cId="3786646660" sldId="261"/>
        </pc:sldMkLst>
      </pc:sldChg>
      <pc:sldChg chg="del">
        <pc:chgData name="M T" userId="7f6c2d3ff5585f85" providerId="LiveId" clId="{C4B4BFD5-BB5C-C246-9D6D-C3D2AE27B8DB}" dt="2023-09-26T13:01:36.318" v="646" actId="2696"/>
        <pc:sldMkLst>
          <pc:docMk/>
          <pc:sldMk cId="2858656386" sldId="262"/>
        </pc:sldMkLst>
      </pc:sldChg>
      <pc:sldChg chg="del">
        <pc:chgData name="M T" userId="7f6c2d3ff5585f85" providerId="LiveId" clId="{C4B4BFD5-BB5C-C246-9D6D-C3D2AE27B8DB}" dt="2023-09-26T13:01:36.373" v="649" actId="2696"/>
        <pc:sldMkLst>
          <pc:docMk/>
          <pc:sldMk cId="3964310814" sldId="263"/>
        </pc:sldMkLst>
      </pc:sldChg>
      <pc:sldChg chg="del">
        <pc:chgData name="M T" userId="7f6c2d3ff5585f85" providerId="LiveId" clId="{C4B4BFD5-BB5C-C246-9D6D-C3D2AE27B8DB}" dt="2023-09-26T13:01:36.337" v="647" actId="2696"/>
        <pc:sldMkLst>
          <pc:docMk/>
          <pc:sldMk cId="2763769299" sldId="264"/>
        </pc:sldMkLst>
      </pc:sldChg>
      <pc:sldChg chg="del">
        <pc:chgData name="M T" userId="7f6c2d3ff5585f85" providerId="LiveId" clId="{C4B4BFD5-BB5C-C246-9D6D-C3D2AE27B8DB}" dt="2023-09-26T13:07:57.057" v="781" actId="2696"/>
        <pc:sldMkLst>
          <pc:docMk/>
          <pc:sldMk cId="118694577" sldId="265"/>
        </pc:sldMkLst>
      </pc:sldChg>
      <pc:sldChg chg="delSp modSp mod">
        <pc:chgData name="M T" userId="7f6c2d3ff5585f85" providerId="LiveId" clId="{C4B4BFD5-BB5C-C246-9D6D-C3D2AE27B8DB}" dt="2023-09-26T13:18:28.798" v="1233" actId="478"/>
        <pc:sldMkLst>
          <pc:docMk/>
          <pc:sldMk cId="3582850861" sldId="266"/>
        </pc:sldMkLst>
        <pc:spChg chg="del">
          <ac:chgData name="M T" userId="7f6c2d3ff5585f85" providerId="LiveId" clId="{C4B4BFD5-BB5C-C246-9D6D-C3D2AE27B8DB}" dt="2023-09-26T13:18:27.186" v="1232" actId="478"/>
          <ac:spMkLst>
            <pc:docMk/>
            <pc:sldMk cId="3582850861" sldId="266"/>
            <ac:spMk id="5" creationId="{2F0ECA0E-5FD1-07E5-5901-3B14B5E17D66}"/>
          </ac:spMkLst>
        </pc:spChg>
        <pc:spChg chg="del">
          <ac:chgData name="M T" userId="7f6c2d3ff5585f85" providerId="LiveId" clId="{C4B4BFD5-BB5C-C246-9D6D-C3D2AE27B8DB}" dt="2023-09-26T13:18:23.749" v="1230" actId="478"/>
          <ac:spMkLst>
            <pc:docMk/>
            <pc:sldMk cId="3582850861" sldId="266"/>
            <ac:spMk id="21" creationId="{8342F0CF-7BB2-D284-8D2E-A78414AE605F}"/>
          </ac:spMkLst>
        </pc:spChg>
        <pc:grpChg chg="del">
          <ac:chgData name="M T" userId="7f6c2d3ff5585f85" providerId="LiveId" clId="{C4B4BFD5-BB5C-C246-9D6D-C3D2AE27B8DB}" dt="2023-09-26T13:18:25.156" v="1231" actId="478"/>
          <ac:grpSpMkLst>
            <pc:docMk/>
            <pc:sldMk cId="3582850861" sldId="266"/>
            <ac:grpSpMk id="15" creationId="{47FBF758-B5EC-6665-03D5-CD3F49C37620}"/>
          </ac:grpSpMkLst>
        </pc:grpChg>
        <pc:cxnChg chg="del mod">
          <ac:chgData name="M T" userId="7f6c2d3ff5585f85" providerId="LiveId" clId="{C4B4BFD5-BB5C-C246-9D6D-C3D2AE27B8DB}" dt="2023-09-26T13:18:28.798" v="1233" actId="478"/>
          <ac:cxnSpMkLst>
            <pc:docMk/>
            <pc:sldMk cId="3582850861" sldId="266"/>
            <ac:cxnSpMk id="4" creationId="{8BE53BD0-2A62-0FD6-74F3-9AC3F1DE7FAD}"/>
          </ac:cxnSpMkLst>
        </pc:cxnChg>
      </pc:sldChg>
      <pc:sldChg chg="del">
        <pc:chgData name="M T" userId="7f6c2d3ff5585f85" providerId="LiveId" clId="{C4B4BFD5-BB5C-C246-9D6D-C3D2AE27B8DB}" dt="2023-09-26T11:42:15.960" v="67" actId="2696"/>
        <pc:sldMkLst>
          <pc:docMk/>
          <pc:sldMk cId="1380648102" sldId="273"/>
        </pc:sldMkLst>
      </pc:sldChg>
      <pc:sldChg chg="del">
        <pc:chgData name="M T" userId="7f6c2d3ff5585f85" providerId="LiveId" clId="{C4B4BFD5-BB5C-C246-9D6D-C3D2AE27B8DB}" dt="2023-09-26T11:42:15.948" v="66" actId="2696"/>
        <pc:sldMkLst>
          <pc:docMk/>
          <pc:sldMk cId="1671820129" sldId="274"/>
        </pc:sldMkLst>
      </pc:sldChg>
      <pc:sldChg chg="del">
        <pc:chgData name="M T" userId="7f6c2d3ff5585f85" providerId="LiveId" clId="{C4B4BFD5-BB5C-C246-9D6D-C3D2AE27B8DB}" dt="2023-09-26T11:42:15.979" v="68" actId="2696"/>
        <pc:sldMkLst>
          <pc:docMk/>
          <pc:sldMk cId="3673212789" sldId="284"/>
        </pc:sldMkLst>
      </pc:sldChg>
      <pc:sldChg chg="del">
        <pc:chgData name="M T" userId="7f6c2d3ff5585f85" providerId="LiveId" clId="{C4B4BFD5-BB5C-C246-9D6D-C3D2AE27B8DB}" dt="2023-09-26T13:01:39.506" v="652" actId="2696"/>
        <pc:sldMkLst>
          <pc:docMk/>
          <pc:sldMk cId="1956739095" sldId="294"/>
        </pc:sldMkLst>
      </pc:sldChg>
      <pc:sldChg chg="addSp delSp modSp add mod setBg modNotesTx">
        <pc:chgData name="M T" userId="7f6c2d3ff5585f85" providerId="LiveId" clId="{C4B4BFD5-BB5C-C246-9D6D-C3D2AE27B8DB}" dt="2023-09-26T13:10:18.123" v="899" actId="20577"/>
        <pc:sldMkLst>
          <pc:docMk/>
          <pc:sldMk cId="1377395150" sldId="295"/>
        </pc:sldMkLst>
        <pc:spChg chg="mod">
          <ac:chgData name="M T" userId="7f6c2d3ff5585f85" providerId="LiveId" clId="{C4B4BFD5-BB5C-C246-9D6D-C3D2AE27B8DB}" dt="2023-09-26T12:09:10.854" v="519" actId="1035"/>
          <ac:spMkLst>
            <pc:docMk/>
            <pc:sldMk cId="1377395150" sldId="295"/>
            <ac:spMk id="3" creationId="{EB49F864-FA2A-B398-5A4B-65617545E187}"/>
          </ac:spMkLst>
        </pc:spChg>
        <pc:spChg chg="mod">
          <ac:chgData name="M T" userId="7f6c2d3ff5585f85" providerId="LiveId" clId="{C4B4BFD5-BB5C-C246-9D6D-C3D2AE27B8DB}" dt="2023-09-26T11:49:30.118" v="165" actId="20577"/>
          <ac:spMkLst>
            <pc:docMk/>
            <pc:sldMk cId="1377395150" sldId="295"/>
            <ac:spMk id="18" creationId="{355AC3A1-175C-0DC3-DBAF-F626A9F3780A}"/>
          </ac:spMkLst>
        </pc:spChg>
        <pc:spChg chg="mod">
          <ac:chgData name="M T" userId="7f6c2d3ff5585f85" providerId="LiveId" clId="{C4B4BFD5-BB5C-C246-9D6D-C3D2AE27B8DB}" dt="2023-09-26T12:06:15.263" v="331" actId="1076"/>
          <ac:spMkLst>
            <pc:docMk/>
            <pc:sldMk cId="1377395150" sldId="295"/>
            <ac:spMk id="19" creationId="{E642CB68-7691-44D5-88F4-20E83F6DA0D7}"/>
          </ac:spMkLst>
        </pc:spChg>
        <pc:spChg chg="del">
          <ac:chgData name="M T" userId="7f6c2d3ff5585f85" providerId="LiveId" clId="{C4B4BFD5-BB5C-C246-9D6D-C3D2AE27B8DB}" dt="2023-09-26T11:51:00.974" v="179" actId="478"/>
          <ac:spMkLst>
            <pc:docMk/>
            <pc:sldMk cId="1377395150" sldId="295"/>
            <ac:spMk id="20" creationId="{ABC3BD41-718C-AB2D-2DD8-FAB68B0EDD99}"/>
          </ac:spMkLst>
        </pc:spChg>
        <pc:spChg chg="mod">
          <ac:chgData name="M T" userId="7f6c2d3ff5585f85" providerId="LiveId" clId="{C4B4BFD5-BB5C-C246-9D6D-C3D2AE27B8DB}" dt="2023-09-26T13:05:31.730" v="757" actId="20577"/>
          <ac:spMkLst>
            <pc:docMk/>
            <pc:sldMk cId="1377395150" sldId="295"/>
            <ac:spMk id="21" creationId="{ED46B618-2CF9-7941-4EA2-0BAE302EE4DF}"/>
          </ac:spMkLst>
        </pc:spChg>
        <pc:spChg chg="mod">
          <ac:chgData name="M T" userId="7f6c2d3ff5585f85" providerId="LiveId" clId="{C4B4BFD5-BB5C-C246-9D6D-C3D2AE27B8DB}" dt="2023-09-26T13:05:26.200" v="742" actId="20577"/>
          <ac:spMkLst>
            <pc:docMk/>
            <pc:sldMk cId="1377395150" sldId="295"/>
            <ac:spMk id="22" creationId="{29CCABAF-CABD-0DCA-146A-8DF8AA94EF98}"/>
          </ac:spMkLst>
        </pc:spChg>
        <pc:spChg chg="mod">
          <ac:chgData name="M T" userId="7f6c2d3ff5585f85" providerId="LiveId" clId="{C4B4BFD5-BB5C-C246-9D6D-C3D2AE27B8DB}" dt="2023-09-26T12:07:21.407" v="342" actId="20577"/>
          <ac:spMkLst>
            <pc:docMk/>
            <pc:sldMk cId="1377395150" sldId="295"/>
            <ac:spMk id="23" creationId="{75360DE8-31EE-FAA3-E777-47004567BD15}"/>
          </ac:spMkLst>
        </pc:spChg>
        <pc:spChg chg="add del mod">
          <ac:chgData name="M T" userId="7f6c2d3ff5585f85" providerId="LiveId" clId="{C4B4BFD5-BB5C-C246-9D6D-C3D2AE27B8DB}" dt="2023-09-26T13:05:09.748" v="731"/>
          <ac:spMkLst>
            <pc:docMk/>
            <pc:sldMk cId="1377395150" sldId="295"/>
            <ac:spMk id="24" creationId="{66B92D63-617F-6007-91F1-3BFC92C2DCBA}"/>
          </ac:spMkLst>
        </pc:spChg>
        <pc:spChg chg="add mod">
          <ac:chgData name="M T" userId="7f6c2d3ff5585f85" providerId="LiveId" clId="{C4B4BFD5-BB5C-C246-9D6D-C3D2AE27B8DB}" dt="2023-09-26T13:06:54.390" v="775" actId="1076"/>
          <ac:spMkLst>
            <pc:docMk/>
            <pc:sldMk cId="1377395150" sldId="295"/>
            <ac:spMk id="26" creationId="{BFE641C2-ED06-99AD-6B00-D4CB03ADB443}"/>
          </ac:spMkLst>
        </pc:spChg>
        <pc:spChg chg="del">
          <ac:chgData name="M T" userId="7f6c2d3ff5585f85" providerId="LiveId" clId="{C4B4BFD5-BB5C-C246-9D6D-C3D2AE27B8DB}" dt="2023-09-26T13:06:42.486" v="773" actId="478"/>
          <ac:spMkLst>
            <pc:docMk/>
            <pc:sldMk cId="1377395150" sldId="295"/>
            <ac:spMk id="28" creationId="{C87CD81E-E586-441B-5E91-A4F6467F9ED1}"/>
          </ac:spMkLst>
        </pc:spChg>
        <pc:spChg chg="del">
          <ac:chgData name="M T" userId="7f6c2d3ff5585f85" providerId="LiveId" clId="{C4B4BFD5-BB5C-C246-9D6D-C3D2AE27B8DB}" dt="2023-09-26T13:06:42.486" v="773" actId="478"/>
          <ac:spMkLst>
            <pc:docMk/>
            <pc:sldMk cId="1377395150" sldId="295"/>
            <ac:spMk id="29" creationId="{265E560A-5878-F6A4-D133-56FE5AC42BB5}"/>
          </ac:spMkLst>
        </pc:spChg>
        <pc:spChg chg="del">
          <ac:chgData name="M T" userId="7f6c2d3ff5585f85" providerId="LiveId" clId="{C4B4BFD5-BB5C-C246-9D6D-C3D2AE27B8DB}" dt="2023-09-26T12:07:32.352" v="343" actId="478"/>
          <ac:spMkLst>
            <pc:docMk/>
            <pc:sldMk cId="1377395150" sldId="295"/>
            <ac:spMk id="32" creationId="{645A61D0-A27C-4E86-3267-C3B0918F40E6}"/>
          </ac:spMkLst>
        </pc:spChg>
        <pc:spChg chg="mod">
          <ac:chgData name="M T" userId="7f6c2d3ff5585f85" providerId="LiveId" clId="{C4B4BFD5-BB5C-C246-9D6D-C3D2AE27B8DB}" dt="2023-09-26T11:49:08.283" v="144" actId="14100"/>
          <ac:spMkLst>
            <pc:docMk/>
            <pc:sldMk cId="1377395150" sldId="295"/>
            <ac:spMk id="42" creationId="{2D323B2B-1A46-4DE2-23B4-AE05B947C523}"/>
          </ac:spMkLst>
        </pc:spChg>
        <pc:spChg chg="del">
          <ac:chgData name="M T" userId="7f6c2d3ff5585f85" providerId="LiveId" clId="{C4B4BFD5-BB5C-C246-9D6D-C3D2AE27B8DB}" dt="2023-09-26T11:49:01.723" v="142" actId="478"/>
          <ac:spMkLst>
            <pc:docMk/>
            <pc:sldMk cId="1377395150" sldId="295"/>
            <ac:spMk id="44" creationId="{9B6C86C2-F620-98F4-A4E8-61A4CB9431C9}"/>
          </ac:spMkLst>
        </pc:spChg>
        <pc:spChg chg="mod">
          <ac:chgData name="M T" userId="7f6c2d3ff5585f85" providerId="LiveId" clId="{C4B4BFD5-BB5C-C246-9D6D-C3D2AE27B8DB}" dt="2023-09-26T13:03:20.441" v="719" actId="20577"/>
          <ac:spMkLst>
            <pc:docMk/>
            <pc:sldMk cId="1377395150" sldId="295"/>
            <ac:spMk id="48" creationId="{E4CCABAB-F10A-642D-34EC-706C8A69764F}"/>
          </ac:spMkLst>
        </pc:spChg>
        <pc:spChg chg="del">
          <ac:chgData name="M T" userId="7f6c2d3ff5585f85" providerId="LiveId" clId="{C4B4BFD5-BB5C-C246-9D6D-C3D2AE27B8DB}" dt="2023-09-26T11:49:39.656" v="166" actId="478"/>
          <ac:spMkLst>
            <pc:docMk/>
            <pc:sldMk cId="1377395150" sldId="295"/>
            <ac:spMk id="49" creationId="{5E0FB491-20EC-BEAD-3DB9-CA8ADAFB476F}"/>
          </ac:spMkLst>
        </pc:spChg>
        <pc:spChg chg="del">
          <ac:chgData name="M T" userId="7f6c2d3ff5585f85" providerId="LiveId" clId="{C4B4BFD5-BB5C-C246-9D6D-C3D2AE27B8DB}" dt="2023-09-26T13:04:53.440" v="727" actId="478"/>
          <ac:spMkLst>
            <pc:docMk/>
            <pc:sldMk cId="1377395150" sldId="295"/>
            <ac:spMk id="53" creationId="{5BE43F74-9C87-66AE-9F3E-0B77D17F00DC}"/>
          </ac:spMkLst>
        </pc:spChg>
        <pc:spChg chg="mod">
          <ac:chgData name="M T" userId="7f6c2d3ff5585f85" providerId="LiveId" clId="{C4B4BFD5-BB5C-C246-9D6D-C3D2AE27B8DB}" dt="2023-09-26T12:09:10.854" v="519" actId="1035"/>
          <ac:spMkLst>
            <pc:docMk/>
            <pc:sldMk cId="1377395150" sldId="295"/>
            <ac:spMk id="1032" creationId="{3AD0C471-6548-0BFD-CA07-294965E4E7C2}"/>
          </ac:spMkLst>
        </pc:spChg>
        <pc:spChg chg="mod">
          <ac:chgData name="M T" userId="7f6c2d3ff5585f85" providerId="LiveId" clId="{C4B4BFD5-BB5C-C246-9D6D-C3D2AE27B8DB}" dt="2023-09-26T13:09:31.343" v="854" actId="20577"/>
          <ac:spMkLst>
            <pc:docMk/>
            <pc:sldMk cId="1377395150" sldId="295"/>
            <ac:spMk id="1043" creationId="{74FF25D1-9C7F-1C6F-B359-8B986150EDAA}"/>
          </ac:spMkLst>
        </pc:spChg>
        <pc:spChg chg="mod">
          <ac:chgData name="M T" userId="7f6c2d3ff5585f85" providerId="LiveId" clId="{C4B4BFD5-BB5C-C246-9D6D-C3D2AE27B8DB}" dt="2023-09-26T13:10:18.123" v="899" actId="20577"/>
          <ac:spMkLst>
            <pc:docMk/>
            <pc:sldMk cId="1377395150" sldId="295"/>
            <ac:spMk id="1045" creationId="{5CA130BB-4BBB-5DA4-96B0-88C5D390A212}"/>
          </ac:spMkLst>
        </pc:spChg>
        <pc:spChg chg="mod">
          <ac:chgData name="M T" userId="7f6c2d3ff5585f85" providerId="LiveId" clId="{C4B4BFD5-BB5C-C246-9D6D-C3D2AE27B8DB}" dt="2023-09-26T12:09:10.854" v="519" actId="1035"/>
          <ac:spMkLst>
            <pc:docMk/>
            <pc:sldMk cId="1377395150" sldId="295"/>
            <ac:spMk id="1048" creationId="{AED95390-B28C-785A-C767-5242A176AF9E}"/>
          </ac:spMkLst>
        </pc:spChg>
        <pc:spChg chg="mod">
          <ac:chgData name="M T" userId="7f6c2d3ff5585f85" providerId="LiveId" clId="{C4B4BFD5-BB5C-C246-9D6D-C3D2AE27B8DB}" dt="2023-09-26T12:09:10.854" v="519" actId="1035"/>
          <ac:spMkLst>
            <pc:docMk/>
            <pc:sldMk cId="1377395150" sldId="295"/>
            <ac:spMk id="1049" creationId="{8AB72C4B-5001-D281-3BAF-94304296834C}"/>
          </ac:spMkLst>
        </pc:spChg>
        <pc:spChg chg="mod">
          <ac:chgData name="M T" userId="7f6c2d3ff5585f85" providerId="LiveId" clId="{C4B4BFD5-BB5C-C246-9D6D-C3D2AE27B8DB}" dt="2023-09-26T12:09:10.854" v="519" actId="1035"/>
          <ac:spMkLst>
            <pc:docMk/>
            <pc:sldMk cId="1377395150" sldId="295"/>
            <ac:spMk id="1050" creationId="{43021DA6-4BCF-D690-0476-9F7551FF06E7}"/>
          </ac:spMkLst>
        </pc:spChg>
        <pc:spChg chg="mod">
          <ac:chgData name="M T" userId="7f6c2d3ff5585f85" providerId="LiveId" clId="{C4B4BFD5-BB5C-C246-9D6D-C3D2AE27B8DB}" dt="2023-09-26T12:09:10.854" v="519" actId="1035"/>
          <ac:spMkLst>
            <pc:docMk/>
            <pc:sldMk cId="1377395150" sldId="295"/>
            <ac:spMk id="1051" creationId="{3838B541-D4E0-568F-2509-3E9629691123}"/>
          </ac:spMkLst>
        </pc:spChg>
        <pc:spChg chg="mod">
          <ac:chgData name="M T" userId="7f6c2d3ff5585f85" providerId="LiveId" clId="{C4B4BFD5-BB5C-C246-9D6D-C3D2AE27B8DB}" dt="2023-09-26T12:09:10.854" v="519" actId="1035"/>
          <ac:spMkLst>
            <pc:docMk/>
            <pc:sldMk cId="1377395150" sldId="295"/>
            <ac:spMk id="1052" creationId="{3EA1A5AD-FA24-36B5-7F79-EFF6733BAB8E}"/>
          </ac:spMkLst>
        </pc:spChg>
        <pc:spChg chg="mod">
          <ac:chgData name="M T" userId="7f6c2d3ff5585f85" providerId="LiveId" clId="{C4B4BFD5-BB5C-C246-9D6D-C3D2AE27B8DB}" dt="2023-09-26T13:06:33.869" v="771" actId="1076"/>
          <ac:spMkLst>
            <pc:docMk/>
            <pc:sldMk cId="1377395150" sldId="295"/>
            <ac:spMk id="1054" creationId="{7D48A757-82DF-88FB-211F-6BC979033EAA}"/>
          </ac:spMkLst>
        </pc:spChg>
        <pc:spChg chg="mod">
          <ac:chgData name="M T" userId="7f6c2d3ff5585f85" providerId="LiveId" clId="{C4B4BFD5-BB5C-C246-9D6D-C3D2AE27B8DB}" dt="2023-09-26T13:06:33.869" v="771" actId="1076"/>
          <ac:spMkLst>
            <pc:docMk/>
            <pc:sldMk cId="1377395150" sldId="295"/>
            <ac:spMk id="1055" creationId="{23B0E393-8B1A-CED4-43DD-8272BDAFD761}"/>
          </ac:spMkLst>
        </pc:spChg>
        <pc:spChg chg="mod">
          <ac:chgData name="M T" userId="7f6c2d3ff5585f85" providerId="LiveId" clId="{C4B4BFD5-BB5C-C246-9D6D-C3D2AE27B8DB}" dt="2023-09-26T13:06:33.869" v="771" actId="1076"/>
          <ac:spMkLst>
            <pc:docMk/>
            <pc:sldMk cId="1377395150" sldId="295"/>
            <ac:spMk id="1056" creationId="{5701FB16-F8EE-6283-4CD0-01363F2647D2}"/>
          </ac:spMkLst>
        </pc:spChg>
        <pc:spChg chg="mod">
          <ac:chgData name="M T" userId="7f6c2d3ff5585f85" providerId="LiveId" clId="{C4B4BFD5-BB5C-C246-9D6D-C3D2AE27B8DB}" dt="2023-09-26T13:06:33.869" v="771" actId="1076"/>
          <ac:spMkLst>
            <pc:docMk/>
            <pc:sldMk cId="1377395150" sldId="295"/>
            <ac:spMk id="1057" creationId="{AC453D95-C011-C689-99ED-5E6CE9385C7F}"/>
          </ac:spMkLst>
        </pc:spChg>
        <pc:spChg chg="mod">
          <ac:chgData name="M T" userId="7f6c2d3ff5585f85" providerId="LiveId" clId="{C4B4BFD5-BB5C-C246-9D6D-C3D2AE27B8DB}" dt="2023-09-26T13:06:33.869" v="771" actId="1076"/>
          <ac:spMkLst>
            <pc:docMk/>
            <pc:sldMk cId="1377395150" sldId="295"/>
            <ac:spMk id="1058" creationId="{21D04144-1BB1-AC42-5DA6-D1EC0A27EC16}"/>
          </ac:spMkLst>
        </pc:spChg>
        <pc:spChg chg="mod">
          <ac:chgData name="M T" userId="7f6c2d3ff5585f85" providerId="LiveId" clId="{C4B4BFD5-BB5C-C246-9D6D-C3D2AE27B8DB}" dt="2023-09-26T13:06:33.869" v="771" actId="1076"/>
          <ac:spMkLst>
            <pc:docMk/>
            <pc:sldMk cId="1377395150" sldId="295"/>
            <ac:spMk id="1059" creationId="{134AF8E5-D5F6-94EC-F5A4-2003F41066DE}"/>
          </ac:spMkLst>
        </pc:spChg>
        <pc:grpChg chg="del">
          <ac:chgData name="M T" userId="7f6c2d3ff5585f85" providerId="LiveId" clId="{C4B4BFD5-BB5C-C246-9D6D-C3D2AE27B8DB}" dt="2023-09-26T12:07:57.887" v="390" actId="478"/>
          <ac:grpSpMkLst>
            <pc:docMk/>
            <pc:sldMk cId="1377395150" sldId="295"/>
            <ac:grpSpMk id="37" creationId="{FA19AFC9-8D32-6F44-AA35-BEE365976E37}"/>
          </ac:grpSpMkLst>
        </pc:grpChg>
        <pc:grpChg chg="mod">
          <ac:chgData name="M T" userId="7f6c2d3ff5585f85" providerId="LiveId" clId="{C4B4BFD5-BB5C-C246-9D6D-C3D2AE27B8DB}" dt="2023-09-26T12:09:10.854" v="519" actId="1035"/>
          <ac:grpSpMkLst>
            <pc:docMk/>
            <pc:sldMk cId="1377395150" sldId="295"/>
            <ac:grpSpMk id="1047" creationId="{8C468BC8-8E50-7814-3BAF-BBDF0078CB61}"/>
          </ac:grpSpMkLst>
        </pc:grpChg>
        <pc:grpChg chg="mod">
          <ac:chgData name="M T" userId="7f6c2d3ff5585f85" providerId="LiveId" clId="{C4B4BFD5-BB5C-C246-9D6D-C3D2AE27B8DB}" dt="2023-09-26T13:06:33.869" v="771" actId="1076"/>
          <ac:grpSpMkLst>
            <pc:docMk/>
            <pc:sldMk cId="1377395150" sldId="295"/>
            <ac:grpSpMk id="1053" creationId="{68418050-7D1D-3CEF-10BB-7D6E6CCEBE0F}"/>
          </ac:grpSpMkLst>
        </pc:grpChg>
        <pc:picChg chg="del">
          <ac:chgData name="M T" userId="7f6c2d3ff5585f85" providerId="LiveId" clId="{C4B4BFD5-BB5C-C246-9D6D-C3D2AE27B8DB}" dt="2023-09-26T13:06:42.486" v="773" actId="478"/>
          <ac:picMkLst>
            <pc:docMk/>
            <pc:sldMk cId="1377395150" sldId="295"/>
            <ac:picMk id="25" creationId="{F42B7863-B6C2-81AF-4B61-32B4B53C2B76}"/>
          </ac:picMkLst>
        </pc:picChg>
        <pc:picChg chg="del">
          <ac:chgData name="M T" userId="7f6c2d3ff5585f85" providerId="LiveId" clId="{C4B4BFD5-BB5C-C246-9D6D-C3D2AE27B8DB}" dt="2023-09-26T13:06:42.486" v="773" actId="478"/>
          <ac:picMkLst>
            <pc:docMk/>
            <pc:sldMk cId="1377395150" sldId="295"/>
            <ac:picMk id="27" creationId="{9E441735-64FC-E2D3-778C-4784AF24B298}"/>
          </ac:picMkLst>
        </pc:picChg>
        <pc:picChg chg="mod">
          <ac:chgData name="M T" userId="7f6c2d3ff5585f85" providerId="LiveId" clId="{C4B4BFD5-BB5C-C246-9D6D-C3D2AE27B8DB}" dt="2023-09-26T12:09:10.854" v="519" actId="1035"/>
          <ac:picMkLst>
            <pc:docMk/>
            <pc:sldMk cId="1377395150" sldId="295"/>
            <ac:picMk id="34" creationId="{F9CB26A2-81BA-13AE-6037-6D6265AD148B}"/>
          </ac:picMkLst>
        </pc:picChg>
        <pc:picChg chg="del">
          <ac:chgData name="M T" userId="7f6c2d3ff5585f85" providerId="LiveId" clId="{C4B4BFD5-BB5C-C246-9D6D-C3D2AE27B8DB}" dt="2023-09-26T11:49:04.521" v="143" actId="478"/>
          <ac:picMkLst>
            <pc:docMk/>
            <pc:sldMk cId="1377395150" sldId="295"/>
            <ac:picMk id="43" creationId="{0F692F82-882C-EDCF-EEB3-22975332AE51}"/>
          </ac:picMkLst>
        </pc:picChg>
        <pc:picChg chg="add mod">
          <ac:chgData name="M T" userId="7f6c2d3ff5585f85" providerId="LiveId" clId="{C4B4BFD5-BB5C-C246-9D6D-C3D2AE27B8DB}" dt="2023-09-26T13:06:54.390" v="775" actId="1076"/>
          <ac:picMkLst>
            <pc:docMk/>
            <pc:sldMk cId="1377395150" sldId="295"/>
            <ac:picMk id="50" creationId="{5CF07DC6-152B-783F-EAD9-A77E9AAAA37A}"/>
          </ac:picMkLst>
        </pc:picChg>
        <pc:cxnChg chg="mod">
          <ac:chgData name="M T" userId="7f6c2d3ff5585f85" providerId="LiveId" clId="{C4B4BFD5-BB5C-C246-9D6D-C3D2AE27B8DB}" dt="2023-09-26T12:08:32.507" v="414" actId="1035"/>
          <ac:cxnSpMkLst>
            <pc:docMk/>
            <pc:sldMk cId="1377395150" sldId="295"/>
            <ac:cxnSpMk id="33" creationId="{FC000B6E-D9A7-1992-7074-0A9F4E5E0690}"/>
          </ac:cxnSpMkLst>
        </pc:cxnChg>
        <pc:cxnChg chg="mod">
          <ac:chgData name="M T" userId="7f6c2d3ff5585f85" providerId="LiveId" clId="{C4B4BFD5-BB5C-C246-9D6D-C3D2AE27B8DB}" dt="2023-09-26T12:09:20.780" v="532" actId="1036"/>
          <ac:cxnSpMkLst>
            <pc:docMk/>
            <pc:sldMk cId="1377395150" sldId="295"/>
            <ac:cxnSpMk id="35" creationId="{2ED7F392-BD7D-2FFD-EA64-3D637936049E}"/>
          </ac:cxnSpMkLst>
        </pc:cxnChg>
        <pc:cxnChg chg="del">
          <ac:chgData name="M T" userId="7f6c2d3ff5585f85" providerId="LiveId" clId="{C4B4BFD5-BB5C-C246-9D6D-C3D2AE27B8DB}" dt="2023-09-26T13:06:38.592" v="772" actId="478"/>
          <ac:cxnSpMkLst>
            <pc:docMk/>
            <pc:sldMk cId="1377395150" sldId="295"/>
            <ac:cxnSpMk id="36" creationId="{39757C1F-F606-4DE6-AC74-7DF0EF74F9BC}"/>
          </ac:cxnSpMkLst>
        </pc:cxnChg>
      </pc:sldChg>
      <pc:sldChg chg="add del setBg">
        <pc:chgData name="M T" userId="7f6c2d3ff5585f85" providerId="LiveId" clId="{C4B4BFD5-BB5C-C246-9D6D-C3D2AE27B8DB}" dt="2023-09-26T12:10:25.368" v="536"/>
        <pc:sldMkLst>
          <pc:docMk/>
          <pc:sldMk cId="384531609" sldId="296"/>
        </pc:sldMkLst>
      </pc:sldChg>
      <pc:sldChg chg="add del setBg">
        <pc:chgData name="M T" userId="7f6c2d3ff5585f85" providerId="LiveId" clId="{C4B4BFD5-BB5C-C246-9D6D-C3D2AE27B8DB}" dt="2023-09-26T11:48:33.354" v="140" actId="2696"/>
        <pc:sldMkLst>
          <pc:docMk/>
          <pc:sldMk cId="2992661464" sldId="296"/>
        </pc:sldMkLst>
      </pc:sldChg>
      <pc:sldChg chg="delSp modSp add mod ord setBg">
        <pc:chgData name="M T" userId="7f6c2d3ff5585f85" providerId="LiveId" clId="{C4B4BFD5-BB5C-C246-9D6D-C3D2AE27B8DB}" dt="2023-09-26T13:11:00.678" v="904"/>
        <pc:sldMkLst>
          <pc:docMk/>
          <pc:sldMk cId="4024329133" sldId="296"/>
        </pc:sldMkLst>
        <pc:spChg chg="del">
          <ac:chgData name="M T" userId="7f6c2d3ff5585f85" providerId="LiveId" clId="{C4B4BFD5-BB5C-C246-9D6D-C3D2AE27B8DB}" dt="2023-09-26T13:01:49.047" v="653" actId="478"/>
          <ac:spMkLst>
            <pc:docMk/>
            <pc:sldMk cId="4024329133" sldId="296"/>
            <ac:spMk id="3" creationId="{EB49F864-FA2A-B398-5A4B-65617545E187}"/>
          </ac:spMkLst>
        </pc:spChg>
        <pc:spChg chg="mod">
          <ac:chgData name="M T" userId="7f6c2d3ff5585f85" providerId="LiveId" clId="{C4B4BFD5-BB5C-C246-9D6D-C3D2AE27B8DB}" dt="2023-09-26T13:08:08.737" v="798" actId="20577"/>
          <ac:spMkLst>
            <pc:docMk/>
            <pc:sldMk cId="4024329133" sldId="296"/>
            <ac:spMk id="18" creationId="{355AC3A1-175C-0DC3-DBAF-F626A9F3780A}"/>
          </ac:spMkLst>
        </pc:spChg>
        <pc:spChg chg="mod">
          <ac:chgData name="M T" userId="7f6c2d3ff5585f85" providerId="LiveId" clId="{C4B4BFD5-BB5C-C246-9D6D-C3D2AE27B8DB}" dt="2023-09-26T13:10:53.129" v="903" actId="1076"/>
          <ac:spMkLst>
            <pc:docMk/>
            <pc:sldMk cId="4024329133" sldId="296"/>
            <ac:spMk id="19" creationId="{E642CB68-7691-44D5-88F4-20E83F6DA0D7}"/>
          </ac:spMkLst>
        </pc:spChg>
        <pc:spChg chg="mod">
          <ac:chgData name="M T" userId="7f6c2d3ff5585f85" providerId="LiveId" clId="{C4B4BFD5-BB5C-C246-9D6D-C3D2AE27B8DB}" dt="2023-09-26T13:09:20.095" v="853" actId="1076"/>
          <ac:spMkLst>
            <pc:docMk/>
            <pc:sldMk cId="4024329133" sldId="296"/>
            <ac:spMk id="21" creationId="{ED46B618-2CF9-7941-4EA2-0BAE302EE4DF}"/>
          </ac:spMkLst>
        </pc:spChg>
        <pc:spChg chg="del">
          <ac:chgData name="M T" userId="7f6c2d3ff5585f85" providerId="LiveId" clId="{C4B4BFD5-BB5C-C246-9D6D-C3D2AE27B8DB}" dt="2023-09-26T13:01:49.047" v="653" actId="478"/>
          <ac:spMkLst>
            <pc:docMk/>
            <pc:sldMk cId="4024329133" sldId="296"/>
            <ac:spMk id="23" creationId="{75360DE8-31EE-FAA3-E777-47004567BD15}"/>
          </ac:spMkLst>
        </pc:spChg>
        <pc:spChg chg="del">
          <ac:chgData name="M T" userId="7f6c2d3ff5585f85" providerId="LiveId" clId="{C4B4BFD5-BB5C-C246-9D6D-C3D2AE27B8DB}" dt="2023-09-26T13:02:27.659" v="660" actId="478"/>
          <ac:spMkLst>
            <pc:docMk/>
            <pc:sldMk cId="4024329133" sldId="296"/>
            <ac:spMk id="28" creationId="{C87CD81E-E586-441B-5E91-A4F6467F9ED1}"/>
          </ac:spMkLst>
        </pc:spChg>
        <pc:spChg chg="mod">
          <ac:chgData name="M T" userId="7f6c2d3ff5585f85" providerId="LiveId" clId="{C4B4BFD5-BB5C-C246-9D6D-C3D2AE27B8DB}" dt="2023-09-26T13:02:57.212" v="696" actId="20577"/>
          <ac:spMkLst>
            <pc:docMk/>
            <pc:sldMk cId="4024329133" sldId="296"/>
            <ac:spMk id="29" creationId="{265E560A-5878-F6A4-D133-56FE5AC42BB5}"/>
          </ac:spMkLst>
        </pc:spChg>
        <pc:spChg chg="mod">
          <ac:chgData name="M T" userId="7f6c2d3ff5585f85" providerId="LiveId" clId="{C4B4BFD5-BB5C-C246-9D6D-C3D2AE27B8DB}" dt="2023-09-26T13:01:11.584" v="644" actId="207"/>
          <ac:spMkLst>
            <pc:docMk/>
            <pc:sldMk cId="4024329133" sldId="296"/>
            <ac:spMk id="48" creationId="{E4CCABAB-F10A-642D-34EC-706C8A69764F}"/>
          </ac:spMkLst>
        </pc:spChg>
        <pc:spChg chg="del">
          <ac:chgData name="M T" userId="7f6c2d3ff5585f85" providerId="LiveId" clId="{C4B4BFD5-BB5C-C246-9D6D-C3D2AE27B8DB}" dt="2023-09-26T13:08:43.493" v="815" actId="478"/>
          <ac:spMkLst>
            <pc:docMk/>
            <pc:sldMk cId="4024329133" sldId="296"/>
            <ac:spMk id="53" creationId="{5BE43F74-9C87-66AE-9F3E-0B77D17F00DC}"/>
          </ac:spMkLst>
        </pc:spChg>
        <pc:spChg chg="del">
          <ac:chgData name="M T" userId="7f6c2d3ff5585f85" providerId="LiveId" clId="{C4B4BFD5-BB5C-C246-9D6D-C3D2AE27B8DB}" dt="2023-09-26T13:01:49.047" v="653" actId="478"/>
          <ac:spMkLst>
            <pc:docMk/>
            <pc:sldMk cId="4024329133" sldId="296"/>
            <ac:spMk id="1032" creationId="{3AD0C471-6548-0BFD-CA07-294965E4E7C2}"/>
          </ac:spMkLst>
        </pc:spChg>
        <pc:spChg chg="mod">
          <ac:chgData name="M T" userId="7f6c2d3ff5585f85" providerId="LiveId" clId="{C4B4BFD5-BB5C-C246-9D6D-C3D2AE27B8DB}" dt="2023-09-26T13:09:01.719" v="826" actId="20577"/>
          <ac:spMkLst>
            <pc:docMk/>
            <pc:sldMk cId="4024329133" sldId="296"/>
            <ac:spMk id="1043" creationId="{74FF25D1-9C7F-1C6F-B359-8B986150EDAA}"/>
          </ac:spMkLst>
        </pc:spChg>
        <pc:spChg chg="mod">
          <ac:chgData name="M T" userId="7f6c2d3ff5585f85" providerId="LiveId" clId="{C4B4BFD5-BB5C-C246-9D6D-C3D2AE27B8DB}" dt="2023-09-26T13:10:22.631" v="901" actId="20577"/>
          <ac:spMkLst>
            <pc:docMk/>
            <pc:sldMk cId="4024329133" sldId="296"/>
            <ac:spMk id="1045" creationId="{5CA130BB-4BBB-5DA4-96B0-88C5D390A212}"/>
          </ac:spMkLst>
        </pc:spChg>
        <pc:spChg chg="mod">
          <ac:chgData name="M T" userId="7f6c2d3ff5585f85" providerId="LiveId" clId="{C4B4BFD5-BB5C-C246-9D6D-C3D2AE27B8DB}" dt="2023-09-26T13:02:13.522" v="656" actId="1076"/>
          <ac:spMkLst>
            <pc:docMk/>
            <pc:sldMk cId="4024329133" sldId="296"/>
            <ac:spMk id="1054" creationId="{7D48A757-82DF-88FB-211F-6BC979033EAA}"/>
          </ac:spMkLst>
        </pc:spChg>
        <pc:spChg chg="mod">
          <ac:chgData name="M T" userId="7f6c2d3ff5585f85" providerId="LiveId" clId="{C4B4BFD5-BB5C-C246-9D6D-C3D2AE27B8DB}" dt="2023-09-26T13:02:13.522" v="656" actId="1076"/>
          <ac:spMkLst>
            <pc:docMk/>
            <pc:sldMk cId="4024329133" sldId="296"/>
            <ac:spMk id="1055" creationId="{23B0E393-8B1A-CED4-43DD-8272BDAFD761}"/>
          </ac:spMkLst>
        </pc:spChg>
        <pc:spChg chg="mod">
          <ac:chgData name="M T" userId="7f6c2d3ff5585f85" providerId="LiveId" clId="{C4B4BFD5-BB5C-C246-9D6D-C3D2AE27B8DB}" dt="2023-09-26T13:02:13.522" v="656" actId="1076"/>
          <ac:spMkLst>
            <pc:docMk/>
            <pc:sldMk cId="4024329133" sldId="296"/>
            <ac:spMk id="1056" creationId="{5701FB16-F8EE-6283-4CD0-01363F2647D2}"/>
          </ac:spMkLst>
        </pc:spChg>
        <pc:spChg chg="mod">
          <ac:chgData name="M T" userId="7f6c2d3ff5585f85" providerId="LiveId" clId="{C4B4BFD5-BB5C-C246-9D6D-C3D2AE27B8DB}" dt="2023-09-26T13:02:13.522" v="656" actId="1076"/>
          <ac:spMkLst>
            <pc:docMk/>
            <pc:sldMk cId="4024329133" sldId="296"/>
            <ac:spMk id="1057" creationId="{AC453D95-C011-C689-99ED-5E6CE9385C7F}"/>
          </ac:spMkLst>
        </pc:spChg>
        <pc:spChg chg="mod">
          <ac:chgData name="M T" userId="7f6c2d3ff5585f85" providerId="LiveId" clId="{C4B4BFD5-BB5C-C246-9D6D-C3D2AE27B8DB}" dt="2023-09-26T13:02:13.522" v="656" actId="1076"/>
          <ac:spMkLst>
            <pc:docMk/>
            <pc:sldMk cId="4024329133" sldId="296"/>
            <ac:spMk id="1058" creationId="{21D04144-1BB1-AC42-5DA6-D1EC0A27EC16}"/>
          </ac:spMkLst>
        </pc:spChg>
        <pc:spChg chg="mod">
          <ac:chgData name="M T" userId="7f6c2d3ff5585f85" providerId="LiveId" clId="{C4B4BFD5-BB5C-C246-9D6D-C3D2AE27B8DB}" dt="2023-09-26T13:02:13.522" v="656" actId="1076"/>
          <ac:spMkLst>
            <pc:docMk/>
            <pc:sldMk cId="4024329133" sldId="296"/>
            <ac:spMk id="1059" creationId="{134AF8E5-D5F6-94EC-F5A4-2003F41066DE}"/>
          </ac:spMkLst>
        </pc:spChg>
        <pc:grpChg chg="del">
          <ac:chgData name="M T" userId="7f6c2d3ff5585f85" providerId="LiveId" clId="{C4B4BFD5-BB5C-C246-9D6D-C3D2AE27B8DB}" dt="2023-09-26T13:02:00.543" v="654" actId="478"/>
          <ac:grpSpMkLst>
            <pc:docMk/>
            <pc:sldMk cId="4024329133" sldId="296"/>
            <ac:grpSpMk id="10" creationId="{DAA5F4C1-6854-6EFD-0287-47B9D96286A2}"/>
          </ac:grpSpMkLst>
        </pc:grpChg>
        <pc:grpChg chg="del">
          <ac:chgData name="M T" userId="7f6c2d3ff5585f85" providerId="LiveId" clId="{C4B4BFD5-BB5C-C246-9D6D-C3D2AE27B8DB}" dt="2023-09-26T13:02:00.543" v="654" actId="478"/>
          <ac:grpSpMkLst>
            <pc:docMk/>
            <pc:sldMk cId="4024329133" sldId="296"/>
            <ac:grpSpMk id="1047" creationId="{8C468BC8-8E50-7814-3BAF-BBDF0078CB61}"/>
          </ac:grpSpMkLst>
        </pc:grpChg>
        <pc:grpChg chg="mod">
          <ac:chgData name="M T" userId="7f6c2d3ff5585f85" providerId="LiveId" clId="{C4B4BFD5-BB5C-C246-9D6D-C3D2AE27B8DB}" dt="2023-09-26T13:02:13.522" v="656" actId="1076"/>
          <ac:grpSpMkLst>
            <pc:docMk/>
            <pc:sldMk cId="4024329133" sldId="296"/>
            <ac:grpSpMk id="1053" creationId="{68418050-7D1D-3CEF-10BB-7D6E6CCEBE0F}"/>
          </ac:grpSpMkLst>
        </pc:grpChg>
        <pc:picChg chg="del">
          <ac:chgData name="M T" userId="7f6c2d3ff5585f85" providerId="LiveId" clId="{C4B4BFD5-BB5C-C246-9D6D-C3D2AE27B8DB}" dt="2023-09-26T13:02:27.659" v="660" actId="478"/>
          <ac:picMkLst>
            <pc:docMk/>
            <pc:sldMk cId="4024329133" sldId="296"/>
            <ac:picMk id="25" creationId="{F42B7863-B6C2-81AF-4B61-32B4B53C2B76}"/>
          </ac:picMkLst>
        </pc:picChg>
        <pc:picChg chg="mod">
          <ac:chgData name="M T" userId="7f6c2d3ff5585f85" providerId="LiveId" clId="{C4B4BFD5-BB5C-C246-9D6D-C3D2AE27B8DB}" dt="2023-09-26T13:02:35.902" v="663" actId="1076"/>
          <ac:picMkLst>
            <pc:docMk/>
            <pc:sldMk cId="4024329133" sldId="296"/>
            <ac:picMk id="27" creationId="{9E441735-64FC-E2D3-778C-4784AF24B298}"/>
          </ac:picMkLst>
        </pc:picChg>
        <pc:picChg chg="del">
          <ac:chgData name="M T" userId="7f6c2d3ff5585f85" providerId="LiveId" clId="{C4B4BFD5-BB5C-C246-9D6D-C3D2AE27B8DB}" dt="2023-09-26T13:02:00.543" v="654" actId="478"/>
          <ac:picMkLst>
            <pc:docMk/>
            <pc:sldMk cId="4024329133" sldId="296"/>
            <ac:picMk id="34" creationId="{F9CB26A2-81BA-13AE-6037-6D6265AD148B}"/>
          </ac:picMkLst>
        </pc:picChg>
        <pc:cxnChg chg="del">
          <ac:chgData name="M T" userId="7f6c2d3ff5585f85" providerId="LiveId" clId="{C4B4BFD5-BB5C-C246-9D6D-C3D2AE27B8DB}" dt="2023-09-26T13:02:04.031" v="655" actId="478"/>
          <ac:cxnSpMkLst>
            <pc:docMk/>
            <pc:sldMk cId="4024329133" sldId="296"/>
            <ac:cxnSpMk id="33" creationId="{FC000B6E-D9A7-1992-7074-0A9F4E5E0690}"/>
          </ac:cxnSpMkLst>
        </pc:cxnChg>
        <pc:cxnChg chg="del mod">
          <ac:chgData name="M T" userId="7f6c2d3ff5585f85" providerId="LiveId" clId="{C4B4BFD5-BB5C-C246-9D6D-C3D2AE27B8DB}" dt="2023-09-26T13:02:17.862" v="657" actId="478"/>
          <ac:cxnSpMkLst>
            <pc:docMk/>
            <pc:sldMk cId="4024329133" sldId="296"/>
            <ac:cxnSpMk id="35" creationId="{2ED7F392-BD7D-2FFD-EA64-3D637936049E}"/>
          </ac:cxnSpMkLst>
        </pc:cxnChg>
        <pc:cxnChg chg="del mod">
          <ac:chgData name="M T" userId="7f6c2d3ff5585f85" providerId="LiveId" clId="{C4B4BFD5-BB5C-C246-9D6D-C3D2AE27B8DB}" dt="2023-09-26T13:02:20.940" v="658" actId="478"/>
          <ac:cxnSpMkLst>
            <pc:docMk/>
            <pc:sldMk cId="4024329133" sldId="296"/>
            <ac:cxnSpMk id="36" creationId="{39757C1F-F606-4DE6-AC74-7DF0EF74F9BC}"/>
          </ac:cxnSpMkLst>
        </pc:cxnChg>
      </pc:sldChg>
      <pc:sldChg chg="modSp add mod setBg">
        <pc:chgData name="M T" userId="7f6c2d3ff5585f85" providerId="LiveId" clId="{C4B4BFD5-BB5C-C246-9D6D-C3D2AE27B8DB}" dt="2023-09-26T13:18:13.832" v="1229" actId="20577"/>
        <pc:sldMkLst>
          <pc:docMk/>
          <pc:sldMk cId="203779619" sldId="297"/>
        </pc:sldMkLst>
        <pc:spChg chg="mod">
          <ac:chgData name="M T" userId="7f6c2d3ff5585f85" providerId="LiveId" clId="{C4B4BFD5-BB5C-C246-9D6D-C3D2AE27B8DB}" dt="2023-09-26T13:10:08.860" v="897" actId="20577"/>
          <ac:spMkLst>
            <pc:docMk/>
            <pc:sldMk cId="203779619" sldId="297"/>
            <ac:spMk id="21" creationId="{ED46B618-2CF9-7941-4EA2-0BAE302EE4DF}"/>
          </ac:spMkLst>
        </pc:spChg>
        <pc:spChg chg="mod">
          <ac:chgData name="M T" userId="7f6c2d3ff5585f85" providerId="LiveId" clId="{C4B4BFD5-BB5C-C246-9D6D-C3D2AE27B8DB}" dt="2023-09-26T13:09:52.479" v="866" actId="20577"/>
          <ac:spMkLst>
            <pc:docMk/>
            <pc:sldMk cId="203779619" sldId="297"/>
            <ac:spMk id="29" creationId="{265E560A-5878-F6A4-D133-56FE5AC42BB5}"/>
          </ac:spMkLst>
        </pc:spChg>
        <pc:spChg chg="mod">
          <ac:chgData name="M T" userId="7f6c2d3ff5585f85" providerId="LiveId" clId="{C4B4BFD5-BB5C-C246-9D6D-C3D2AE27B8DB}" dt="2023-09-26T13:18:13.832" v="1229" actId="20577"/>
          <ac:spMkLst>
            <pc:docMk/>
            <pc:sldMk cId="203779619" sldId="297"/>
            <ac:spMk id="48" creationId="{E4CCABAB-F10A-642D-34EC-706C8A69764F}"/>
          </ac:spMkLst>
        </pc:spChg>
        <pc:spChg chg="mod">
          <ac:chgData name="M T" userId="7f6c2d3ff5585f85" providerId="LiveId" clId="{C4B4BFD5-BB5C-C246-9D6D-C3D2AE27B8DB}" dt="2023-09-26T13:09:42.093" v="856" actId="20577"/>
          <ac:spMkLst>
            <pc:docMk/>
            <pc:sldMk cId="203779619" sldId="297"/>
            <ac:spMk id="1043" creationId="{74FF25D1-9C7F-1C6F-B359-8B986150EDAA}"/>
          </ac:spMkLst>
        </pc:spChg>
      </pc:sldChg>
      <pc:sldMasterChg chg="delSp modSp mod setBg">
        <pc:chgData name="M T" userId="7f6c2d3ff5585f85" providerId="LiveId" clId="{C4B4BFD5-BB5C-C246-9D6D-C3D2AE27B8DB}" dt="2023-09-26T13:18:53.349" v="1235" actId="478"/>
        <pc:sldMasterMkLst>
          <pc:docMk/>
          <pc:sldMasterMk cId="3025537983" sldId="2147483648"/>
        </pc:sldMasterMkLst>
        <pc:spChg chg="mod">
          <ac:chgData name="M T" userId="7f6c2d3ff5585f85" providerId="LiveId" clId="{C4B4BFD5-BB5C-C246-9D6D-C3D2AE27B8DB}" dt="2023-09-26T13:07:39.895" v="779" actId="207"/>
          <ac:spMkLst>
            <pc:docMk/>
            <pc:sldMasterMk cId="3025537983" sldId="2147483648"/>
            <ac:spMk id="2" creationId="{E1E26476-4B52-8E75-7F4F-4895B8C5D5E2}"/>
          </ac:spMkLst>
        </pc:spChg>
        <pc:spChg chg="mod">
          <ac:chgData name="M T" userId="7f6c2d3ff5585f85" providerId="LiveId" clId="{C4B4BFD5-BB5C-C246-9D6D-C3D2AE27B8DB}" dt="2023-09-26T13:07:41.764" v="780" actId="207"/>
          <ac:spMkLst>
            <pc:docMk/>
            <pc:sldMasterMk cId="3025537983" sldId="2147483648"/>
            <ac:spMk id="3" creationId="{E6006F6C-5E13-259C-8F43-C175A46F9F72}"/>
          </ac:spMkLst>
        </pc:spChg>
        <pc:picChg chg="del mod">
          <ac:chgData name="M T" userId="7f6c2d3ff5585f85" providerId="LiveId" clId="{C4B4BFD5-BB5C-C246-9D6D-C3D2AE27B8DB}" dt="2023-09-26T13:18:53.349" v="1235" actId="478"/>
          <ac:picMkLst>
            <pc:docMk/>
            <pc:sldMasterMk cId="3025537983" sldId="2147483648"/>
            <ac:picMk id="7" creationId="{D0A11648-5179-F6E5-DB6F-C2BABFE04932}"/>
          </ac:picMkLst>
        </pc:picChg>
      </pc:sldMasterChg>
      <pc:sldMasterChg chg="del delSldLayout">
        <pc:chgData name="M T" userId="7f6c2d3ff5585f85" providerId="LiveId" clId="{C4B4BFD5-BB5C-C246-9D6D-C3D2AE27B8DB}" dt="2023-09-26T11:42:15.996" v="71" actId="2696"/>
        <pc:sldMasterMkLst>
          <pc:docMk/>
          <pc:sldMasterMk cId="3744021912" sldId="2147483660"/>
        </pc:sldMasterMkLst>
        <pc:sldLayoutChg chg="del">
          <pc:chgData name="M T" userId="7f6c2d3ff5585f85" providerId="LiveId" clId="{C4B4BFD5-BB5C-C246-9D6D-C3D2AE27B8DB}" dt="2023-09-26T11:42:15.981" v="69" actId="2696"/>
          <pc:sldLayoutMkLst>
            <pc:docMk/>
            <pc:sldMasterMk cId="3744021912" sldId="2147483660"/>
            <pc:sldLayoutMk cId="3512041522" sldId="2147483661"/>
          </pc:sldLayoutMkLst>
        </pc:sldLayoutChg>
        <pc:sldLayoutChg chg="del">
          <pc:chgData name="M T" userId="7f6c2d3ff5585f85" providerId="LiveId" clId="{C4B4BFD5-BB5C-C246-9D6D-C3D2AE27B8DB}" dt="2023-09-26T11:42:15.992" v="70" actId="2696"/>
          <pc:sldLayoutMkLst>
            <pc:docMk/>
            <pc:sldMasterMk cId="3744021912" sldId="2147483660"/>
            <pc:sldLayoutMk cId="2434733507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6012-1BD2-423A-B783-8C352B9F1F3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CF92-708B-42BD-8680-DB4A1F579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3804-116A-593A-9926-13C4F999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FECD-2E63-38F8-9058-19CF0FA5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3B3F-55A5-BED3-F7EA-8545E4A8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E5EB-25AD-92D6-5BB0-5B7CA419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E25-5FA8-D9D7-8A9A-4092300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7DA9-C965-0040-A5D8-E8D946B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E157-4AA1-F608-CB52-82001F52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D316-EA07-E121-FACF-A6A16B4A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2073-B009-B6FB-9A0C-EFFE3E5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6484-D1A2-AA04-7D5B-6C4CB25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D4A07-D9A6-DAF1-3CCD-1989D401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7080-F720-4FDB-B5D3-945225EA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042C-D186-F0B1-DC55-CA5D47D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73D2-E70F-A7F8-F214-B73E40B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E048-5A3B-A13D-A099-F5C8B21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B937-C3F4-F051-E056-F10DACC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22A3-1CA7-E45D-19A4-E7F3AB1D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C8E6-47E2-B3A9-EB6A-BA474DDF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AA51-C5A2-AAFC-C759-524AC05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747-8976-58AD-FBD8-315C35CD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C816-8050-44E0-0B50-7928C4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D957-3BCD-649A-845F-D45CB460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80FE-88B7-1D16-4322-AF08BDD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8BA6-EF04-9698-C62A-1CE93498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97AC-5E45-6C15-0EEC-3056E53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201-438F-65A7-9B70-731DBAD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1E9C-B535-CE07-8402-0B97E0FD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FE8C-2A7E-4C91-58EA-868541A5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09D-F446-5949-6722-999DBE8C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DEE2-A2B7-0EB1-5C30-29210953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58A0-0161-234A-7D09-E1E4E3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C7B6-683F-5937-3461-742A623E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F785-7790-C63E-D448-050BE460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74ED-DF82-2F2A-FE20-7429BB67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A19B-E0B0-1637-C122-AC945A8A4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800-92A6-41A2-A970-45FFFDB2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1ED1-4695-FE72-FC9A-3AEE4ED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6345-F50D-4938-9DDD-395D8589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3662-0A60-8302-6B99-B1167B2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CB3-F5F6-A2F0-3555-B06BBF4D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5CDB-D9BA-A241-BD1C-A8201BD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C7E-14DE-A920-6F42-F3FFE31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B9D2-3446-AEF6-5AD2-64089200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838" y="6356350"/>
            <a:ext cx="2743200" cy="365125"/>
          </a:xfrm>
        </p:spPr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: Top Corners Rounded 59">
            <a:extLst>
              <a:ext uri="{FF2B5EF4-FFF2-40B4-BE49-F238E27FC236}">
                <a16:creationId xmlns:a16="http://schemas.microsoft.com/office/drawing/2014/main" id="{3DD9C08A-51C9-4F81-941C-BDD64F945A5F}"/>
              </a:ext>
            </a:extLst>
          </p:cNvPr>
          <p:cNvSpPr/>
          <p:nvPr userDrawn="1"/>
        </p:nvSpPr>
        <p:spPr>
          <a:xfrm>
            <a:off x="11079126" y="6308725"/>
            <a:ext cx="777912" cy="549275"/>
          </a:xfrm>
          <a:prstGeom prst="round2Same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2849E12-BF32-3E39-79EA-3481F7C5DEAC}"/>
              </a:ext>
            </a:extLst>
          </p:cNvPr>
          <p:cNvSpPr txBox="1">
            <a:spLocks/>
          </p:cNvSpPr>
          <p:nvPr userDrawn="1"/>
        </p:nvSpPr>
        <p:spPr>
          <a:xfrm>
            <a:off x="11174553" y="6400800"/>
            <a:ext cx="587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6976B3-DD6B-A24F-AFB9-4E5E746632CF}" type="slidenum">
              <a:rPr lang="en-US" sz="1400" b="1" smtClean="0">
                <a:solidFill>
                  <a:schemeClr val="bg1"/>
                </a:solidFill>
              </a:rPr>
              <a:t>‹Nr.›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043">
            <a:extLst>
              <a:ext uri="{FF2B5EF4-FFF2-40B4-BE49-F238E27FC236}">
                <a16:creationId xmlns:a16="http://schemas.microsoft.com/office/drawing/2014/main" id="{9AE18515-FE94-41B6-0C62-C5D6544DE34A}"/>
              </a:ext>
            </a:extLst>
          </p:cNvPr>
          <p:cNvCxnSpPr>
            <a:cxnSpLocks/>
          </p:cNvCxnSpPr>
          <p:nvPr userDrawn="1"/>
        </p:nvCxnSpPr>
        <p:spPr>
          <a:xfrm>
            <a:off x="3428683" y="6583362"/>
            <a:ext cx="71018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D666-9BD8-5EEE-E9C3-4FD0D3CD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E2114-85C1-A43D-BAEB-07894E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E82B-2455-0335-5EB9-C55587B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BF-888B-DB8B-76AB-45C980E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3736-DD60-FF09-2346-3CD6F497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A7EA-1063-5961-62A7-2BF568B9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E3C8-F431-345C-1C58-CD5B8B3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2B2-A4B5-DE06-1229-098C8B7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BE5-565A-32F0-5FB1-9F6AA9A5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D19E-BE4B-6BEE-53AE-7406D4BB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82F7-6C8D-7849-8F47-E6DC0665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F105-DECE-3555-A4BC-217F9699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377F-9182-85F2-3E10-B7CE5FF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02A-E3B2-1FEA-ADE9-1B5495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6DC9-13A0-4178-9542-66A5A7C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6476-4B52-8E75-7F4F-4895B8C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96863"/>
            <a:ext cx="8275638" cy="115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6F6C-5E13-259C-8F43-C175A46F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569060"/>
            <a:ext cx="8275638" cy="4607903"/>
          </a:xfrm>
          <a:prstGeom prst="rect">
            <a:avLst/>
          </a:prstGeom>
          <a:solidFill>
            <a:srgbClr val="0A0A0B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1D0D-1DF4-3A74-6EB6-8874D7CA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940D-1EDB-80BA-AC24-A06B26EB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2402-0D43-1859-F7EC-DEA6B56D2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>
            <a:extLst>
              <a:ext uri="{FF2B5EF4-FFF2-40B4-BE49-F238E27FC236}">
                <a16:creationId xmlns:a16="http://schemas.microsoft.com/office/drawing/2014/main" id="{2FAB1B89-B0AE-576E-C1B2-E534893E8DAB}"/>
              </a:ext>
            </a:extLst>
          </p:cNvPr>
          <p:cNvSpPr/>
          <p:nvPr/>
        </p:nvSpPr>
        <p:spPr>
          <a:xfrm rot="5400000" flipH="1" flipV="1">
            <a:off x="5837346" y="5049945"/>
            <a:ext cx="1590541" cy="1590541"/>
          </a:xfrm>
          <a:prstGeom prst="blockArc">
            <a:avLst>
              <a:gd name="adj1" fmla="val 5832300"/>
              <a:gd name="adj2" fmla="val 77390"/>
              <a:gd name="adj3" fmla="val 18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8B5AFE-A597-F58E-79A2-5352CBA651D2}"/>
              </a:ext>
            </a:extLst>
          </p:cNvPr>
          <p:cNvCxnSpPr>
            <a:cxnSpLocks/>
          </p:cNvCxnSpPr>
          <p:nvPr/>
        </p:nvCxnSpPr>
        <p:spPr>
          <a:xfrm>
            <a:off x="0" y="2106592"/>
            <a:ext cx="99212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C8248-3C6F-1D66-64DA-1AAA19C68A62}"/>
              </a:ext>
            </a:extLst>
          </p:cNvPr>
          <p:cNvSpPr/>
          <p:nvPr/>
        </p:nvSpPr>
        <p:spPr>
          <a:xfrm>
            <a:off x="0" y="0"/>
            <a:ext cx="9618562" cy="2071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7C51B-EE8A-7E19-337C-1EF8144E663C}"/>
              </a:ext>
            </a:extLst>
          </p:cNvPr>
          <p:cNvSpPr txBox="1"/>
          <p:nvPr/>
        </p:nvSpPr>
        <p:spPr>
          <a:xfrm>
            <a:off x="334963" y="2718172"/>
            <a:ext cx="5186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5400" b="1" dirty="0">
                <a:solidFill>
                  <a:srgbClr val="1DB954"/>
                </a:solidFill>
              </a:rPr>
              <a:t>Spotify Trends Analysis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3DF9C08-447A-1313-A46F-71430CC93838}"/>
              </a:ext>
            </a:extLst>
          </p:cNvPr>
          <p:cNvSpPr/>
          <p:nvPr/>
        </p:nvSpPr>
        <p:spPr>
          <a:xfrm>
            <a:off x="6629400" y="0"/>
            <a:ext cx="3489960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4E7984-497A-6366-05D4-C73F944B01C3}"/>
              </a:ext>
            </a:extLst>
          </p:cNvPr>
          <p:cNvGrpSpPr/>
          <p:nvPr/>
        </p:nvGrpSpPr>
        <p:grpSpPr>
          <a:xfrm rot="20212618">
            <a:off x="6961869" y="2814851"/>
            <a:ext cx="1896073" cy="1844733"/>
            <a:chOff x="6714281" y="3033918"/>
            <a:chExt cx="792480" cy="8229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EDBB0C-C99E-63F6-0A3C-B07870F015C8}"/>
                </a:ext>
              </a:extLst>
            </p:cNvPr>
            <p:cNvSpPr/>
            <p:nvPr/>
          </p:nvSpPr>
          <p:spPr>
            <a:xfrm>
              <a:off x="6714281" y="3033918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Music note outline">
              <a:extLst>
                <a:ext uri="{FF2B5EF4-FFF2-40B4-BE49-F238E27FC236}">
                  <a16:creationId xmlns:a16="http://schemas.microsoft.com/office/drawing/2014/main" id="{D0DBD263-1023-8044-0E56-988D7C3F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6636" y="3161513"/>
              <a:ext cx="567771" cy="56777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AC2752-81B3-8900-1568-FF1F757AA32B}"/>
              </a:ext>
            </a:extLst>
          </p:cNvPr>
          <p:cNvGrpSpPr/>
          <p:nvPr/>
        </p:nvGrpSpPr>
        <p:grpSpPr>
          <a:xfrm rot="1725106">
            <a:off x="9346651" y="4192043"/>
            <a:ext cx="2264502" cy="2351598"/>
            <a:chOff x="10454640" y="1737360"/>
            <a:chExt cx="79248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D16CE5-D46B-A54D-481E-0FDF08BBA5EA}"/>
                </a:ext>
              </a:extLst>
            </p:cNvPr>
            <p:cNvSpPr/>
            <p:nvPr/>
          </p:nvSpPr>
          <p:spPr>
            <a:xfrm>
              <a:off x="10454640" y="1737360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Music notes outline">
              <a:extLst>
                <a:ext uri="{FF2B5EF4-FFF2-40B4-BE49-F238E27FC236}">
                  <a16:creationId xmlns:a16="http://schemas.microsoft.com/office/drawing/2014/main" id="{2318372A-3CA4-4303-D2D1-20B43216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66995" y="1864955"/>
              <a:ext cx="567771" cy="567771"/>
            </a:xfrm>
            <a:prstGeom prst="rect">
              <a:avLst/>
            </a:prstGeom>
          </p:spPr>
        </p:pic>
      </p:grpSp>
      <p:sp>
        <p:nvSpPr>
          <p:cNvPr id="32" name="Block Arc 31">
            <a:extLst>
              <a:ext uri="{FF2B5EF4-FFF2-40B4-BE49-F238E27FC236}">
                <a16:creationId xmlns:a16="http://schemas.microsoft.com/office/drawing/2014/main" id="{77AF9ACB-B7B1-85CC-5751-ACE4C8CBDA1D}"/>
              </a:ext>
            </a:extLst>
          </p:cNvPr>
          <p:cNvSpPr/>
          <p:nvPr/>
        </p:nvSpPr>
        <p:spPr>
          <a:xfrm rot="16200000" flipV="1">
            <a:off x="-869339" y="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4142BFA2-56D5-2E33-D743-9604E3D6871E}"/>
              </a:ext>
            </a:extLst>
          </p:cNvPr>
          <p:cNvSpPr txBox="1"/>
          <p:nvPr/>
        </p:nvSpPr>
        <p:spPr>
          <a:xfrm>
            <a:off x="440414" y="5415148"/>
            <a:ext cx="3960000" cy="742792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de-AT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Marianne STEPHANIDES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Merve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TASKAYA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Bernhard WEGHAUPT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Tomasz WLODARSKI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4B69CD0-D4A8-6D73-4AA6-8C471E0FC9F2}"/>
              </a:ext>
            </a:extLst>
          </p:cNvPr>
          <p:cNvSpPr txBox="1"/>
          <p:nvPr/>
        </p:nvSpPr>
        <p:spPr>
          <a:xfrm>
            <a:off x="320811" y="4403614"/>
            <a:ext cx="51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b="1" dirty="0">
                <a:solidFill>
                  <a:schemeClr val="bg1"/>
                </a:solidFill>
              </a:rPr>
              <a:t>Status 05.10.2023</a:t>
            </a:r>
          </a:p>
        </p:txBody>
      </p:sp>
    </p:spTree>
    <p:extLst>
      <p:ext uri="{BB962C8B-B14F-4D97-AF65-F5344CB8AC3E}">
        <p14:creationId xmlns:p14="http://schemas.microsoft.com/office/powerpoint/2010/main" val="33764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20" y="1308203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CABAF-CABD-0DCA-146A-8DF8AA94EF98}"/>
              </a:ext>
            </a:extLst>
          </p:cNvPr>
          <p:cNvSpPr txBox="1"/>
          <p:nvPr/>
        </p:nvSpPr>
        <p:spPr>
          <a:xfrm>
            <a:off x="383220" y="1843963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Genres: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BC168-5E83-5A26-1807-D17A43DDA94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4" name="Rectangle 80">
              <a:extLst>
                <a:ext uri="{FF2B5EF4-FFF2-40B4-BE49-F238E27FC236}">
                  <a16:creationId xmlns:a16="http://schemas.microsoft.com/office/drawing/2014/main" id="{3F517093-719C-FCD0-64BC-E827197D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Rectangle 81">
              <a:extLst>
                <a:ext uri="{FF2B5EF4-FFF2-40B4-BE49-F238E27FC236}">
                  <a16:creationId xmlns:a16="http://schemas.microsoft.com/office/drawing/2014/main" id="{F23C2109-496B-3C7B-5FE8-EDC05FBE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700C700D-F062-129E-AA5C-1B583590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83">
              <a:extLst>
                <a:ext uri="{FF2B5EF4-FFF2-40B4-BE49-F238E27FC236}">
                  <a16:creationId xmlns:a16="http://schemas.microsoft.com/office/drawing/2014/main" id="{138246D0-38CB-78DF-4534-BDF97510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B85A494E-E948-3963-AB4A-3D367E28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85">
              <a:extLst>
                <a:ext uri="{FF2B5EF4-FFF2-40B4-BE49-F238E27FC236}">
                  <a16:creationId xmlns:a16="http://schemas.microsoft.com/office/drawing/2014/main" id="{C5E7F8FF-6801-F903-4275-FB0B3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2432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Statistics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Genres: 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377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52D3C6-E0B3-24D4-D954-35A4DEFE5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43572-ADB0-9786-69BF-FA143B8ADEB0}"/>
              </a:ext>
            </a:extLst>
          </p:cNvPr>
          <p:cNvSpPr/>
          <p:nvPr/>
        </p:nvSpPr>
        <p:spPr>
          <a:xfrm>
            <a:off x="1" y="-1"/>
            <a:ext cx="12191997" cy="2971801"/>
          </a:xfrm>
          <a:prstGeom prst="rect">
            <a:avLst/>
          </a:prstGeom>
          <a:solidFill>
            <a:srgbClr val="1DB954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70E0-C964-CFF8-5D48-2F71033773EF}"/>
              </a:ext>
            </a:extLst>
          </p:cNvPr>
          <p:cNvSpPr txBox="1"/>
          <p:nvPr/>
        </p:nvSpPr>
        <p:spPr>
          <a:xfrm>
            <a:off x="1488293" y="1143451"/>
            <a:ext cx="6676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8800" b="1" dirty="0">
                <a:solidFill>
                  <a:schemeClr val="bg1"/>
                </a:solidFill>
              </a:rPr>
              <a:t>Thank You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5452E435-748F-5185-5618-B204E7B29A98}"/>
              </a:ext>
            </a:extLst>
          </p:cNvPr>
          <p:cNvSpPr/>
          <p:nvPr/>
        </p:nvSpPr>
        <p:spPr>
          <a:xfrm rot="16200000" flipV="1">
            <a:off x="-877483" y="3401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B4288-926A-9419-FD7F-F5D70D14A643}"/>
              </a:ext>
            </a:extLst>
          </p:cNvPr>
          <p:cNvGrpSpPr/>
          <p:nvPr/>
        </p:nvGrpSpPr>
        <p:grpSpPr>
          <a:xfrm>
            <a:off x="9845350" y="2424120"/>
            <a:ext cx="1054791" cy="1095360"/>
            <a:chOff x="14634168" y="97431"/>
            <a:chExt cx="1054791" cy="1095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48650-DF58-B9A5-B16F-BA92C1D473AD}"/>
                </a:ext>
              </a:extLst>
            </p:cNvPr>
            <p:cNvSpPr/>
            <p:nvPr/>
          </p:nvSpPr>
          <p:spPr>
            <a:xfrm rot="1725106">
              <a:off x="14634168" y="97431"/>
              <a:ext cx="1054791" cy="1095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Record outline">
              <a:extLst>
                <a:ext uri="{FF2B5EF4-FFF2-40B4-BE49-F238E27FC236}">
                  <a16:creationId xmlns:a16="http://schemas.microsoft.com/office/drawing/2014/main" id="{C59B9B5A-7784-75EC-F1EC-142DAE0F2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3263" y="226811"/>
              <a:ext cx="836601" cy="836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85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18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Söhne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24slides18</dc:creator>
  <cp:lastModifiedBy>M T</cp:lastModifiedBy>
  <cp:revision>30</cp:revision>
  <dcterms:created xsi:type="dcterms:W3CDTF">2022-08-29T02:34:37Z</dcterms:created>
  <dcterms:modified xsi:type="dcterms:W3CDTF">2023-10-04T19:00:16Z</dcterms:modified>
</cp:coreProperties>
</file>