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1" r:id="rId3"/>
    <p:sldId id="299" r:id="rId4"/>
    <p:sldId id="302" r:id="rId5"/>
    <p:sldId id="304" r:id="rId6"/>
    <p:sldId id="305" r:id="rId7"/>
    <p:sldId id="298" r:id="rId8"/>
    <p:sldId id="300" r:id="rId9"/>
    <p:sldId id="306" r:id="rId10"/>
    <p:sldId id="30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67E0F-3D28-0F42-8B6C-43F553734B82}" v="15" dt="2023-10-04T18:59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8960" autoAdjust="0"/>
  </p:normalViewPr>
  <p:slideViewPr>
    <p:cSldViewPr snapToGrid="0">
      <p:cViewPr varScale="1">
        <p:scale>
          <a:sx n="97" d="100"/>
          <a:sy n="97" d="100"/>
        </p:scale>
        <p:origin x="224" y="2376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6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5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05.10.2023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4364C1F1-241D-DAE6-366A-F021ABF1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20" y="1551170"/>
            <a:ext cx="8070044" cy="42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Genres: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convertion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list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characters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No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„classic“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43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20" y="1308203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CABAF-CABD-0DCA-146A-8DF8AA94EF98}"/>
              </a:ext>
            </a:extLst>
          </p:cNvPr>
          <p:cNvSpPr txBox="1"/>
          <p:nvPr/>
        </p:nvSpPr>
        <p:spPr>
          <a:xfrm>
            <a:off x="383220" y="1843963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90898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algn="l"/>
            <a:r>
              <a:rPr lang="de-AT" sz="2800" dirty="0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Replace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 ‚\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\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‘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with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space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Detect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language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Translate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lyrics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into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failed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so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far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filter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english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songs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Lowercasing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Remove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numbers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and 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punctuation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Tokenization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Removing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Stopwords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71550" lvl="1" indent="-514350">
              <a:buFont typeface="+mj-lt"/>
              <a:buAutoNum type="arabicPeriod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DBC168-5E83-5A26-1807-D17A43DDA94D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4" name="Rectangle 80">
              <a:extLst>
                <a:ext uri="{FF2B5EF4-FFF2-40B4-BE49-F238E27FC236}">
                  <a16:creationId xmlns:a16="http://schemas.microsoft.com/office/drawing/2014/main" id="{3F517093-719C-FCD0-64BC-E827197D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Rectangle 81">
              <a:extLst>
                <a:ext uri="{FF2B5EF4-FFF2-40B4-BE49-F238E27FC236}">
                  <a16:creationId xmlns:a16="http://schemas.microsoft.com/office/drawing/2014/main" id="{F23C2109-496B-3C7B-5FE8-EDC05FBE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Rectangle 82">
              <a:extLst>
                <a:ext uri="{FF2B5EF4-FFF2-40B4-BE49-F238E27FC236}">
                  <a16:creationId xmlns:a16="http://schemas.microsoft.com/office/drawing/2014/main" id="{700C700D-F062-129E-AA5C-1B583590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Rectangle 83">
              <a:extLst>
                <a:ext uri="{FF2B5EF4-FFF2-40B4-BE49-F238E27FC236}">
                  <a16:creationId xmlns:a16="http://schemas.microsoft.com/office/drawing/2014/main" id="{138246D0-38CB-78DF-4534-BDF97510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Rectangle 84">
              <a:extLst>
                <a:ext uri="{FF2B5EF4-FFF2-40B4-BE49-F238E27FC236}">
                  <a16:creationId xmlns:a16="http://schemas.microsoft.com/office/drawing/2014/main" id="{B85A494E-E948-3963-AB4A-3D367E28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85">
              <a:extLst>
                <a:ext uri="{FF2B5EF4-FFF2-40B4-BE49-F238E27FC236}">
                  <a16:creationId xmlns:a16="http://schemas.microsoft.com/office/drawing/2014/main" id="{C5E7F8FF-6801-F903-4275-FB0B3ADE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382C2BD3-4FE4-03F1-F6CD-B9E22B25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447" y="3429000"/>
            <a:ext cx="114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3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Genres: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32589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2.68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1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Maximum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30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Vocabulary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Size: 2453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de-AT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words</a:t>
            </a:r>
            <a:b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912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2E172568-F5F4-41F4-3060-31A54F0A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036" y="1663723"/>
            <a:ext cx="7421011" cy="39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9EB3951C-2213-28B1-AA9F-39D3DCACF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73" y="1619154"/>
            <a:ext cx="5895738" cy="42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474402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Statistics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de-AT" sz="2800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for</a:t>
            </a:r>
            <a:r>
              <a:rPr lang="de-AT" sz="2800" b="0" i="0" u="none" strike="noStrike" dirty="0">
                <a:solidFill>
                  <a:schemeClr val="bg1"/>
                </a:solidFill>
                <a:effectLst/>
                <a:latin typeface="Söhne"/>
              </a:rPr>
              <a:t> Lyrics:</a:t>
            </a:r>
          </a:p>
          <a:p>
            <a:endParaRPr lang="de-AT" sz="2800" b="0" i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25728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Total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Words: 9950490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Average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386.76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Minimum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2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Maximum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45398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Vocabulary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Size: 139469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unique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Most Common Words: [(',', 514354), ('I', 419661),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288309),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260889), ('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', 161731)] </a:t>
            </a:r>
          </a:p>
          <a:p>
            <a:pPr algn="l"/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Filtered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Words after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Stopword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Removal</a:t>
            </a:r>
            <a:r>
              <a:rPr lang="de-AT" b="0" i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5675367 </a:t>
            </a:r>
            <a:r>
              <a:rPr lang="de-AT" b="0" i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words</a:t>
            </a:r>
            <a:endParaRPr lang="de-AT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662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E3DE8C02-123E-B00B-695B-810CAE17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285934"/>
            <a:ext cx="7772400" cy="5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1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120F99AC-1455-3A16-6F33-5B71AA5C26C8}"/>
              </a:ext>
            </a:extLst>
          </p:cNvPr>
          <p:cNvSpPr txBox="1"/>
          <p:nvPr/>
        </p:nvSpPr>
        <p:spPr>
          <a:xfrm>
            <a:off x="380682" y="1843961"/>
            <a:ext cx="2296800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EDA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28298A3-AA79-9AAE-DC10-145B5C02E7BD}"/>
              </a:ext>
            </a:extLst>
          </p:cNvPr>
          <p:cNvSpPr txBox="1"/>
          <p:nvPr/>
        </p:nvSpPr>
        <p:spPr>
          <a:xfrm>
            <a:off x="383220" y="1296806"/>
            <a:ext cx="2296800" cy="366917"/>
          </a:xfrm>
          <a:prstGeom prst="roundRect">
            <a:avLst/>
          </a:prstGeom>
          <a:noFill/>
        </p:spPr>
        <p:txBody>
          <a:bodyPr wrap="none" lIns="684000" rtlCol="0" anchor="ctr">
            <a:no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 Steps</a:t>
            </a:r>
          </a:p>
        </p:txBody>
      </p:sp>
      <p:grpSp>
        <p:nvGrpSpPr>
          <p:cNvPr id="11" name="Group 1035">
            <a:extLst>
              <a:ext uri="{FF2B5EF4-FFF2-40B4-BE49-F238E27FC236}">
                <a16:creationId xmlns:a16="http://schemas.microsoft.com/office/drawing/2014/main" id="{744F1910-5910-7A90-49C6-531CB5AFEF2A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2" name="Freeform 90">
              <a:extLst>
                <a:ext uri="{FF2B5EF4-FFF2-40B4-BE49-F238E27FC236}">
                  <a16:creationId xmlns:a16="http://schemas.microsoft.com/office/drawing/2014/main" id="{328E40C6-FD5C-DD40-06A4-F1942B4A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Line 91">
              <a:extLst>
                <a:ext uri="{FF2B5EF4-FFF2-40B4-BE49-F238E27FC236}">
                  <a16:creationId xmlns:a16="http://schemas.microsoft.com/office/drawing/2014/main" id="{B1DE3B6B-DA0B-27DC-5332-5CDF01230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Line 92">
              <a:extLst>
                <a:ext uri="{FF2B5EF4-FFF2-40B4-BE49-F238E27FC236}">
                  <a16:creationId xmlns:a16="http://schemas.microsoft.com/office/drawing/2014/main" id="{90862457-02BA-CF3C-8850-3627E428F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93">
              <a:extLst>
                <a:ext uri="{FF2B5EF4-FFF2-40B4-BE49-F238E27FC236}">
                  <a16:creationId xmlns:a16="http://schemas.microsoft.com/office/drawing/2014/main" id="{0B1FEE66-A87A-58D9-AF49-7432543A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9CAAF5E4-B610-CFC0-67B8-307CAB29B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5">
              <a:extLst>
                <a:ext uri="{FF2B5EF4-FFF2-40B4-BE49-F238E27FC236}">
                  <a16:creationId xmlns:a16="http://schemas.microsoft.com/office/drawing/2014/main" id="{9C1470DC-A351-F187-760E-46AB14A5A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">
            <a:extLst>
              <a:ext uri="{FF2B5EF4-FFF2-40B4-BE49-F238E27FC236}">
                <a16:creationId xmlns:a16="http://schemas.microsoft.com/office/drawing/2014/main" id="{15548E8D-DA46-F6DC-F8C4-FF4C919B20B5}"/>
              </a:ext>
            </a:extLst>
          </p:cNvPr>
          <p:cNvGrpSpPr>
            <a:grpSpLocks noChangeAspect="1"/>
          </p:cNvGrpSpPr>
          <p:nvPr/>
        </p:nvGrpSpPr>
        <p:grpSpPr>
          <a:xfrm>
            <a:off x="602808" y="1919421"/>
            <a:ext cx="236623" cy="216000"/>
            <a:chOff x="3398838" y="5076826"/>
            <a:chExt cx="346075" cy="315913"/>
          </a:xfrm>
        </p:grpSpPr>
        <p:sp>
          <p:nvSpPr>
            <p:cNvPr id="23" name="Rectangle 80">
              <a:extLst>
                <a:ext uri="{FF2B5EF4-FFF2-40B4-BE49-F238E27FC236}">
                  <a16:creationId xmlns:a16="http://schemas.microsoft.com/office/drawing/2014/main" id="{377714EA-9945-8C7C-6101-CB26744B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07682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Rectangle 81">
              <a:extLst>
                <a:ext uri="{FF2B5EF4-FFF2-40B4-BE49-F238E27FC236}">
                  <a16:creationId xmlns:a16="http://schemas.microsoft.com/office/drawing/2014/main" id="{999D1A82-0B57-13FE-0694-D479B060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197476"/>
              <a:ext cx="225425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82">
              <a:extLst>
                <a:ext uri="{FF2B5EF4-FFF2-40B4-BE49-F238E27FC236}">
                  <a16:creationId xmlns:a16="http://schemas.microsoft.com/office/drawing/2014/main" id="{AF3AA778-A66C-CD25-2479-162712D0E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5316539"/>
              <a:ext cx="225425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83">
              <a:extLst>
                <a:ext uri="{FF2B5EF4-FFF2-40B4-BE49-F238E27FC236}">
                  <a16:creationId xmlns:a16="http://schemas.microsoft.com/office/drawing/2014/main" id="{48106F25-3D59-EB10-F2CC-66671174B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07682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Rectangle 84">
              <a:extLst>
                <a:ext uri="{FF2B5EF4-FFF2-40B4-BE49-F238E27FC236}">
                  <a16:creationId xmlns:a16="http://schemas.microsoft.com/office/drawing/2014/main" id="{6943729F-ED5A-B2CE-9178-932B78B8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197476"/>
              <a:ext cx="74613" cy="74613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85">
              <a:extLst>
                <a:ext uri="{FF2B5EF4-FFF2-40B4-BE49-F238E27FC236}">
                  <a16:creationId xmlns:a16="http://schemas.microsoft.com/office/drawing/2014/main" id="{EFB86162-B636-B861-4ED0-C88EB74D2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316539"/>
              <a:ext cx="74613" cy="76200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DA9E9D1-6813-3982-91ED-4EEC4DE4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2" y="1157721"/>
            <a:ext cx="7294258" cy="51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4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Breitbild</PresentationFormat>
  <Paragraphs>70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Menlo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Thomas Wlodarski</cp:lastModifiedBy>
  <cp:revision>34</cp:revision>
  <dcterms:created xsi:type="dcterms:W3CDTF">2022-08-29T02:34:37Z</dcterms:created>
  <dcterms:modified xsi:type="dcterms:W3CDTF">2023-10-05T11:17:54Z</dcterms:modified>
</cp:coreProperties>
</file>