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8" r:id="rId3"/>
    <p:sldId id="301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B"/>
    <a:srgbClr val="191414"/>
    <a:srgbClr val="1DB954"/>
    <a:srgbClr val="0C0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EE4AE-9CF9-894D-8B1D-AD02C405D550}" v="9" dt="2023-10-12T13:35:45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88952" autoAdjust="0"/>
  </p:normalViewPr>
  <p:slideViewPr>
    <p:cSldViewPr snapToGrid="0">
      <p:cViewPr varScale="1">
        <p:scale>
          <a:sx n="108" d="100"/>
          <a:sy n="108" d="100"/>
        </p:scale>
        <p:origin x="792" y="200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T" userId="7f6c2d3ff5585f85" providerId="LiveId" clId="{36FEE4AE-9CF9-894D-8B1D-AD02C405D550}"/>
    <pc:docChg chg="undo custSel addSld delSld modSld sldOrd">
      <pc:chgData name="M T" userId="7f6c2d3ff5585f85" providerId="LiveId" clId="{36FEE4AE-9CF9-894D-8B1D-AD02C405D550}" dt="2023-10-12T14:43:08.412" v="473" actId="20577"/>
      <pc:docMkLst>
        <pc:docMk/>
      </pc:docMkLst>
      <pc:sldChg chg="modSp mod">
        <pc:chgData name="M T" userId="7f6c2d3ff5585f85" providerId="LiveId" clId="{36FEE4AE-9CF9-894D-8B1D-AD02C405D550}" dt="2023-10-12T12:56:12.910" v="3" actId="20577"/>
        <pc:sldMkLst>
          <pc:docMk/>
          <pc:sldMk cId="3376455654" sldId="256"/>
        </pc:sldMkLst>
        <pc:spChg chg="mod">
          <ac:chgData name="M T" userId="7f6c2d3ff5585f85" providerId="LiveId" clId="{36FEE4AE-9CF9-894D-8B1D-AD02C405D550}" dt="2023-10-12T12:56:12.910" v="3" actId="20577"/>
          <ac:spMkLst>
            <pc:docMk/>
            <pc:sldMk cId="3376455654" sldId="256"/>
            <ac:spMk id="3" creationId="{64B69CD0-D4A8-6D73-4AA6-8C471E0FC9F2}"/>
          </ac:spMkLst>
        </pc:spChg>
      </pc:sldChg>
      <pc:sldChg chg="del">
        <pc:chgData name="M T" userId="7f6c2d3ff5585f85" providerId="LiveId" clId="{36FEE4AE-9CF9-894D-8B1D-AD02C405D550}" dt="2023-10-12T13:58:07.808" v="363" actId="2696"/>
        <pc:sldMkLst>
          <pc:docMk/>
          <pc:sldMk cId="136629416" sldId="298"/>
        </pc:sldMkLst>
      </pc:sldChg>
      <pc:sldChg chg="delSp del">
        <pc:chgData name="M T" userId="7f6c2d3ff5585f85" providerId="LiveId" clId="{36FEE4AE-9CF9-894D-8B1D-AD02C405D550}" dt="2023-10-12T13:58:07.775" v="356" actId="2696"/>
        <pc:sldMkLst>
          <pc:docMk/>
          <pc:sldMk cId="848634955" sldId="299"/>
        </pc:sldMkLst>
        <pc:spChg chg="del">
          <ac:chgData name="M T" userId="7f6c2d3ff5585f85" providerId="LiveId" clId="{36FEE4AE-9CF9-894D-8B1D-AD02C405D550}" dt="2023-10-12T12:57:12.049" v="74" actId="478"/>
          <ac:spMkLst>
            <pc:docMk/>
            <pc:sldMk cId="848634955" sldId="299"/>
            <ac:spMk id="22" creationId="{29CCABAF-CABD-0DCA-146A-8DF8AA94EF98}"/>
          </ac:spMkLst>
        </pc:spChg>
        <pc:grpChg chg="del">
          <ac:chgData name="M T" userId="7f6c2d3ff5585f85" providerId="LiveId" clId="{36FEE4AE-9CF9-894D-8B1D-AD02C405D550}" dt="2023-10-12T12:57:12.049" v="74" actId="478"/>
          <ac:grpSpMkLst>
            <pc:docMk/>
            <pc:sldMk cId="848634955" sldId="299"/>
            <ac:grpSpMk id="2" creationId="{CBDBC168-5E83-5A26-1807-D17A43DDA94D}"/>
          </ac:grpSpMkLst>
        </pc:grpChg>
      </pc:sldChg>
      <pc:sldChg chg="del">
        <pc:chgData name="M T" userId="7f6c2d3ff5585f85" providerId="LiveId" clId="{36FEE4AE-9CF9-894D-8B1D-AD02C405D550}" dt="2023-10-12T13:58:07.779" v="358" actId="2696"/>
        <pc:sldMkLst>
          <pc:docMk/>
          <pc:sldMk cId="3763819030" sldId="300"/>
        </pc:sldMkLst>
      </pc:sldChg>
      <pc:sldChg chg="delSp modSp mod">
        <pc:chgData name="M T" userId="7f6c2d3ff5585f85" providerId="LiveId" clId="{36FEE4AE-9CF9-894D-8B1D-AD02C405D550}" dt="2023-10-12T13:57:48.854" v="355" actId="20577"/>
        <pc:sldMkLst>
          <pc:docMk/>
          <pc:sldMk cId="174380101" sldId="301"/>
        </pc:sldMkLst>
        <pc:spChg chg="mod">
          <ac:chgData name="M T" userId="7f6c2d3ff5585f85" providerId="LiveId" clId="{36FEE4AE-9CF9-894D-8B1D-AD02C405D550}" dt="2023-10-12T12:57:01.085" v="70" actId="20577"/>
          <ac:spMkLst>
            <pc:docMk/>
            <pc:sldMk cId="174380101" sldId="301"/>
            <ac:spMk id="18" creationId="{355AC3A1-175C-0DC3-DBAF-F626A9F3780A}"/>
          </ac:spMkLst>
        </pc:spChg>
        <pc:spChg chg="mod">
          <ac:chgData name="M T" userId="7f6c2d3ff5585f85" providerId="LiveId" clId="{36FEE4AE-9CF9-894D-8B1D-AD02C405D550}" dt="2023-10-12T12:56:51.545" v="48" actId="14100"/>
          <ac:spMkLst>
            <pc:docMk/>
            <pc:sldMk cId="174380101" sldId="301"/>
            <ac:spMk id="21" creationId="{ED46B618-2CF9-7941-4EA2-0BAE302EE4DF}"/>
          </ac:spMkLst>
        </pc:spChg>
        <pc:spChg chg="del">
          <ac:chgData name="M T" userId="7f6c2d3ff5585f85" providerId="LiveId" clId="{36FEE4AE-9CF9-894D-8B1D-AD02C405D550}" dt="2023-10-12T12:57:07.331" v="72" actId="478"/>
          <ac:spMkLst>
            <pc:docMk/>
            <pc:sldMk cId="174380101" sldId="301"/>
            <ac:spMk id="22" creationId="{29CCABAF-CABD-0DCA-146A-8DF8AA94EF98}"/>
          </ac:spMkLst>
        </pc:spChg>
        <pc:spChg chg="mod">
          <ac:chgData name="M T" userId="7f6c2d3ff5585f85" providerId="LiveId" clId="{36FEE4AE-9CF9-894D-8B1D-AD02C405D550}" dt="2023-10-12T13:57:48.854" v="355" actId="20577"/>
          <ac:spMkLst>
            <pc:docMk/>
            <pc:sldMk cId="174380101" sldId="301"/>
            <ac:spMk id="48" creationId="{E4CCABAB-F10A-642D-34EC-706C8A69764F}"/>
          </ac:spMkLst>
        </pc:spChg>
        <pc:grpChg chg="del">
          <ac:chgData name="M T" userId="7f6c2d3ff5585f85" providerId="LiveId" clId="{36FEE4AE-9CF9-894D-8B1D-AD02C405D550}" dt="2023-10-12T12:57:08.338" v="73" actId="478"/>
          <ac:grpSpMkLst>
            <pc:docMk/>
            <pc:sldMk cId="174380101" sldId="301"/>
            <ac:grpSpMk id="2" creationId="{CBDBC168-5E83-5A26-1807-D17A43DDA94D}"/>
          </ac:grpSpMkLst>
        </pc:grpChg>
      </pc:sldChg>
      <pc:sldChg chg="del">
        <pc:chgData name="M T" userId="7f6c2d3ff5585f85" providerId="LiveId" clId="{36FEE4AE-9CF9-894D-8B1D-AD02C405D550}" dt="2023-10-12T13:58:07.787" v="359" actId="2696"/>
        <pc:sldMkLst>
          <pc:docMk/>
          <pc:sldMk cId="3591267720" sldId="302"/>
        </pc:sldMkLst>
      </pc:sldChg>
      <pc:sldChg chg="del">
        <pc:chgData name="M T" userId="7f6c2d3ff5585f85" providerId="LiveId" clId="{36FEE4AE-9CF9-894D-8B1D-AD02C405D550}" dt="2023-10-12T13:58:07.801" v="361" actId="2696"/>
        <pc:sldMkLst>
          <pc:docMk/>
          <pc:sldMk cId="4269075172" sldId="304"/>
        </pc:sldMkLst>
      </pc:sldChg>
      <pc:sldChg chg="del">
        <pc:chgData name="M T" userId="7f6c2d3ff5585f85" providerId="LiveId" clId="{36FEE4AE-9CF9-894D-8B1D-AD02C405D550}" dt="2023-10-12T13:58:07.788" v="360" actId="2696"/>
        <pc:sldMkLst>
          <pc:docMk/>
          <pc:sldMk cId="1844234061" sldId="305"/>
        </pc:sldMkLst>
      </pc:sldChg>
      <pc:sldChg chg="del">
        <pc:chgData name="M T" userId="7f6c2d3ff5585f85" providerId="LiveId" clId="{36FEE4AE-9CF9-894D-8B1D-AD02C405D550}" dt="2023-10-12T13:58:07.803" v="362" actId="2696"/>
        <pc:sldMkLst>
          <pc:docMk/>
          <pc:sldMk cId="3490447661" sldId="306"/>
        </pc:sldMkLst>
      </pc:sldChg>
      <pc:sldChg chg="modSp del mod">
        <pc:chgData name="M T" userId="7f6c2d3ff5585f85" providerId="LiveId" clId="{36FEE4AE-9CF9-894D-8B1D-AD02C405D550}" dt="2023-10-12T13:58:07.777" v="357" actId="2696"/>
        <pc:sldMkLst>
          <pc:docMk/>
          <pc:sldMk cId="3331792296" sldId="307"/>
        </pc:sldMkLst>
        <pc:spChg chg="mod">
          <ac:chgData name="M T" userId="7f6c2d3ff5585f85" providerId="LiveId" clId="{36FEE4AE-9CF9-894D-8B1D-AD02C405D550}" dt="2023-10-12T12:56:31.185" v="10" actId="20577"/>
          <ac:spMkLst>
            <pc:docMk/>
            <pc:sldMk cId="3331792296" sldId="307"/>
            <ac:spMk id="10" creationId="{228298A3-AA79-9AAE-DC10-145B5C02E7BD}"/>
          </ac:spMkLst>
        </pc:spChg>
      </pc:sldChg>
      <pc:sldChg chg="addSp delSp modSp add mod ord">
        <pc:chgData name="M T" userId="7f6c2d3ff5585f85" providerId="LiveId" clId="{36FEE4AE-9CF9-894D-8B1D-AD02C405D550}" dt="2023-10-12T13:35:04.280" v="336"/>
        <pc:sldMkLst>
          <pc:docMk/>
          <pc:sldMk cId="3821671727" sldId="308"/>
        </pc:sldMkLst>
        <pc:spChg chg="mod">
          <ac:chgData name="M T" userId="7f6c2d3ff5585f85" providerId="LiveId" clId="{36FEE4AE-9CF9-894D-8B1D-AD02C405D550}" dt="2023-10-12T13:35:04.280" v="336"/>
          <ac:spMkLst>
            <pc:docMk/>
            <pc:sldMk cId="3821671727" sldId="308"/>
            <ac:spMk id="48" creationId="{E4CCABAB-F10A-642D-34EC-706C8A69764F}"/>
          </ac:spMkLst>
        </pc:spChg>
        <pc:picChg chg="add del mod modCrop">
          <ac:chgData name="M T" userId="7f6c2d3ff5585f85" providerId="LiveId" clId="{36FEE4AE-9CF9-894D-8B1D-AD02C405D550}" dt="2023-10-12T13:32:46.899" v="269" actId="478"/>
          <ac:picMkLst>
            <pc:docMk/>
            <pc:sldMk cId="3821671727" sldId="308"/>
            <ac:picMk id="2" creationId="{88422CE7-4047-0D16-26EB-8EAC026D32D9}"/>
          </ac:picMkLst>
        </pc:picChg>
        <pc:picChg chg="add del mod modCrop">
          <ac:chgData name="M T" userId="7f6c2d3ff5585f85" providerId="LiveId" clId="{36FEE4AE-9CF9-894D-8B1D-AD02C405D550}" dt="2023-10-12T13:32:45.932" v="268" actId="478"/>
          <ac:picMkLst>
            <pc:docMk/>
            <pc:sldMk cId="3821671727" sldId="308"/>
            <ac:picMk id="3" creationId="{2DBA7382-E92D-A196-A324-071F0012DAE7}"/>
          </ac:picMkLst>
        </pc:picChg>
      </pc:sldChg>
      <pc:sldChg chg="modSp add mod">
        <pc:chgData name="M T" userId="7f6c2d3ff5585f85" providerId="LiveId" clId="{36FEE4AE-9CF9-894D-8B1D-AD02C405D550}" dt="2023-10-12T14:43:08.412" v="473" actId="20577"/>
        <pc:sldMkLst>
          <pc:docMk/>
          <pc:sldMk cId="3043824418" sldId="309"/>
        </pc:sldMkLst>
        <pc:spChg chg="mod">
          <ac:chgData name="M T" userId="7f6c2d3ff5585f85" providerId="LiveId" clId="{36FEE4AE-9CF9-894D-8B1D-AD02C405D550}" dt="2023-10-12T14:43:08.412" v="473" actId="20577"/>
          <ac:spMkLst>
            <pc:docMk/>
            <pc:sldMk cId="3043824418" sldId="309"/>
            <ac:spMk id="48" creationId="{E4CCABAB-F10A-642D-34EC-706C8A69764F}"/>
          </ac:spMkLst>
        </pc:spChg>
      </pc:sldChg>
      <pc:sldChg chg="modSp add del mod">
        <pc:chgData name="M T" userId="7f6c2d3ff5585f85" providerId="LiveId" clId="{36FEE4AE-9CF9-894D-8B1D-AD02C405D550}" dt="2023-10-12T14:15:27.301" v="365" actId="2696"/>
        <pc:sldMkLst>
          <pc:docMk/>
          <pc:sldMk cId="4176768336" sldId="310"/>
        </pc:sldMkLst>
        <pc:spChg chg="mod">
          <ac:chgData name="M T" userId="7f6c2d3ff5585f85" providerId="LiveId" clId="{36FEE4AE-9CF9-894D-8B1D-AD02C405D550}" dt="2023-10-12T13:35:48.627" v="345" actId="20577"/>
          <ac:spMkLst>
            <pc:docMk/>
            <pc:sldMk cId="4176768336" sldId="310"/>
            <ac:spMk id="48" creationId="{E4CCABAB-F10A-642D-34EC-706C8A6976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6012-1BD2-423A-B783-8C352B9F1F3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DCF92-708B-42BD-8680-DB4A1F579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DCF92-708B-42BD-8680-DB4A1F579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3804-116A-593A-9926-13C4F9996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CFECD-2E63-38F8-9058-19CF0FA55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3B3F-55A5-BED3-F7EA-8545E4A8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E5EB-25AD-92D6-5BB0-5B7CA419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8E25-5FA8-D9D7-8A9A-40923002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7DA9-C965-0040-A5D8-E8D946BC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E157-4AA1-F608-CB52-82001F52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D316-EA07-E121-FACF-A6A16B4A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2073-B009-B6FB-9A0C-EFFE3E5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6484-D1A2-AA04-7D5B-6C4CB25E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D4A07-D9A6-DAF1-3CCD-1989D401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77080-F720-4FDB-B5D3-945225EA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042C-D186-F0B1-DC55-CA5D47D3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E73D2-E70F-A7F8-F214-B73E40B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7E048-5A3B-A13D-A099-F5C8B210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B937-C3F4-F051-E056-F10DACC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22A3-1CA7-E45D-19A4-E7F3AB1D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3C8E6-47E2-B3A9-EB6A-BA474DDF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2AA51-C5A2-AAFC-C759-524AC058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6747-8976-58AD-FBD8-315C35CD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C816-8050-44E0-0B50-7928C477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D957-3BCD-649A-845F-D45CB460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80FE-88B7-1D16-4322-AF08BDD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8BA6-EF04-9698-C62A-1CE93498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97AC-5E45-6C15-0EEC-3056E534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4201-438F-65A7-9B70-731DBAD7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1E9C-B535-CE07-8402-0B97E0FD0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FE8C-2A7E-4C91-58EA-868541A5B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09D-F446-5949-6722-999DBE8C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9DEE2-A2B7-0EB1-5C30-29210953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E58A0-0161-234A-7D09-E1E4E3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C7B6-683F-5937-3461-742A623E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FF785-7790-C63E-D448-050BE460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74ED-DF82-2F2A-FE20-7429BB67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7A19B-E0B0-1637-C122-AC945A8A4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26800-92A6-41A2-A970-45FFFDB24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1ED1-4695-FE72-FC9A-3AEE4ED0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B6345-F50D-4938-9DDD-395D8589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3662-0A60-8302-6B99-B1167B21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7CB3-F5F6-A2F0-3555-B06BBF4D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5CDB-D9BA-A241-BD1C-A8201BD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97C7E-14DE-A920-6F42-F3FFE31A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B9D2-3446-AEF6-5AD2-64089200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838" y="6356350"/>
            <a:ext cx="2743200" cy="365125"/>
          </a:xfrm>
        </p:spPr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: Top Corners Rounded 59">
            <a:extLst>
              <a:ext uri="{FF2B5EF4-FFF2-40B4-BE49-F238E27FC236}">
                <a16:creationId xmlns:a16="http://schemas.microsoft.com/office/drawing/2014/main" id="{3DD9C08A-51C9-4F81-941C-BDD64F945A5F}"/>
              </a:ext>
            </a:extLst>
          </p:cNvPr>
          <p:cNvSpPr/>
          <p:nvPr userDrawn="1"/>
        </p:nvSpPr>
        <p:spPr>
          <a:xfrm>
            <a:off x="11079126" y="6308725"/>
            <a:ext cx="777912" cy="549275"/>
          </a:xfrm>
          <a:prstGeom prst="round2SameRect">
            <a:avLst/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2849E12-BF32-3E39-79EA-3481F7C5DEAC}"/>
              </a:ext>
            </a:extLst>
          </p:cNvPr>
          <p:cNvSpPr txBox="1">
            <a:spLocks/>
          </p:cNvSpPr>
          <p:nvPr userDrawn="1"/>
        </p:nvSpPr>
        <p:spPr>
          <a:xfrm>
            <a:off x="11174553" y="6400800"/>
            <a:ext cx="587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6976B3-DD6B-A24F-AFB9-4E5E746632CF}" type="slidenum">
              <a:rPr lang="en-US" sz="1400" b="1" smtClean="0">
                <a:solidFill>
                  <a:schemeClr val="bg1"/>
                </a:solidFill>
              </a:rPr>
              <a:t>‹Nr.›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043">
            <a:extLst>
              <a:ext uri="{FF2B5EF4-FFF2-40B4-BE49-F238E27FC236}">
                <a16:creationId xmlns:a16="http://schemas.microsoft.com/office/drawing/2014/main" id="{9AE18515-FE94-41B6-0C62-C5D6544DE34A}"/>
              </a:ext>
            </a:extLst>
          </p:cNvPr>
          <p:cNvCxnSpPr>
            <a:cxnSpLocks/>
          </p:cNvCxnSpPr>
          <p:nvPr userDrawn="1"/>
        </p:nvCxnSpPr>
        <p:spPr>
          <a:xfrm>
            <a:off x="3428683" y="6583362"/>
            <a:ext cx="710184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FD666-9BD8-5EEE-E9C3-4FD0D3CD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E2114-85C1-A43D-BAEB-07894EB3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8E82B-2455-0335-5EB9-C55587B4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5EBF-888B-DB8B-76AB-45C980EB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3736-DD60-FF09-2346-3CD6F497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A7EA-1063-5961-62A7-2BF568B9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E3C8-F431-345C-1C58-CD5B8B32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D2B2-A4B5-DE06-1229-098C8B7F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6BE5-565A-32F0-5FB1-9F6AA9A5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D19E-BE4B-6BEE-53AE-7406D4BB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382F7-6C8D-7849-8F47-E6DC0665C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F105-DECE-3555-A4BC-217F9699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377F-9182-85F2-3E10-B7CE5FF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CC02A-E3B2-1FEA-ADE9-1B54958C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6DC9-13A0-4178-9542-66A5A7CC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8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6476-4B52-8E75-7F4F-4895B8C5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96863"/>
            <a:ext cx="8275638" cy="1150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06F6C-5E13-259C-8F43-C175A46F9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1569060"/>
            <a:ext cx="8275638" cy="4607903"/>
          </a:xfrm>
          <a:prstGeom prst="rect">
            <a:avLst/>
          </a:prstGeom>
          <a:solidFill>
            <a:srgbClr val="0A0A0B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71D0D-1DF4-3A74-6EB6-8874D7CA6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A3C5-C84E-4FAD-9AAC-6508D1A5CE25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940D-1EDB-80BA-AC24-A06B26EBB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2402-0D43-1859-F7EC-DEA6B56D2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122D-F12A-4AEE-804B-8A547861C0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lock Arc 32">
            <a:extLst>
              <a:ext uri="{FF2B5EF4-FFF2-40B4-BE49-F238E27FC236}">
                <a16:creationId xmlns:a16="http://schemas.microsoft.com/office/drawing/2014/main" id="{2FAB1B89-B0AE-576E-C1B2-E534893E8DAB}"/>
              </a:ext>
            </a:extLst>
          </p:cNvPr>
          <p:cNvSpPr/>
          <p:nvPr/>
        </p:nvSpPr>
        <p:spPr>
          <a:xfrm rot="5400000" flipH="1" flipV="1">
            <a:off x="5837346" y="5049945"/>
            <a:ext cx="1590541" cy="1590541"/>
          </a:xfrm>
          <a:prstGeom prst="blockArc">
            <a:avLst>
              <a:gd name="adj1" fmla="val 5832300"/>
              <a:gd name="adj2" fmla="val 77390"/>
              <a:gd name="adj3" fmla="val 187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8B5AFE-A597-F58E-79A2-5352CBA651D2}"/>
              </a:ext>
            </a:extLst>
          </p:cNvPr>
          <p:cNvCxnSpPr>
            <a:cxnSpLocks/>
          </p:cNvCxnSpPr>
          <p:nvPr/>
        </p:nvCxnSpPr>
        <p:spPr>
          <a:xfrm>
            <a:off x="0" y="2106592"/>
            <a:ext cx="992124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2C8248-3C6F-1D66-64DA-1AAA19C68A62}"/>
              </a:ext>
            </a:extLst>
          </p:cNvPr>
          <p:cNvSpPr/>
          <p:nvPr/>
        </p:nvSpPr>
        <p:spPr>
          <a:xfrm>
            <a:off x="0" y="0"/>
            <a:ext cx="9618562" cy="2071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7C51B-EE8A-7E19-337C-1EF8144E663C}"/>
              </a:ext>
            </a:extLst>
          </p:cNvPr>
          <p:cNvSpPr txBox="1"/>
          <p:nvPr/>
        </p:nvSpPr>
        <p:spPr>
          <a:xfrm>
            <a:off x="334963" y="2718172"/>
            <a:ext cx="5186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5400" b="1" dirty="0">
                <a:solidFill>
                  <a:srgbClr val="1DB954"/>
                </a:solidFill>
              </a:rPr>
              <a:t>Spotify Trends Analysis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33DF9C08-447A-1313-A46F-71430CC93838}"/>
              </a:ext>
            </a:extLst>
          </p:cNvPr>
          <p:cNvSpPr/>
          <p:nvPr/>
        </p:nvSpPr>
        <p:spPr>
          <a:xfrm>
            <a:off x="6629400" y="0"/>
            <a:ext cx="3489960" cy="6858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4E7984-497A-6366-05D4-C73F944B01C3}"/>
              </a:ext>
            </a:extLst>
          </p:cNvPr>
          <p:cNvGrpSpPr/>
          <p:nvPr/>
        </p:nvGrpSpPr>
        <p:grpSpPr>
          <a:xfrm rot="20212618">
            <a:off x="6961869" y="2814851"/>
            <a:ext cx="1896073" cy="1844733"/>
            <a:chOff x="6714281" y="3033918"/>
            <a:chExt cx="792480" cy="8229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EDBB0C-C99E-63F6-0A3C-B07870F015C8}"/>
                </a:ext>
              </a:extLst>
            </p:cNvPr>
            <p:cNvSpPr/>
            <p:nvPr/>
          </p:nvSpPr>
          <p:spPr>
            <a:xfrm>
              <a:off x="6714281" y="3033918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Music note outline">
              <a:extLst>
                <a:ext uri="{FF2B5EF4-FFF2-40B4-BE49-F238E27FC236}">
                  <a16:creationId xmlns:a16="http://schemas.microsoft.com/office/drawing/2014/main" id="{D0DBD263-1023-8044-0E56-988D7C3F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6636" y="3161513"/>
              <a:ext cx="567771" cy="56777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AC2752-81B3-8900-1568-FF1F757AA32B}"/>
              </a:ext>
            </a:extLst>
          </p:cNvPr>
          <p:cNvGrpSpPr/>
          <p:nvPr/>
        </p:nvGrpSpPr>
        <p:grpSpPr>
          <a:xfrm rot="1725106">
            <a:off x="9346651" y="4192043"/>
            <a:ext cx="2264502" cy="2351598"/>
            <a:chOff x="10454640" y="1737360"/>
            <a:chExt cx="792480" cy="82296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D16CE5-D46B-A54D-481E-0FDF08BBA5EA}"/>
                </a:ext>
              </a:extLst>
            </p:cNvPr>
            <p:cNvSpPr/>
            <p:nvPr/>
          </p:nvSpPr>
          <p:spPr>
            <a:xfrm>
              <a:off x="10454640" y="1737360"/>
              <a:ext cx="79248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Music notes outline">
              <a:extLst>
                <a:ext uri="{FF2B5EF4-FFF2-40B4-BE49-F238E27FC236}">
                  <a16:creationId xmlns:a16="http://schemas.microsoft.com/office/drawing/2014/main" id="{2318372A-3CA4-4303-D2D1-20B43216A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66995" y="1864955"/>
              <a:ext cx="567771" cy="567771"/>
            </a:xfrm>
            <a:prstGeom prst="rect">
              <a:avLst/>
            </a:prstGeom>
          </p:spPr>
        </p:pic>
      </p:grpSp>
      <p:sp>
        <p:nvSpPr>
          <p:cNvPr id="32" name="Block Arc 31">
            <a:extLst>
              <a:ext uri="{FF2B5EF4-FFF2-40B4-BE49-F238E27FC236}">
                <a16:creationId xmlns:a16="http://schemas.microsoft.com/office/drawing/2014/main" id="{77AF9ACB-B7B1-85CC-5751-ACE4C8CBDA1D}"/>
              </a:ext>
            </a:extLst>
          </p:cNvPr>
          <p:cNvSpPr/>
          <p:nvPr/>
        </p:nvSpPr>
        <p:spPr>
          <a:xfrm rot="16200000" flipV="1">
            <a:off x="-869339" y="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rgbClr val="1DB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4142BFA2-56D5-2E33-D743-9604E3D6871E}"/>
              </a:ext>
            </a:extLst>
          </p:cNvPr>
          <p:cNvSpPr txBox="1"/>
          <p:nvPr/>
        </p:nvSpPr>
        <p:spPr>
          <a:xfrm>
            <a:off x="440414" y="5415148"/>
            <a:ext cx="3960000" cy="742792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r>
              <a:rPr lang="de-AT" sz="11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Marianne STEPHANIDES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Merve</a:t>
            </a:r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TASKAYA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Bernhard WEGHAUPT</a:t>
            </a:r>
          </a:p>
          <a:p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Tomasz WLODARSKI</a:t>
            </a:r>
          </a:p>
          <a:p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4B69CD0-D4A8-6D73-4AA6-8C471E0FC9F2}"/>
              </a:ext>
            </a:extLst>
          </p:cNvPr>
          <p:cNvSpPr txBox="1"/>
          <p:nvPr/>
        </p:nvSpPr>
        <p:spPr>
          <a:xfrm>
            <a:off x="320811" y="4403614"/>
            <a:ext cx="518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b="1" dirty="0">
                <a:solidFill>
                  <a:schemeClr val="bg1"/>
                </a:solidFill>
              </a:rPr>
              <a:t>Status 16.10.2023</a:t>
            </a:r>
          </a:p>
        </p:txBody>
      </p:sp>
    </p:spTree>
    <p:extLst>
      <p:ext uri="{BB962C8B-B14F-4D97-AF65-F5344CB8AC3E}">
        <p14:creationId xmlns:p14="http://schemas.microsoft.com/office/powerpoint/2010/main" val="33764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19" y="1308203"/>
            <a:ext cx="2478733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&amp; Evaluation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Genre: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cleaned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(2453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stemmed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(2453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 err="1">
                <a:solidFill>
                  <a:schemeClr val="bg1"/>
                </a:solidFill>
                <a:latin typeface="Söhne"/>
              </a:rPr>
              <a:t>tokenized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(1417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genres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82167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55AC3A1-175C-0DC3-DBAF-F626A9F3780A}"/>
              </a:ext>
            </a:extLst>
          </p:cNvPr>
          <p:cNvSpPr txBox="1"/>
          <p:nvPr/>
        </p:nvSpPr>
        <p:spPr>
          <a:xfrm>
            <a:off x="3474402" y="388280"/>
            <a:ext cx="7841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B95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46B618-2CF9-7941-4EA2-0BAE302EE4DF}"/>
              </a:ext>
            </a:extLst>
          </p:cNvPr>
          <p:cNvSpPr txBox="1"/>
          <p:nvPr/>
        </p:nvSpPr>
        <p:spPr>
          <a:xfrm>
            <a:off x="383219" y="1308203"/>
            <a:ext cx="2478733" cy="366917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  <a:alpha val="45000"/>
                </a:schemeClr>
              </a:gs>
              <a:gs pos="100000">
                <a:srgbClr val="191414">
                  <a:alpha val="25000"/>
                </a:srgbClr>
              </a:gs>
            </a:gsLst>
            <a:lin ang="4200000" scaled="0"/>
          </a:gradFill>
        </p:spPr>
        <p:txBody>
          <a:bodyPr wrap="none" lIns="684000" rtlCol="0" anchor="ctr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Engineering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323B2B-1A46-4DE2-23B4-AE05B947C523}"/>
              </a:ext>
            </a:extLst>
          </p:cNvPr>
          <p:cNvSpPr/>
          <p:nvPr/>
        </p:nvSpPr>
        <p:spPr>
          <a:xfrm>
            <a:off x="3428683" y="1367642"/>
            <a:ext cx="8382635" cy="4756908"/>
          </a:xfrm>
          <a:prstGeom prst="roundRect">
            <a:avLst>
              <a:gd name="adj" fmla="val 7408"/>
            </a:avLst>
          </a:prstGeom>
          <a:solidFill>
            <a:srgbClr val="0A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29CB9-9544-2C8E-5FE0-1DF020713FDA}"/>
              </a:ext>
            </a:extLst>
          </p:cNvPr>
          <p:cNvSpPr txBox="1"/>
          <p:nvPr/>
        </p:nvSpPr>
        <p:spPr>
          <a:xfrm>
            <a:off x="3678542" y="1492875"/>
            <a:ext cx="3960000" cy="366917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CCABAB-F10A-642D-34EC-706C8A69764F}"/>
              </a:ext>
            </a:extLst>
          </p:cNvPr>
          <p:cNvSpPr txBox="1"/>
          <p:nvPr/>
        </p:nvSpPr>
        <p:spPr>
          <a:xfrm>
            <a:off x="3678541" y="1569060"/>
            <a:ext cx="7929163" cy="4431689"/>
          </a:xfrm>
          <a:prstGeom prst="rect">
            <a:avLst/>
          </a:prstGeom>
          <a:noFill/>
        </p:spPr>
        <p:txBody>
          <a:bodyPr wrap="square" lIns="0" rIns="0" rtlCol="0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Genres: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✓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One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 Hot Encoding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✓ Bag-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of</a:t>
            </a:r>
            <a:r>
              <a:rPr lang="de-AT" sz="2800" dirty="0">
                <a:solidFill>
                  <a:schemeClr val="bg1"/>
                </a:solidFill>
                <a:latin typeface="Söhne"/>
              </a:rPr>
              <a:t>-Words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✓ </a:t>
            </a:r>
            <a:r>
              <a:rPr lang="de-AT" sz="2800" i="0" u="none" strike="noStrike" dirty="0">
                <a:solidFill>
                  <a:schemeClr val="bg1"/>
                </a:solidFill>
                <a:effectLst/>
                <a:latin typeface="Söhne"/>
              </a:rPr>
              <a:t>TF-IDF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X N-Grams</a:t>
            </a:r>
            <a:endParaRPr lang="de-AT" sz="2800" i="0" u="none" strike="noStrike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X Distributed </a:t>
            </a:r>
            <a:r>
              <a:rPr lang="de-AT" sz="2800" dirty="0" err="1">
                <a:solidFill>
                  <a:schemeClr val="bg1"/>
                </a:solidFill>
                <a:latin typeface="Söhne"/>
              </a:rPr>
              <a:t>Representations</a:t>
            </a: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800" dirty="0">
                <a:solidFill>
                  <a:schemeClr val="bg1"/>
                </a:solidFill>
                <a:latin typeface="Söhne"/>
              </a:rPr>
              <a:t>X  </a:t>
            </a:r>
            <a:r>
              <a:rPr lang="de-AT" sz="2800" i="0" u="none" strike="noStrike" dirty="0">
                <a:solidFill>
                  <a:schemeClr val="bg1"/>
                </a:solidFill>
                <a:effectLst/>
                <a:latin typeface="Söhne"/>
              </a:rPr>
              <a:t>Hand-</a:t>
            </a:r>
            <a:r>
              <a:rPr lang="de-AT" sz="2800" i="0" u="none" strike="noStrike" dirty="0" err="1">
                <a:solidFill>
                  <a:schemeClr val="bg1"/>
                </a:solidFill>
                <a:effectLst/>
                <a:latin typeface="Söhne"/>
              </a:rPr>
              <a:t>Crafted</a:t>
            </a:r>
            <a:r>
              <a:rPr lang="de-AT" sz="2800" i="0" u="none" strike="noStrike" dirty="0">
                <a:solidFill>
                  <a:schemeClr val="bg1"/>
                </a:solidFill>
                <a:effectLst/>
                <a:latin typeface="Söhne"/>
              </a:rPr>
              <a:t>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e-AT" sz="2800" b="0" i="0" u="none" strike="noStrike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74F3A740-AD9E-F587-C3FF-956880489C46}"/>
              </a:ext>
            </a:extLst>
          </p:cNvPr>
          <p:cNvGrpSpPr/>
          <p:nvPr/>
        </p:nvGrpSpPr>
        <p:grpSpPr>
          <a:xfrm>
            <a:off x="591710" y="1393732"/>
            <a:ext cx="258819" cy="225423"/>
            <a:chOff x="7005638" y="3648076"/>
            <a:chExt cx="344488" cy="300038"/>
          </a:xfrm>
        </p:grpSpPr>
        <p:sp>
          <p:nvSpPr>
            <p:cNvPr id="1037" name="Freeform 90">
              <a:extLst>
                <a:ext uri="{FF2B5EF4-FFF2-40B4-BE49-F238E27FC236}">
                  <a16:creationId xmlns:a16="http://schemas.microsoft.com/office/drawing/2014/main" id="{78C37A5C-C91B-9044-27D6-8F391B845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5638" y="3648076"/>
              <a:ext cx="344488" cy="269875"/>
            </a:xfrm>
            <a:custGeom>
              <a:avLst/>
              <a:gdLst>
                <a:gd name="T0" fmla="*/ 92 w 92"/>
                <a:gd name="T1" fmla="*/ 66 h 72"/>
                <a:gd name="T2" fmla="*/ 86 w 92"/>
                <a:gd name="T3" fmla="*/ 72 h 72"/>
                <a:gd name="T4" fmla="*/ 6 w 92"/>
                <a:gd name="T5" fmla="*/ 72 h 72"/>
                <a:gd name="T6" fmla="*/ 0 w 92"/>
                <a:gd name="T7" fmla="*/ 66 h 72"/>
                <a:gd name="T8" fmla="*/ 0 w 92"/>
                <a:gd name="T9" fmla="*/ 6 h 72"/>
                <a:gd name="T10" fmla="*/ 6 w 92"/>
                <a:gd name="T11" fmla="*/ 0 h 72"/>
                <a:gd name="T12" fmla="*/ 86 w 92"/>
                <a:gd name="T13" fmla="*/ 0 h 72"/>
                <a:gd name="T14" fmla="*/ 92 w 92"/>
                <a:gd name="T15" fmla="*/ 6 h 72"/>
                <a:gd name="T16" fmla="*/ 92 w 92"/>
                <a:gd name="T17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72">
                  <a:moveTo>
                    <a:pt x="92" y="66"/>
                  </a:moveTo>
                  <a:cubicBezTo>
                    <a:pt x="92" y="69"/>
                    <a:pt x="89" y="72"/>
                    <a:pt x="8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9" y="0"/>
                    <a:pt x="92" y="3"/>
                    <a:pt x="92" y="6"/>
                  </a:cubicBezTo>
                  <a:lnTo>
                    <a:pt x="92" y="66"/>
                  </a:lnTo>
                  <a:close/>
                </a:path>
              </a:pathLst>
            </a:cu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8" name="Line 91">
              <a:extLst>
                <a:ext uri="{FF2B5EF4-FFF2-40B4-BE49-F238E27FC236}">
                  <a16:creationId xmlns:a16="http://schemas.microsoft.com/office/drawing/2014/main" id="{D85A1BE9-60DB-F019-DD69-44D7B4390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2313" y="3948113"/>
              <a:ext cx="211138" cy="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9" name="Line 92">
              <a:extLst>
                <a:ext uri="{FF2B5EF4-FFF2-40B4-BE49-F238E27FC236}">
                  <a16:creationId xmlns:a16="http://schemas.microsoft.com/office/drawing/2014/main" id="{E958D838-16E4-F50B-23BF-CD6D45A75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8676" y="3917951"/>
              <a:ext cx="0" cy="30163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0" name="Oval 93">
              <a:extLst>
                <a:ext uri="{FF2B5EF4-FFF2-40B4-BE49-F238E27FC236}">
                  <a16:creationId xmlns:a16="http://schemas.microsoft.com/office/drawing/2014/main" id="{6959AF5A-8014-EB78-8EEA-A82DD80D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8" y="3881438"/>
              <a:ext cx="14288" cy="14288"/>
            </a:xfrm>
            <a:prstGeom prst="ellips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1" name="Line 94">
              <a:extLst>
                <a:ext uri="{FF2B5EF4-FFF2-40B4-BE49-F238E27FC236}">
                  <a16:creationId xmlns:a16="http://schemas.microsoft.com/office/drawing/2014/main" id="{A5EAEB2C-1728-5B92-187E-D54C3F255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5638" y="3857626"/>
              <a:ext cx="344488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2" name="Freeform 95">
              <a:extLst>
                <a:ext uri="{FF2B5EF4-FFF2-40B4-BE49-F238E27FC236}">
                  <a16:creationId xmlns:a16="http://schemas.microsoft.com/office/drawing/2014/main" id="{7E997864-CC9D-D8DD-EE44-D04B09C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0576" y="3703638"/>
              <a:ext cx="82550" cy="101600"/>
            </a:xfrm>
            <a:custGeom>
              <a:avLst/>
              <a:gdLst>
                <a:gd name="T0" fmla="*/ 0 w 52"/>
                <a:gd name="T1" fmla="*/ 0 h 64"/>
                <a:gd name="T2" fmla="*/ 0 w 52"/>
                <a:gd name="T3" fmla="*/ 64 h 64"/>
                <a:gd name="T4" fmla="*/ 52 w 52"/>
                <a:gd name="T5" fmla="*/ 33 h 64"/>
                <a:gd name="T6" fmla="*/ 0 w 52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64">
                  <a:moveTo>
                    <a:pt x="0" y="0"/>
                  </a:moveTo>
                  <a:lnTo>
                    <a:pt x="0" y="64"/>
                  </a:lnTo>
                  <a:lnTo>
                    <a:pt x="52" y="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438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152D3C6-E0B3-24D4-D954-35A4DEFE5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43572-ADB0-9786-69BF-FA143B8ADEB0}"/>
              </a:ext>
            </a:extLst>
          </p:cNvPr>
          <p:cNvSpPr/>
          <p:nvPr/>
        </p:nvSpPr>
        <p:spPr>
          <a:xfrm>
            <a:off x="1" y="-1"/>
            <a:ext cx="12191997" cy="2971801"/>
          </a:xfrm>
          <a:prstGeom prst="rect">
            <a:avLst/>
          </a:prstGeom>
          <a:solidFill>
            <a:srgbClr val="1DB954"/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70E0-C964-CFF8-5D48-2F71033773EF}"/>
              </a:ext>
            </a:extLst>
          </p:cNvPr>
          <p:cNvSpPr txBox="1"/>
          <p:nvPr/>
        </p:nvSpPr>
        <p:spPr>
          <a:xfrm>
            <a:off x="1488293" y="1143451"/>
            <a:ext cx="66762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8800" b="1" dirty="0">
                <a:solidFill>
                  <a:schemeClr val="bg1"/>
                </a:solidFill>
              </a:rPr>
              <a:t>Thank You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5452E435-748F-5185-5618-B204E7B29A98}"/>
              </a:ext>
            </a:extLst>
          </p:cNvPr>
          <p:cNvSpPr/>
          <p:nvPr/>
        </p:nvSpPr>
        <p:spPr>
          <a:xfrm rot="16200000" flipV="1">
            <a:off x="-877483" y="34011"/>
            <a:ext cx="1715529" cy="1715529"/>
          </a:xfrm>
          <a:prstGeom prst="blockArc">
            <a:avLst>
              <a:gd name="adj1" fmla="val 10800000"/>
              <a:gd name="adj2" fmla="val 21551066"/>
              <a:gd name="adj3" fmla="val 17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CB4288-926A-9419-FD7F-F5D70D14A643}"/>
              </a:ext>
            </a:extLst>
          </p:cNvPr>
          <p:cNvGrpSpPr/>
          <p:nvPr/>
        </p:nvGrpSpPr>
        <p:grpSpPr>
          <a:xfrm>
            <a:off x="9845350" y="2424120"/>
            <a:ext cx="1054791" cy="1095360"/>
            <a:chOff x="14634168" y="97431"/>
            <a:chExt cx="1054791" cy="109536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48650-DF58-B9A5-B16F-BA92C1D473AD}"/>
                </a:ext>
              </a:extLst>
            </p:cNvPr>
            <p:cNvSpPr/>
            <p:nvPr/>
          </p:nvSpPr>
          <p:spPr>
            <a:xfrm rot="1725106">
              <a:off x="14634168" y="97431"/>
              <a:ext cx="1054791" cy="1095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Record outline">
              <a:extLst>
                <a:ext uri="{FF2B5EF4-FFF2-40B4-BE49-F238E27FC236}">
                  <a16:creationId xmlns:a16="http://schemas.microsoft.com/office/drawing/2014/main" id="{C59B9B5A-7784-75EC-F1EC-142DAE0F2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743263" y="226811"/>
              <a:ext cx="836601" cy="8366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285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Breitbild</PresentationFormat>
  <Paragraphs>26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Menlo</vt:lpstr>
      <vt:lpstr>Segoe UI</vt:lpstr>
      <vt:lpstr>Söhne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24slides18</dc:creator>
  <cp:lastModifiedBy>M T</cp:lastModifiedBy>
  <cp:revision>36</cp:revision>
  <dcterms:created xsi:type="dcterms:W3CDTF">2022-08-29T02:34:37Z</dcterms:created>
  <dcterms:modified xsi:type="dcterms:W3CDTF">2023-10-12T17:17:44Z</dcterms:modified>
</cp:coreProperties>
</file>