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9" r:id="rId5"/>
    <p:sldId id="298" r:id="rId6"/>
    <p:sldId id="30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7E0F-3D28-0F42-8B6C-43F553734B82}" v="15" dt="2023-10-04T18:59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 autoAdjust="0"/>
    <p:restoredTop sz="88960" autoAdjust="0"/>
  </p:normalViewPr>
  <p:slideViewPr>
    <p:cSldViewPr snapToGrid="0">
      <p:cViewPr>
        <p:scale>
          <a:sx n="100" d="100"/>
          <a:sy n="100" d="100"/>
        </p:scale>
        <p:origin x="304" y="2288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05.10.2023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Genres: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432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Genres: 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377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90898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dirty="0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Replace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 ‚\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‘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with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space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Detect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language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Translate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failed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so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–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filter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songs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Lowercasing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Removing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486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66184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dirty="0" err="1">
                <a:solidFill>
                  <a:schemeClr val="bg1"/>
                </a:solidFill>
                <a:latin typeface="Söhne"/>
              </a:rPr>
              <a:t>Statistics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for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40.816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unique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Different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languages</a:t>
            </a: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3E8219EA-2CAC-4B0B-27E4-4985CC7B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05" y="2925811"/>
            <a:ext cx="114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DE8C02-123E-B00B-695B-810CAE1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2" y="1285934"/>
            <a:ext cx="7772400" cy="50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Breitbild</PresentationFormat>
  <Paragraphs>40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Thomas Wlodarski</cp:lastModifiedBy>
  <cp:revision>31</cp:revision>
  <dcterms:created xsi:type="dcterms:W3CDTF">2022-08-29T02:34:37Z</dcterms:created>
  <dcterms:modified xsi:type="dcterms:W3CDTF">2023-10-04T21:38:26Z</dcterms:modified>
</cp:coreProperties>
</file>