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2" r:id="rId1"/>
  </p:sldMasterIdLst>
  <p:notesMasterIdLst>
    <p:notesMasterId r:id="rId18"/>
  </p:notesMasterIdLst>
  <p:sldIdLst>
    <p:sldId id="256" r:id="rId2"/>
    <p:sldId id="421" r:id="rId3"/>
    <p:sldId id="422" r:id="rId4"/>
    <p:sldId id="424" r:id="rId5"/>
    <p:sldId id="438" r:id="rId6"/>
    <p:sldId id="442" r:id="rId7"/>
    <p:sldId id="425" r:id="rId8"/>
    <p:sldId id="432" r:id="rId9"/>
    <p:sldId id="434" r:id="rId10"/>
    <p:sldId id="435" r:id="rId11"/>
    <p:sldId id="433" r:id="rId12"/>
    <p:sldId id="436" r:id="rId13"/>
    <p:sldId id="439" r:id="rId14"/>
    <p:sldId id="444" r:id="rId15"/>
    <p:sldId id="423" r:id="rId16"/>
    <p:sldId id="430" r:id="rId17"/>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55537-0267-A846-9666-EC3E3F1D2012}" v="393" dt="2021-09-10T06:38:40.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0"/>
    <p:restoredTop sz="96197"/>
  </p:normalViewPr>
  <p:slideViewPr>
    <p:cSldViewPr snapToGrid="0" snapToObjects="1">
      <p:cViewPr varScale="1">
        <p:scale>
          <a:sx n="124" d="100"/>
          <a:sy n="124" d="100"/>
        </p:scale>
        <p:origin x="4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ve BEKLER" userId="514087e5-4eba-4e27-a0a8-cc6253551e72" providerId="ADAL" clId="{80055537-0267-A846-9666-EC3E3F1D2012}"/>
    <pc:docChg chg="undo custSel addSld delSld modSld sldOrd">
      <pc:chgData name="Merve BEKLER" userId="514087e5-4eba-4e27-a0a8-cc6253551e72" providerId="ADAL" clId="{80055537-0267-A846-9666-EC3E3F1D2012}" dt="2021-09-10T06:39:13.496" v="6752" actId="729"/>
      <pc:docMkLst>
        <pc:docMk/>
      </pc:docMkLst>
      <pc:sldChg chg="modNotesTx">
        <pc:chgData name="Merve BEKLER" userId="514087e5-4eba-4e27-a0a8-cc6253551e72" providerId="ADAL" clId="{80055537-0267-A846-9666-EC3E3F1D2012}" dt="2021-09-10T01:06:34.039" v="3836" actId="20577"/>
        <pc:sldMkLst>
          <pc:docMk/>
          <pc:sldMk cId="594265929" sldId="256"/>
        </pc:sldMkLst>
      </pc:sldChg>
      <pc:sldChg chg="del">
        <pc:chgData name="Merve BEKLER" userId="514087e5-4eba-4e27-a0a8-cc6253551e72" providerId="ADAL" clId="{80055537-0267-A846-9666-EC3E3F1D2012}" dt="2021-09-09T07:09:48.977" v="1531" actId="2696"/>
        <pc:sldMkLst>
          <pc:docMk/>
          <pc:sldMk cId="1453240675" sldId="257"/>
        </pc:sldMkLst>
      </pc:sldChg>
      <pc:sldChg chg="addSp modSp mod">
        <pc:chgData name="Merve BEKLER" userId="514087e5-4eba-4e27-a0a8-cc6253551e72" providerId="ADAL" clId="{80055537-0267-A846-9666-EC3E3F1D2012}" dt="2021-09-10T06:12:27.291" v="6236" actId="20577"/>
        <pc:sldMkLst>
          <pc:docMk/>
          <pc:sldMk cId="4212659335" sldId="421"/>
        </pc:sldMkLst>
        <pc:spChg chg="mod">
          <ac:chgData name="Merve BEKLER" userId="514087e5-4eba-4e27-a0a8-cc6253551e72" providerId="ADAL" clId="{80055537-0267-A846-9666-EC3E3F1D2012}" dt="2021-09-10T06:12:27.291" v="6236" actId="20577"/>
          <ac:spMkLst>
            <pc:docMk/>
            <pc:sldMk cId="4212659335" sldId="421"/>
            <ac:spMk id="4" creationId="{00000000-0000-0000-0000-000000000000}"/>
          </ac:spMkLst>
        </pc:spChg>
        <pc:picChg chg="add mod">
          <ac:chgData name="Merve BEKLER" userId="514087e5-4eba-4e27-a0a8-cc6253551e72" providerId="ADAL" clId="{80055537-0267-A846-9666-EC3E3F1D2012}" dt="2021-09-10T00:49:18.362" v="3403" actId="1076"/>
          <ac:picMkLst>
            <pc:docMk/>
            <pc:sldMk cId="4212659335" sldId="421"/>
            <ac:picMk id="8" creationId="{3D62BC9C-41E6-9D4A-9845-6F4178790AC0}"/>
          </ac:picMkLst>
        </pc:picChg>
      </pc:sldChg>
      <pc:sldChg chg="addSp modSp mod modNotesTx">
        <pc:chgData name="Merve BEKLER" userId="514087e5-4eba-4e27-a0a8-cc6253551e72" providerId="ADAL" clId="{80055537-0267-A846-9666-EC3E3F1D2012}" dt="2021-09-10T01:25:07.136" v="4442" actId="20577"/>
        <pc:sldMkLst>
          <pc:docMk/>
          <pc:sldMk cId="290295721" sldId="422"/>
        </pc:sldMkLst>
        <pc:spChg chg="mod">
          <ac:chgData name="Merve BEKLER" userId="514087e5-4eba-4e27-a0a8-cc6253551e72" providerId="ADAL" clId="{80055537-0267-A846-9666-EC3E3F1D2012}" dt="2021-09-09T07:11:30.425" v="1603" actId="5793"/>
          <ac:spMkLst>
            <pc:docMk/>
            <pc:sldMk cId="290295721" sldId="422"/>
            <ac:spMk id="3" creationId="{6E41DB23-05F8-5C48-A5D6-99CC5DBAB712}"/>
          </ac:spMkLst>
        </pc:spChg>
        <pc:picChg chg="add mod">
          <ac:chgData name="Merve BEKLER" userId="514087e5-4eba-4e27-a0a8-cc6253551e72" providerId="ADAL" clId="{80055537-0267-A846-9666-EC3E3F1D2012}" dt="2021-09-10T00:49:49.358" v="3406" actId="1076"/>
          <ac:picMkLst>
            <pc:docMk/>
            <pc:sldMk cId="290295721" sldId="422"/>
            <ac:picMk id="8" creationId="{450BDFAB-360D-374C-8EE0-B679863374DE}"/>
          </ac:picMkLst>
        </pc:picChg>
      </pc:sldChg>
      <pc:sldChg chg="addSp delSp modSp mod setBg addAnim">
        <pc:chgData name="Merve BEKLER" userId="514087e5-4eba-4e27-a0a8-cc6253551e72" providerId="ADAL" clId="{80055537-0267-A846-9666-EC3E3F1D2012}" dt="2021-09-10T01:00:01.575" v="3518"/>
        <pc:sldMkLst>
          <pc:docMk/>
          <pc:sldMk cId="2890582320" sldId="423"/>
        </pc:sldMkLst>
        <pc:spChg chg="mod">
          <ac:chgData name="Merve BEKLER" userId="514087e5-4eba-4e27-a0a8-cc6253551e72" providerId="ADAL" clId="{80055537-0267-A846-9666-EC3E3F1D2012}" dt="2021-09-10T01:00:01.573" v="3517" actId="26606"/>
          <ac:spMkLst>
            <pc:docMk/>
            <pc:sldMk cId="2890582320" sldId="423"/>
            <ac:spMk id="2" creationId="{39678C4C-4794-5D44-9451-17C4309F1EBD}"/>
          </ac:spMkLst>
        </pc:spChg>
        <pc:spChg chg="del mod">
          <ac:chgData name="Merve BEKLER" userId="514087e5-4eba-4e27-a0a8-cc6253551e72" providerId="ADAL" clId="{80055537-0267-A846-9666-EC3E3F1D2012}" dt="2021-09-10T00:58:36.196" v="3510" actId="478"/>
          <ac:spMkLst>
            <pc:docMk/>
            <pc:sldMk cId="2890582320" sldId="423"/>
            <ac:spMk id="3" creationId="{868452ED-D95D-FE42-A770-6D87BD78BB65}"/>
          </ac:spMkLst>
        </pc:spChg>
        <pc:spChg chg="add del mod">
          <ac:chgData name="Merve BEKLER" userId="514087e5-4eba-4e27-a0a8-cc6253551e72" providerId="ADAL" clId="{80055537-0267-A846-9666-EC3E3F1D2012}" dt="2021-09-10T00:58:56.001" v="3513" actId="478"/>
          <ac:spMkLst>
            <pc:docMk/>
            <pc:sldMk cId="2890582320" sldId="423"/>
            <ac:spMk id="8" creationId="{1C6323DC-F13F-D246-8DC6-D7A1D8CA23B4}"/>
          </ac:spMkLst>
        </pc:spChg>
        <pc:spChg chg="add del">
          <ac:chgData name="Merve BEKLER" userId="514087e5-4eba-4e27-a0a8-cc6253551e72" providerId="ADAL" clId="{80055537-0267-A846-9666-EC3E3F1D2012}" dt="2021-09-10T00:59:23.775" v="3514" actId="26606"/>
          <ac:spMkLst>
            <pc:docMk/>
            <pc:sldMk cId="2890582320" sldId="423"/>
            <ac:spMk id="10" creationId="{0B9EE3F3-89B7-43C3-8651-C4C96830993D}"/>
          </ac:spMkLst>
        </pc:spChg>
        <pc:spChg chg="add del">
          <ac:chgData name="Merve BEKLER" userId="514087e5-4eba-4e27-a0a8-cc6253551e72" providerId="ADAL" clId="{80055537-0267-A846-9666-EC3E3F1D2012}" dt="2021-09-10T00:59:23.775" v="3514" actId="26606"/>
          <ac:spMkLst>
            <pc:docMk/>
            <pc:sldMk cId="2890582320" sldId="423"/>
            <ac:spMk id="12" creationId="{33AE4636-AEEC-45D6-84D4-7AC2DA48ECF8}"/>
          </ac:spMkLst>
        </pc:spChg>
        <pc:spChg chg="add del">
          <ac:chgData name="Merve BEKLER" userId="514087e5-4eba-4e27-a0a8-cc6253551e72" providerId="ADAL" clId="{80055537-0267-A846-9666-EC3E3F1D2012}" dt="2021-09-10T00:59:23.775" v="3514" actId="26606"/>
          <ac:spMkLst>
            <pc:docMk/>
            <pc:sldMk cId="2890582320" sldId="423"/>
            <ac:spMk id="14" creationId="{8D9CE0F4-2EB2-4F1F-8AAC-DB3571D9FE10}"/>
          </ac:spMkLst>
        </pc:spChg>
        <pc:spChg chg="add del">
          <ac:chgData name="Merve BEKLER" userId="514087e5-4eba-4e27-a0a8-cc6253551e72" providerId="ADAL" clId="{80055537-0267-A846-9666-EC3E3F1D2012}" dt="2021-09-10T01:00:01.573" v="3517" actId="26606"/>
          <ac:spMkLst>
            <pc:docMk/>
            <pc:sldMk cId="2890582320" sldId="423"/>
            <ac:spMk id="19" creationId="{5DCB5928-DC7D-4612-9922-441966E15627}"/>
          </ac:spMkLst>
        </pc:spChg>
        <pc:spChg chg="add del">
          <ac:chgData name="Merve BEKLER" userId="514087e5-4eba-4e27-a0a8-cc6253551e72" providerId="ADAL" clId="{80055537-0267-A846-9666-EC3E3F1D2012}" dt="2021-09-10T01:00:01.573" v="3517" actId="26606"/>
          <ac:spMkLst>
            <pc:docMk/>
            <pc:sldMk cId="2890582320" sldId="423"/>
            <ac:spMk id="21" creationId="{682C1161-1736-45EC-99B7-33F3CAE9D517}"/>
          </ac:spMkLst>
        </pc:spChg>
        <pc:spChg chg="add del">
          <ac:chgData name="Merve BEKLER" userId="514087e5-4eba-4e27-a0a8-cc6253551e72" providerId="ADAL" clId="{80055537-0267-A846-9666-EC3E3F1D2012}" dt="2021-09-10T01:00:01.573" v="3517" actId="26606"/>
          <ac:spMkLst>
            <pc:docMk/>
            <pc:sldMk cId="2890582320" sldId="423"/>
            <ac:spMk id="23" creationId="{84D4DDB8-B68F-45B0-9F62-C4279996F672}"/>
          </ac:spMkLst>
        </pc:spChg>
        <pc:spChg chg="add del">
          <ac:chgData name="Merve BEKLER" userId="514087e5-4eba-4e27-a0a8-cc6253551e72" providerId="ADAL" clId="{80055537-0267-A846-9666-EC3E3F1D2012}" dt="2021-09-10T01:00:01.573" v="3517" actId="26606"/>
          <ac:spMkLst>
            <pc:docMk/>
            <pc:sldMk cId="2890582320" sldId="423"/>
            <ac:spMk id="25" creationId="{AF2F604E-43BE-4DC3-B983-E071523364F8}"/>
          </ac:spMkLst>
        </pc:spChg>
        <pc:spChg chg="add del">
          <ac:chgData name="Merve BEKLER" userId="514087e5-4eba-4e27-a0a8-cc6253551e72" providerId="ADAL" clId="{80055537-0267-A846-9666-EC3E3F1D2012}" dt="2021-09-10T01:00:01.573" v="3517" actId="26606"/>
          <ac:spMkLst>
            <pc:docMk/>
            <pc:sldMk cId="2890582320" sldId="423"/>
            <ac:spMk id="27" creationId="{08C9B587-E65E-4B52-B37C-ABEBB6E87928}"/>
          </ac:spMkLst>
        </pc:spChg>
        <pc:spChg chg="add">
          <ac:chgData name="Merve BEKLER" userId="514087e5-4eba-4e27-a0a8-cc6253551e72" providerId="ADAL" clId="{80055537-0267-A846-9666-EC3E3F1D2012}" dt="2021-09-10T01:00:01.573" v="3517" actId="26606"/>
          <ac:spMkLst>
            <pc:docMk/>
            <pc:sldMk cId="2890582320" sldId="423"/>
            <ac:spMk id="32" creationId="{20D5D19D-0789-4518-B5DC-D47ADF69D25A}"/>
          </ac:spMkLst>
        </pc:spChg>
        <pc:spChg chg="add">
          <ac:chgData name="Merve BEKLER" userId="514087e5-4eba-4e27-a0a8-cc6253551e72" providerId="ADAL" clId="{80055537-0267-A846-9666-EC3E3F1D2012}" dt="2021-09-10T01:00:01.573" v="3517" actId="26606"/>
          <ac:spMkLst>
            <pc:docMk/>
            <pc:sldMk cId="2890582320" sldId="423"/>
            <ac:spMk id="39" creationId="{B81933D1-5615-42C7-9C0B-4EB7105CCE2D}"/>
          </ac:spMkLst>
        </pc:spChg>
        <pc:spChg chg="add">
          <ac:chgData name="Merve BEKLER" userId="514087e5-4eba-4e27-a0a8-cc6253551e72" providerId="ADAL" clId="{80055537-0267-A846-9666-EC3E3F1D2012}" dt="2021-09-10T01:00:01.573" v="3517" actId="26606"/>
          <ac:spMkLst>
            <pc:docMk/>
            <pc:sldMk cId="2890582320" sldId="423"/>
            <ac:spMk id="41" creationId="{19C9EAEA-39D0-4B0E-A0EB-51E7B26740B1}"/>
          </ac:spMkLst>
        </pc:spChg>
        <pc:grpChg chg="add">
          <ac:chgData name="Merve BEKLER" userId="514087e5-4eba-4e27-a0a8-cc6253551e72" providerId="ADAL" clId="{80055537-0267-A846-9666-EC3E3F1D2012}" dt="2021-09-10T01:00:01.573" v="3517" actId="26606"/>
          <ac:grpSpMkLst>
            <pc:docMk/>
            <pc:sldMk cId="2890582320" sldId="423"/>
            <ac:grpSpMk id="34" creationId="{032D8612-31EB-44CF-A1D0-14FD4C705424}"/>
          </ac:grpSpMkLst>
        </pc:grpChg>
        <pc:picChg chg="add del mod">
          <ac:chgData name="Merve BEKLER" userId="514087e5-4eba-4e27-a0a8-cc6253551e72" providerId="ADAL" clId="{80055537-0267-A846-9666-EC3E3F1D2012}" dt="2021-09-09T07:04:59.391" v="1473" actId="21"/>
          <ac:picMkLst>
            <pc:docMk/>
            <pc:sldMk cId="2890582320" sldId="423"/>
            <ac:picMk id="4" creationId="{0DF03833-AB32-5B4D-AE6A-939F1D6A030C}"/>
          </ac:picMkLst>
        </pc:picChg>
        <pc:picChg chg="add mod">
          <ac:chgData name="Merve BEKLER" userId="514087e5-4eba-4e27-a0a8-cc6253551e72" providerId="ADAL" clId="{80055537-0267-A846-9666-EC3E3F1D2012}" dt="2021-09-10T01:00:01.573" v="3517" actId="26606"/>
          <ac:picMkLst>
            <pc:docMk/>
            <pc:sldMk cId="2890582320" sldId="423"/>
            <ac:picMk id="5" creationId="{37C647EA-BCCD-6C4E-9D41-DBEEB09A6817}"/>
          </ac:picMkLst>
        </pc:picChg>
        <pc:picChg chg="add del">
          <ac:chgData name="Merve BEKLER" userId="514087e5-4eba-4e27-a0a8-cc6253551e72" providerId="ADAL" clId="{80055537-0267-A846-9666-EC3E3F1D2012}" dt="2021-09-10T00:58:03.073" v="3491" actId="478"/>
          <ac:picMkLst>
            <pc:docMk/>
            <pc:sldMk cId="2890582320" sldId="423"/>
            <ac:picMk id="6" creationId="{4A8ACFED-D8F1-3D46-958F-153C1E61EB5C}"/>
          </ac:picMkLst>
        </pc:picChg>
      </pc:sldChg>
      <pc:sldChg chg="addSp modSp mod setBg modNotesTx">
        <pc:chgData name="Merve BEKLER" userId="514087e5-4eba-4e27-a0a8-cc6253551e72" providerId="ADAL" clId="{80055537-0267-A846-9666-EC3E3F1D2012}" dt="2021-09-10T05:43:22.139" v="5302" actId="20577"/>
        <pc:sldMkLst>
          <pc:docMk/>
          <pc:sldMk cId="2517139425" sldId="424"/>
        </pc:sldMkLst>
        <pc:spChg chg="mod">
          <ac:chgData name="Merve BEKLER" userId="514087e5-4eba-4e27-a0a8-cc6253551e72" providerId="ADAL" clId="{80055537-0267-A846-9666-EC3E3F1D2012}" dt="2021-09-10T00:42:20.762" v="3256" actId="1076"/>
          <ac:spMkLst>
            <pc:docMk/>
            <pc:sldMk cId="2517139425" sldId="424"/>
            <ac:spMk id="2" creationId="{F2A9ACF7-C9BA-3C43-BC76-12A8FBE8275F}"/>
          </ac:spMkLst>
        </pc:spChg>
        <pc:spChg chg="mod">
          <ac:chgData name="Merve BEKLER" userId="514087e5-4eba-4e27-a0a8-cc6253551e72" providerId="ADAL" clId="{80055537-0267-A846-9666-EC3E3F1D2012}" dt="2021-09-10T01:25:47.419" v="4448" actId="20577"/>
          <ac:spMkLst>
            <pc:docMk/>
            <pc:sldMk cId="2517139425" sldId="424"/>
            <ac:spMk id="3" creationId="{6E41DB23-05F8-5C48-A5D6-99CC5DBAB712}"/>
          </ac:spMkLst>
        </pc:spChg>
        <pc:spChg chg="add">
          <ac:chgData name="Merve BEKLER" userId="514087e5-4eba-4e27-a0a8-cc6253551e72" providerId="ADAL" clId="{80055537-0267-A846-9666-EC3E3F1D2012}" dt="2021-09-08T10:29:14.620" v="3" actId="26606"/>
          <ac:spMkLst>
            <pc:docMk/>
            <pc:sldMk cId="2517139425" sldId="424"/>
            <ac:spMk id="8" creationId="{DAF1966E-FD40-4A4A-B61B-C4DF7FA05F06}"/>
          </ac:spMkLst>
        </pc:spChg>
        <pc:spChg chg="add">
          <ac:chgData name="Merve BEKLER" userId="514087e5-4eba-4e27-a0a8-cc6253551e72" providerId="ADAL" clId="{80055537-0267-A846-9666-EC3E3F1D2012}" dt="2021-09-08T10:29:14.620" v="3" actId="26606"/>
          <ac:spMkLst>
            <pc:docMk/>
            <pc:sldMk cId="2517139425" sldId="424"/>
            <ac:spMk id="10" creationId="{047BFA19-D45E-416B-A404-7AF2F3F27017}"/>
          </ac:spMkLst>
        </pc:spChg>
        <pc:spChg chg="add">
          <ac:chgData name="Merve BEKLER" userId="514087e5-4eba-4e27-a0a8-cc6253551e72" providerId="ADAL" clId="{80055537-0267-A846-9666-EC3E3F1D2012}" dt="2021-09-08T10:29:14.620" v="3" actId="26606"/>
          <ac:spMkLst>
            <pc:docMk/>
            <pc:sldMk cId="2517139425" sldId="424"/>
            <ac:spMk id="12" creationId="{8E0105E7-23DB-4CF2-8258-FF47C7620F6E}"/>
          </ac:spMkLst>
        </pc:spChg>
        <pc:spChg chg="add">
          <ac:chgData name="Merve BEKLER" userId="514087e5-4eba-4e27-a0a8-cc6253551e72" providerId="ADAL" clId="{80055537-0267-A846-9666-EC3E3F1D2012}" dt="2021-09-08T10:29:14.620" v="3" actId="26606"/>
          <ac:spMkLst>
            <pc:docMk/>
            <pc:sldMk cId="2517139425" sldId="424"/>
            <ac:spMk id="14" creationId="{074B4F7D-14B2-478B-8BF5-01E4E0C5D263}"/>
          </ac:spMkLst>
        </pc:spChg>
        <pc:picChg chg="add mod">
          <ac:chgData name="Merve BEKLER" userId="514087e5-4eba-4e27-a0a8-cc6253551e72" providerId="ADAL" clId="{80055537-0267-A846-9666-EC3E3F1D2012}" dt="2021-09-10T00:50:42.399" v="3408" actId="1076"/>
          <ac:picMkLst>
            <pc:docMk/>
            <pc:sldMk cId="2517139425" sldId="424"/>
            <ac:picMk id="9" creationId="{611DC14A-341B-1546-A98F-869C83905A41}"/>
          </ac:picMkLst>
        </pc:picChg>
      </pc:sldChg>
      <pc:sldChg chg="addSp delSp modSp add mod setBg delDesignElem modNotesTx">
        <pc:chgData name="Merve BEKLER" userId="514087e5-4eba-4e27-a0a8-cc6253551e72" providerId="ADAL" clId="{80055537-0267-A846-9666-EC3E3F1D2012}" dt="2021-09-10T06:18:21.479" v="6314" actId="1076"/>
        <pc:sldMkLst>
          <pc:docMk/>
          <pc:sldMk cId="1976270709" sldId="425"/>
        </pc:sldMkLst>
        <pc:spChg chg="mod">
          <ac:chgData name="Merve BEKLER" userId="514087e5-4eba-4e27-a0a8-cc6253551e72" providerId="ADAL" clId="{80055537-0267-A846-9666-EC3E3F1D2012}" dt="2021-09-08T12:19:04.961" v="888" actId="20577"/>
          <ac:spMkLst>
            <pc:docMk/>
            <pc:sldMk cId="1976270709" sldId="425"/>
            <ac:spMk id="2" creationId="{F2A9ACF7-C9BA-3C43-BC76-12A8FBE8275F}"/>
          </ac:spMkLst>
        </pc:spChg>
        <pc:spChg chg="mod">
          <ac:chgData name="Merve BEKLER" userId="514087e5-4eba-4e27-a0a8-cc6253551e72" providerId="ADAL" clId="{80055537-0267-A846-9666-EC3E3F1D2012}" dt="2021-09-10T06:18:11.975" v="6313" actId="20577"/>
          <ac:spMkLst>
            <pc:docMk/>
            <pc:sldMk cId="1976270709" sldId="425"/>
            <ac:spMk id="3" creationId="{6E41DB23-05F8-5C48-A5D6-99CC5DBAB712}"/>
          </ac:spMkLst>
        </pc:spChg>
        <pc:spChg chg="add">
          <ac:chgData name="Merve BEKLER" userId="514087e5-4eba-4e27-a0a8-cc6253551e72" providerId="ADAL" clId="{80055537-0267-A846-9666-EC3E3F1D2012}" dt="2021-09-08T10:45:43.545" v="212" actId="26606"/>
          <ac:spMkLst>
            <pc:docMk/>
            <pc:sldMk cId="1976270709" sldId="425"/>
            <ac:spMk id="5" creationId="{DAF1966E-FD40-4A4A-B61B-C4DF7FA05F06}"/>
          </ac:spMkLst>
        </pc:spChg>
        <pc:spChg chg="add">
          <ac:chgData name="Merve BEKLER" userId="514087e5-4eba-4e27-a0a8-cc6253551e72" providerId="ADAL" clId="{80055537-0267-A846-9666-EC3E3F1D2012}" dt="2021-09-08T10:45:43.545" v="212" actId="26606"/>
          <ac:spMkLst>
            <pc:docMk/>
            <pc:sldMk cId="1976270709" sldId="425"/>
            <ac:spMk id="6" creationId="{047BFA19-D45E-416B-A404-7AF2F3F27017}"/>
          </ac:spMkLst>
        </pc:spChg>
        <pc:spChg chg="add">
          <ac:chgData name="Merve BEKLER" userId="514087e5-4eba-4e27-a0a8-cc6253551e72" providerId="ADAL" clId="{80055537-0267-A846-9666-EC3E3F1D2012}" dt="2021-09-08T10:45:43.545" v="212" actId="26606"/>
          <ac:spMkLst>
            <pc:docMk/>
            <pc:sldMk cId="1976270709" sldId="425"/>
            <ac:spMk id="7" creationId="{8E0105E7-23DB-4CF2-8258-FF47C7620F6E}"/>
          </ac:spMkLst>
        </pc:spChg>
        <pc:spChg chg="del">
          <ac:chgData name="Merve BEKLER" userId="514087e5-4eba-4e27-a0a8-cc6253551e72" providerId="ADAL" clId="{80055537-0267-A846-9666-EC3E3F1D2012}" dt="2021-09-08T10:45:27.055" v="211"/>
          <ac:spMkLst>
            <pc:docMk/>
            <pc:sldMk cId="1976270709" sldId="425"/>
            <ac:spMk id="8" creationId="{DAF1966E-FD40-4A4A-B61B-C4DF7FA05F06}"/>
          </ac:spMkLst>
        </pc:spChg>
        <pc:spChg chg="add">
          <ac:chgData name="Merve BEKLER" userId="514087e5-4eba-4e27-a0a8-cc6253551e72" providerId="ADAL" clId="{80055537-0267-A846-9666-EC3E3F1D2012}" dt="2021-09-08T10:45:43.545" v="212" actId="26606"/>
          <ac:spMkLst>
            <pc:docMk/>
            <pc:sldMk cId="1976270709" sldId="425"/>
            <ac:spMk id="9" creationId="{074B4F7D-14B2-478B-8BF5-01E4E0C5D263}"/>
          </ac:spMkLst>
        </pc:spChg>
        <pc:spChg chg="del">
          <ac:chgData name="Merve BEKLER" userId="514087e5-4eba-4e27-a0a8-cc6253551e72" providerId="ADAL" clId="{80055537-0267-A846-9666-EC3E3F1D2012}" dt="2021-09-08T10:45:27.055" v="211"/>
          <ac:spMkLst>
            <pc:docMk/>
            <pc:sldMk cId="1976270709" sldId="425"/>
            <ac:spMk id="10" creationId="{047BFA19-D45E-416B-A404-7AF2F3F27017}"/>
          </ac:spMkLst>
        </pc:spChg>
        <pc:spChg chg="del">
          <ac:chgData name="Merve BEKLER" userId="514087e5-4eba-4e27-a0a8-cc6253551e72" providerId="ADAL" clId="{80055537-0267-A846-9666-EC3E3F1D2012}" dt="2021-09-08T10:45:27.055" v="211"/>
          <ac:spMkLst>
            <pc:docMk/>
            <pc:sldMk cId="1976270709" sldId="425"/>
            <ac:spMk id="12" creationId="{8E0105E7-23DB-4CF2-8258-FF47C7620F6E}"/>
          </ac:spMkLst>
        </pc:spChg>
        <pc:spChg chg="del">
          <ac:chgData name="Merve BEKLER" userId="514087e5-4eba-4e27-a0a8-cc6253551e72" providerId="ADAL" clId="{80055537-0267-A846-9666-EC3E3F1D2012}" dt="2021-09-08T10:45:27.055" v="211"/>
          <ac:spMkLst>
            <pc:docMk/>
            <pc:sldMk cId="1976270709" sldId="425"/>
            <ac:spMk id="14" creationId="{074B4F7D-14B2-478B-8BF5-01E4E0C5D263}"/>
          </ac:spMkLst>
        </pc:spChg>
        <pc:graphicFrameChg chg="add mod modGraphic">
          <ac:chgData name="Merve BEKLER" userId="514087e5-4eba-4e27-a0a8-cc6253551e72" providerId="ADAL" clId="{80055537-0267-A846-9666-EC3E3F1D2012}" dt="2021-09-10T06:18:21.479" v="6314" actId="1076"/>
          <ac:graphicFrameMkLst>
            <pc:docMk/>
            <pc:sldMk cId="1976270709" sldId="425"/>
            <ac:graphicFrameMk id="15" creationId="{2EEE5D82-99C3-E948-8B18-501A5541BF54}"/>
          </ac:graphicFrameMkLst>
        </pc:graphicFrameChg>
        <pc:picChg chg="add mod">
          <ac:chgData name="Merve BEKLER" userId="514087e5-4eba-4e27-a0a8-cc6253551e72" providerId="ADAL" clId="{80055537-0267-A846-9666-EC3E3F1D2012}" dt="2021-09-10T00:53:52.948" v="3456" actId="1076"/>
          <ac:picMkLst>
            <pc:docMk/>
            <pc:sldMk cId="1976270709" sldId="425"/>
            <ac:picMk id="13" creationId="{A74F8B31-B379-CB47-8B2F-FFED3768FD6D}"/>
          </ac:picMkLst>
        </pc:picChg>
      </pc:sldChg>
      <pc:sldChg chg="addSp delSp add del setBg delDesignElem">
        <pc:chgData name="Merve BEKLER" userId="514087e5-4eba-4e27-a0a8-cc6253551e72" providerId="ADAL" clId="{80055537-0267-A846-9666-EC3E3F1D2012}" dt="2021-09-08T10:28:52.787" v="2"/>
        <pc:sldMkLst>
          <pc:docMk/>
          <pc:sldMk cId="2869171722" sldId="425"/>
        </pc:sldMkLst>
        <pc:spChg chg="add del">
          <ac:chgData name="Merve BEKLER" userId="514087e5-4eba-4e27-a0a8-cc6253551e72" providerId="ADAL" clId="{80055537-0267-A846-9666-EC3E3F1D2012}" dt="2021-09-08T10:28:52.787" v="2"/>
          <ac:spMkLst>
            <pc:docMk/>
            <pc:sldMk cId="2869171722" sldId="425"/>
            <ac:spMk id="16" creationId="{DAF1966E-FD40-4A4A-B61B-C4DF7FA05F06}"/>
          </ac:spMkLst>
        </pc:spChg>
        <pc:spChg chg="add del">
          <ac:chgData name="Merve BEKLER" userId="514087e5-4eba-4e27-a0a8-cc6253551e72" providerId="ADAL" clId="{80055537-0267-A846-9666-EC3E3F1D2012}" dt="2021-09-08T10:28:52.787" v="2"/>
          <ac:spMkLst>
            <pc:docMk/>
            <pc:sldMk cId="2869171722" sldId="425"/>
            <ac:spMk id="17" creationId="{047BFA19-D45E-416B-A404-7AF2F3F27017}"/>
          </ac:spMkLst>
        </pc:spChg>
        <pc:spChg chg="add del">
          <ac:chgData name="Merve BEKLER" userId="514087e5-4eba-4e27-a0a8-cc6253551e72" providerId="ADAL" clId="{80055537-0267-A846-9666-EC3E3F1D2012}" dt="2021-09-08T10:28:52.787" v="2"/>
          <ac:spMkLst>
            <pc:docMk/>
            <pc:sldMk cId="2869171722" sldId="425"/>
            <ac:spMk id="18" creationId="{8E0105E7-23DB-4CF2-8258-FF47C7620F6E}"/>
          </ac:spMkLst>
        </pc:spChg>
        <pc:spChg chg="add del">
          <ac:chgData name="Merve BEKLER" userId="514087e5-4eba-4e27-a0a8-cc6253551e72" providerId="ADAL" clId="{80055537-0267-A846-9666-EC3E3F1D2012}" dt="2021-09-08T10:28:52.787" v="2"/>
          <ac:spMkLst>
            <pc:docMk/>
            <pc:sldMk cId="2869171722" sldId="425"/>
            <ac:spMk id="19" creationId="{074B4F7D-14B2-478B-8BF5-01E4E0C5D263}"/>
          </ac:spMkLst>
        </pc:spChg>
      </pc:sldChg>
      <pc:sldChg chg="addSp delSp modSp add del mod setBg delDesignElem">
        <pc:chgData name="Merve BEKLER" userId="514087e5-4eba-4e27-a0a8-cc6253551e72" providerId="ADAL" clId="{80055537-0267-A846-9666-EC3E3F1D2012}" dt="2021-09-08T11:32:09.871" v="572" actId="2696"/>
        <pc:sldMkLst>
          <pc:docMk/>
          <pc:sldMk cId="3122000666" sldId="426"/>
        </pc:sldMkLst>
        <pc:spChg chg="del">
          <ac:chgData name="Merve BEKLER" userId="514087e5-4eba-4e27-a0a8-cc6253551e72" providerId="ADAL" clId="{80055537-0267-A846-9666-EC3E3F1D2012}" dt="2021-09-08T11:28:19.693" v="545" actId="478"/>
          <ac:spMkLst>
            <pc:docMk/>
            <pc:sldMk cId="3122000666" sldId="426"/>
            <ac:spMk id="3" creationId="{6E41DB23-05F8-5C48-A5D6-99CC5DBAB712}"/>
          </ac:spMkLst>
        </pc:spChg>
        <pc:spChg chg="del">
          <ac:chgData name="Merve BEKLER" userId="514087e5-4eba-4e27-a0a8-cc6253551e72" providerId="ADAL" clId="{80055537-0267-A846-9666-EC3E3F1D2012}" dt="2021-09-08T11:27:57.661" v="543"/>
          <ac:spMkLst>
            <pc:docMk/>
            <pc:sldMk cId="3122000666" sldId="426"/>
            <ac:spMk id="5" creationId="{DAF1966E-FD40-4A4A-B61B-C4DF7FA05F06}"/>
          </ac:spMkLst>
        </pc:spChg>
        <pc:spChg chg="del">
          <ac:chgData name="Merve BEKLER" userId="514087e5-4eba-4e27-a0a8-cc6253551e72" providerId="ADAL" clId="{80055537-0267-A846-9666-EC3E3F1D2012}" dt="2021-09-08T11:27:57.661" v="543"/>
          <ac:spMkLst>
            <pc:docMk/>
            <pc:sldMk cId="3122000666" sldId="426"/>
            <ac:spMk id="6" creationId="{047BFA19-D45E-416B-A404-7AF2F3F27017}"/>
          </ac:spMkLst>
        </pc:spChg>
        <pc:spChg chg="del">
          <ac:chgData name="Merve BEKLER" userId="514087e5-4eba-4e27-a0a8-cc6253551e72" providerId="ADAL" clId="{80055537-0267-A846-9666-EC3E3F1D2012}" dt="2021-09-08T11:27:57.661" v="543"/>
          <ac:spMkLst>
            <pc:docMk/>
            <pc:sldMk cId="3122000666" sldId="426"/>
            <ac:spMk id="7" creationId="{8E0105E7-23DB-4CF2-8258-FF47C7620F6E}"/>
          </ac:spMkLst>
        </pc:spChg>
        <pc:spChg chg="del">
          <ac:chgData name="Merve BEKLER" userId="514087e5-4eba-4e27-a0a8-cc6253551e72" providerId="ADAL" clId="{80055537-0267-A846-9666-EC3E3F1D2012}" dt="2021-09-08T11:27:57.661" v="543"/>
          <ac:spMkLst>
            <pc:docMk/>
            <pc:sldMk cId="3122000666" sldId="426"/>
            <ac:spMk id="9" creationId="{074B4F7D-14B2-478B-8BF5-01E4E0C5D263}"/>
          </ac:spMkLst>
        </pc:spChg>
        <pc:spChg chg="add mod">
          <ac:chgData name="Merve BEKLER" userId="514087e5-4eba-4e27-a0a8-cc6253551e72" providerId="ADAL" clId="{80055537-0267-A846-9666-EC3E3F1D2012}" dt="2021-09-08T11:28:34.187" v="549" actId="1076"/>
          <ac:spMkLst>
            <pc:docMk/>
            <pc:sldMk cId="3122000666" sldId="426"/>
            <ac:spMk id="10" creationId="{6BDA5A92-3F07-FC4E-A057-D597C333C9F2}"/>
          </ac:spMkLst>
        </pc:spChg>
        <pc:spChg chg="add del mod">
          <ac:chgData name="Merve BEKLER" userId="514087e5-4eba-4e27-a0a8-cc6253551e72" providerId="ADAL" clId="{80055537-0267-A846-9666-EC3E3F1D2012}" dt="2021-09-08T11:28:25.566" v="547" actId="478"/>
          <ac:spMkLst>
            <pc:docMk/>
            <pc:sldMk cId="3122000666" sldId="426"/>
            <ac:spMk id="11" creationId="{6AC962A7-A149-8842-B8DF-C1E33471CE7A}"/>
          </ac:spMkLst>
        </pc:spChg>
        <pc:graphicFrameChg chg="add mod">
          <ac:chgData name="Merve BEKLER" userId="514087e5-4eba-4e27-a0a8-cc6253551e72" providerId="ADAL" clId="{80055537-0267-A846-9666-EC3E3F1D2012}" dt="2021-09-08T11:28:30.209" v="548" actId="1076"/>
          <ac:graphicFrameMkLst>
            <pc:docMk/>
            <pc:sldMk cId="3122000666" sldId="426"/>
            <ac:graphicFrameMk id="8" creationId="{0105C1CA-9215-4B4C-8200-131BDF05DA97}"/>
          </ac:graphicFrameMkLst>
        </pc:graphicFrameChg>
      </pc:sldChg>
      <pc:sldChg chg="addSp delSp modSp add del mod setBg delDesignElem modNotesTx">
        <pc:chgData name="Merve BEKLER" userId="514087e5-4eba-4e27-a0a8-cc6253551e72" providerId="ADAL" clId="{80055537-0267-A846-9666-EC3E3F1D2012}" dt="2021-09-10T06:19:59.068" v="6315" actId="2696"/>
        <pc:sldMkLst>
          <pc:docMk/>
          <pc:sldMk cId="533813104" sldId="427"/>
        </pc:sldMkLst>
        <pc:spChg chg="mod">
          <ac:chgData name="Merve BEKLER" userId="514087e5-4eba-4e27-a0a8-cc6253551e72" providerId="ADAL" clId="{80055537-0267-A846-9666-EC3E3F1D2012}" dt="2021-09-08T12:18:59.047" v="887" actId="20577"/>
          <ac:spMkLst>
            <pc:docMk/>
            <pc:sldMk cId="533813104" sldId="427"/>
            <ac:spMk id="2" creationId="{F2A9ACF7-C9BA-3C43-BC76-12A8FBE8275F}"/>
          </ac:spMkLst>
        </pc:spChg>
        <pc:spChg chg="del mod">
          <ac:chgData name="Merve BEKLER" userId="514087e5-4eba-4e27-a0a8-cc6253551e72" providerId="ADAL" clId="{80055537-0267-A846-9666-EC3E3F1D2012}" dt="2021-09-08T11:30:24.827" v="553" actId="478"/>
          <ac:spMkLst>
            <pc:docMk/>
            <pc:sldMk cId="533813104" sldId="427"/>
            <ac:spMk id="3" creationId="{6E41DB23-05F8-5C48-A5D6-99CC5DBAB712}"/>
          </ac:spMkLst>
        </pc:spChg>
        <pc:spChg chg="del">
          <ac:chgData name="Merve BEKLER" userId="514087e5-4eba-4e27-a0a8-cc6253551e72" providerId="ADAL" clId="{80055537-0267-A846-9666-EC3E3F1D2012}" dt="2021-09-08T11:30:08.381" v="551"/>
          <ac:spMkLst>
            <pc:docMk/>
            <pc:sldMk cId="533813104" sldId="427"/>
            <ac:spMk id="5" creationId="{DAF1966E-FD40-4A4A-B61B-C4DF7FA05F06}"/>
          </ac:spMkLst>
        </pc:spChg>
        <pc:spChg chg="del">
          <ac:chgData name="Merve BEKLER" userId="514087e5-4eba-4e27-a0a8-cc6253551e72" providerId="ADAL" clId="{80055537-0267-A846-9666-EC3E3F1D2012}" dt="2021-09-08T11:30:08.381" v="551"/>
          <ac:spMkLst>
            <pc:docMk/>
            <pc:sldMk cId="533813104" sldId="427"/>
            <ac:spMk id="6" creationId="{047BFA19-D45E-416B-A404-7AF2F3F27017}"/>
          </ac:spMkLst>
        </pc:spChg>
        <pc:spChg chg="del">
          <ac:chgData name="Merve BEKLER" userId="514087e5-4eba-4e27-a0a8-cc6253551e72" providerId="ADAL" clId="{80055537-0267-A846-9666-EC3E3F1D2012}" dt="2021-09-08T11:30:08.381" v="551"/>
          <ac:spMkLst>
            <pc:docMk/>
            <pc:sldMk cId="533813104" sldId="427"/>
            <ac:spMk id="7" creationId="{8E0105E7-23DB-4CF2-8258-FF47C7620F6E}"/>
          </ac:spMkLst>
        </pc:spChg>
        <pc:spChg chg="add">
          <ac:chgData name="Merve BEKLER" userId="514087e5-4eba-4e27-a0a8-cc6253551e72" providerId="ADAL" clId="{80055537-0267-A846-9666-EC3E3F1D2012}" dt="2021-09-08T11:30:15.204" v="552" actId="26606"/>
          <ac:spMkLst>
            <pc:docMk/>
            <pc:sldMk cId="533813104" sldId="427"/>
            <ac:spMk id="8" creationId="{DAF1966E-FD40-4A4A-B61B-C4DF7FA05F06}"/>
          </ac:spMkLst>
        </pc:spChg>
        <pc:spChg chg="del">
          <ac:chgData name="Merve BEKLER" userId="514087e5-4eba-4e27-a0a8-cc6253551e72" providerId="ADAL" clId="{80055537-0267-A846-9666-EC3E3F1D2012}" dt="2021-09-08T11:30:08.381" v="551"/>
          <ac:spMkLst>
            <pc:docMk/>
            <pc:sldMk cId="533813104" sldId="427"/>
            <ac:spMk id="9" creationId="{074B4F7D-14B2-478B-8BF5-01E4E0C5D263}"/>
          </ac:spMkLst>
        </pc:spChg>
        <pc:spChg chg="add">
          <ac:chgData name="Merve BEKLER" userId="514087e5-4eba-4e27-a0a8-cc6253551e72" providerId="ADAL" clId="{80055537-0267-A846-9666-EC3E3F1D2012}" dt="2021-09-08T11:30:15.204" v="552" actId="26606"/>
          <ac:spMkLst>
            <pc:docMk/>
            <pc:sldMk cId="533813104" sldId="427"/>
            <ac:spMk id="10" creationId="{047BFA19-D45E-416B-A404-7AF2F3F27017}"/>
          </ac:spMkLst>
        </pc:spChg>
        <pc:spChg chg="add del mod">
          <ac:chgData name="Merve BEKLER" userId="514087e5-4eba-4e27-a0a8-cc6253551e72" providerId="ADAL" clId="{80055537-0267-A846-9666-EC3E3F1D2012}" dt="2021-09-08T11:31:14.057" v="563" actId="478"/>
          <ac:spMkLst>
            <pc:docMk/>
            <pc:sldMk cId="533813104" sldId="427"/>
            <ac:spMk id="11" creationId="{060D598A-29F1-8F4C-931A-9DFC79C0F805}"/>
          </ac:spMkLst>
        </pc:spChg>
        <pc:spChg chg="add">
          <ac:chgData name="Merve BEKLER" userId="514087e5-4eba-4e27-a0a8-cc6253551e72" providerId="ADAL" clId="{80055537-0267-A846-9666-EC3E3F1D2012}" dt="2021-09-08T11:30:15.204" v="552" actId="26606"/>
          <ac:spMkLst>
            <pc:docMk/>
            <pc:sldMk cId="533813104" sldId="427"/>
            <ac:spMk id="12" creationId="{8E0105E7-23DB-4CF2-8258-FF47C7620F6E}"/>
          </ac:spMkLst>
        </pc:spChg>
        <pc:spChg chg="add">
          <ac:chgData name="Merve BEKLER" userId="514087e5-4eba-4e27-a0a8-cc6253551e72" providerId="ADAL" clId="{80055537-0267-A846-9666-EC3E3F1D2012}" dt="2021-09-08T11:30:15.204" v="552" actId="26606"/>
          <ac:spMkLst>
            <pc:docMk/>
            <pc:sldMk cId="533813104" sldId="427"/>
            <ac:spMk id="14" creationId="{074B4F7D-14B2-478B-8BF5-01E4E0C5D263}"/>
          </ac:spMkLst>
        </pc:spChg>
        <pc:spChg chg="add mod">
          <ac:chgData name="Merve BEKLER" userId="514087e5-4eba-4e27-a0a8-cc6253551e72" providerId="ADAL" clId="{80055537-0267-A846-9666-EC3E3F1D2012}" dt="2021-09-09T07:23:00.406" v="1903" actId="20577"/>
          <ac:spMkLst>
            <pc:docMk/>
            <pc:sldMk cId="533813104" sldId="427"/>
            <ac:spMk id="16" creationId="{EA301F6C-48FA-F049-BF3B-EBB762E6D4BF}"/>
          </ac:spMkLst>
        </pc:spChg>
        <pc:graphicFrameChg chg="add mod modGraphic">
          <ac:chgData name="Merve BEKLER" userId="514087e5-4eba-4e27-a0a8-cc6253551e72" providerId="ADAL" clId="{80055537-0267-A846-9666-EC3E3F1D2012}" dt="2021-09-09T07:23:09.730" v="1906" actId="20577"/>
          <ac:graphicFrameMkLst>
            <pc:docMk/>
            <pc:sldMk cId="533813104" sldId="427"/>
            <ac:graphicFrameMk id="15" creationId="{3C678DBC-6482-B843-9AD8-DD5D1E6E7818}"/>
          </ac:graphicFrameMkLst>
        </pc:graphicFrameChg>
        <pc:picChg chg="add mod">
          <ac:chgData name="Merve BEKLER" userId="514087e5-4eba-4e27-a0a8-cc6253551e72" providerId="ADAL" clId="{80055537-0267-A846-9666-EC3E3F1D2012}" dt="2021-09-10T00:54:01.303" v="3458" actId="1076"/>
          <ac:picMkLst>
            <pc:docMk/>
            <pc:sldMk cId="533813104" sldId="427"/>
            <ac:picMk id="17" creationId="{646EA676-FFD1-8145-97FC-F43D74E339BC}"/>
          </ac:picMkLst>
        </pc:picChg>
      </pc:sldChg>
      <pc:sldChg chg="modSp new del">
        <pc:chgData name="Merve BEKLER" userId="514087e5-4eba-4e27-a0a8-cc6253551e72" providerId="ADAL" clId="{80055537-0267-A846-9666-EC3E3F1D2012}" dt="2021-09-09T07:05:22.366" v="1478" actId="2696"/>
        <pc:sldMkLst>
          <pc:docMk/>
          <pc:sldMk cId="3827113469" sldId="428"/>
        </pc:sldMkLst>
        <pc:spChg chg="mod">
          <ac:chgData name="Merve BEKLER" userId="514087e5-4eba-4e27-a0a8-cc6253551e72" providerId="ADAL" clId="{80055537-0267-A846-9666-EC3E3F1D2012}" dt="2021-09-08T12:13:06.199" v="861"/>
          <ac:spMkLst>
            <pc:docMk/>
            <pc:sldMk cId="3827113469" sldId="428"/>
            <ac:spMk id="3" creationId="{FF4A0246-C66D-794B-84AD-35A5D1B1FF55}"/>
          </ac:spMkLst>
        </pc:spChg>
      </pc:sldChg>
      <pc:sldChg chg="modSp new del mod">
        <pc:chgData name="Merve BEKLER" userId="514087e5-4eba-4e27-a0a8-cc6253551e72" providerId="ADAL" clId="{80055537-0267-A846-9666-EC3E3F1D2012}" dt="2021-09-10T06:39:07.637" v="6751" actId="2696"/>
        <pc:sldMkLst>
          <pc:docMk/>
          <pc:sldMk cId="2236705011" sldId="429"/>
        </pc:sldMkLst>
        <pc:spChg chg="mod">
          <ac:chgData name="Merve BEKLER" userId="514087e5-4eba-4e27-a0a8-cc6253551e72" providerId="ADAL" clId="{80055537-0267-A846-9666-EC3E3F1D2012}" dt="2021-09-08T12:14:48.753" v="863" actId="27636"/>
          <ac:spMkLst>
            <pc:docMk/>
            <pc:sldMk cId="2236705011" sldId="429"/>
            <ac:spMk id="3" creationId="{95EEE1B1-2689-7B46-A6B0-7909CBE2433E}"/>
          </ac:spMkLst>
        </pc:spChg>
      </pc:sldChg>
      <pc:sldChg chg="addSp delSp modSp new mod modShow">
        <pc:chgData name="Merve BEKLER" userId="514087e5-4eba-4e27-a0a8-cc6253551e72" providerId="ADAL" clId="{80055537-0267-A846-9666-EC3E3F1D2012}" dt="2021-09-10T06:39:13.496" v="6752" actId="729"/>
        <pc:sldMkLst>
          <pc:docMk/>
          <pc:sldMk cId="2802766253" sldId="430"/>
        </pc:sldMkLst>
        <pc:spChg chg="del">
          <ac:chgData name="Merve BEKLER" userId="514087e5-4eba-4e27-a0a8-cc6253551e72" providerId="ADAL" clId="{80055537-0267-A846-9666-EC3E3F1D2012}" dt="2021-09-08T12:33:52.995" v="923"/>
          <ac:spMkLst>
            <pc:docMk/>
            <pc:sldMk cId="2802766253" sldId="430"/>
            <ac:spMk id="3" creationId="{2454AB33-02A6-4A4C-AC5E-CE0F90D2F829}"/>
          </ac:spMkLst>
        </pc:spChg>
        <pc:picChg chg="add mod">
          <ac:chgData name="Merve BEKLER" userId="514087e5-4eba-4e27-a0a8-cc6253551e72" providerId="ADAL" clId="{80055537-0267-A846-9666-EC3E3F1D2012}" dt="2021-09-09T07:31:29.647" v="2034" actId="1076"/>
          <ac:picMkLst>
            <pc:docMk/>
            <pc:sldMk cId="2802766253" sldId="430"/>
            <ac:picMk id="4" creationId="{EF126442-FC36-B443-BBED-EAA512FEDF21}"/>
          </ac:picMkLst>
        </pc:picChg>
      </pc:sldChg>
      <pc:sldChg chg="new del">
        <pc:chgData name="Merve BEKLER" userId="514087e5-4eba-4e27-a0a8-cc6253551e72" providerId="ADAL" clId="{80055537-0267-A846-9666-EC3E3F1D2012}" dt="2021-09-10T00:43:18.530" v="3259" actId="2696"/>
        <pc:sldMkLst>
          <pc:docMk/>
          <pc:sldMk cId="199502345" sldId="431"/>
        </pc:sldMkLst>
      </pc:sldChg>
      <pc:sldChg chg="addSp delSp modSp add mod setBg delDesignElem modNotesTx">
        <pc:chgData name="Merve BEKLER" userId="514087e5-4eba-4e27-a0a8-cc6253551e72" providerId="ADAL" clId="{80055537-0267-A846-9666-EC3E3F1D2012}" dt="2021-09-10T06:24:35.289" v="6487" actId="20577"/>
        <pc:sldMkLst>
          <pc:docMk/>
          <pc:sldMk cId="3114225887" sldId="432"/>
        </pc:sldMkLst>
        <pc:spChg chg="mod">
          <ac:chgData name="Merve BEKLER" userId="514087e5-4eba-4e27-a0a8-cc6253551e72" providerId="ADAL" clId="{80055537-0267-A846-9666-EC3E3F1D2012}" dt="2021-09-09T07:25:40.357" v="1973" actId="20577"/>
          <ac:spMkLst>
            <pc:docMk/>
            <pc:sldMk cId="3114225887" sldId="432"/>
            <ac:spMk id="2" creationId="{F2A9ACF7-C9BA-3C43-BC76-12A8FBE8275F}"/>
          </ac:spMkLst>
        </pc:spChg>
        <pc:spChg chg="del">
          <ac:chgData name="Merve BEKLER" userId="514087e5-4eba-4e27-a0a8-cc6253551e72" providerId="ADAL" clId="{80055537-0267-A846-9666-EC3E3F1D2012}" dt="2021-09-08T12:17:21.846" v="867"/>
          <ac:spMkLst>
            <pc:docMk/>
            <pc:sldMk cId="3114225887" sldId="432"/>
            <ac:spMk id="8" creationId="{DAF1966E-FD40-4A4A-B61B-C4DF7FA05F06}"/>
          </ac:spMkLst>
        </pc:spChg>
        <pc:spChg chg="del">
          <ac:chgData name="Merve BEKLER" userId="514087e5-4eba-4e27-a0a8-cc6253551e72" providerId="ADAL" clId="{80055537-0267-A846-9666-EC3E3F1D2012}" dt="2021-09-08T12:17:21.846" v="867"/>
          <ac:spMkLst>
            <pc:docMk/>
            <pc:sldMk cId="3114225887" sldId="432"/>
            <ac:spMk id="10" creationId="{047BFA19-D45E-416B-A404-7AF2F3F27017}"/>
          </ac:spMkLst>
        </pc:spChg>
        <pc:spChg chg="del">
          <ac:chgData name="Merve BEKLER" userId="514087e5-4eba-4e27-a0a8-cc6253551e72" providerId="ADAL" clId="{80055537-0267-A846-9666-EC3E3F1D2012}" dt="2021-09-08T12:17:21.846" v="867"/>
          <ac:spMkLst>
            <pc:docMk/>
            <pc:sldMk cId="3114225887" sldId="432"/>
            <ac:spMk id="12" creationId="{8E0105E7-23DB-4CF2-8258-FF47C7620F6E}"/>
          </ac:spMkLst>
        </pc:spChg>
        <pc:spChg chg="del">
          <ac:chgData name="Merve BEKLER" userId="514087e5-4eba-4e27-a0a8-cc6253551e72" providerId="ADAL" clId="{80055537-0267-A846-9666-EC3E3F1D2012}" dt="2021-09-08T12:17:21.846" v="867"/>
          <ac:spMkLst>
            <pc:docMk/>
            <pc:sldMk cId="3114225887" sldId="432"/>
            <ac:spMk id="14" creationId="{074B4F7D-14B2-478B-8BF5-01E4E0C5D263}"/>
          </ac:spMkLst>
        </pc:spChg>
        <pc:spChg chg="mod">
          <ac:chgData name="Merve BEKLER" userId="514087e5-4eba-4e27-a0a8-cc6253551e72" providerId="ADAL" clId="{80055537-0267-A846-9666-EC3E3F1D2012}" dt="2021-09-10T06:24:35.289" v="6487" actId="20577"/>
          <ac:spMkLst>
            <pc:docMk/>
            <pc:sldMk cId="3114225887" sldId="432"/>
            <ac:spMk id="16" creationId="{EA301F6C-48FA-F049-BF3B-EBB762E6D4BF}"/>
          </ac:spMkLst>
        </pc:spChg>
        <pc:spChg chg="add">
          <ac:chgData name="Merve BEKLER" userId="514087e5-4eba-4e27-a0a8-cc6253551e72" providerId="ADAL" clId="{80055537-0267-A846-9666-EC3E3F1D2012}" dt="2021-09-08T12:18:41.868" v="869" actId="26606"/>
          <ac:spMkLst>
            <pc:docMk/>
            <pc:sldMk cId="3114225887" sldId="432"/>
            <ac:spMk id="21" creationId="{DAF1966E-FD40-4A4A-B61B-C4DF7FA05F06}"/>
          </ac:spMkLst>
        </pc:spChg>
        <pc:spChg chg="add">
          <ac:chgData name="Merve BEKLER" userId="514087e5-4eba-4e27-a0a8-cc6253551e72" providerId="ADAL" clId="{80055537-0267-A846-9666-EC3E3F1D2012}" dt="2021-09-08T12:18:41.868" v="869" actId="26606"/>
          <ac:spMkLst>
            <pc:docMk/>
            <pc:sldMk cId="3114225887" sldId="432"/>
            <ac:spMk id="23" creationId="{047BFA19-D45E-416B-A404-7AF2F3F27017}"/>
          </ac:spMkLst>
        </pc:spChg>
        <pc:spChg chg="add">
          <ac:chgData name="Merve BEKLER" userId="514087e5-4eba-4e27-a0a8-cc6253551e72" providerId="ADAL" clId="{80055537-0267-A846-9666-EC3E3F1D2012}" dt="2021-09-08T12:18:41.868" v="869" actId="26606"/>
          <ac:spMkLst>
            <pc:docMk/>
            <pc:sldMk cId="3114225887" sldId="432"/>
            <ac:spMk id="25" creationId="{8E0105E7-23DB-4CF2-8258-FF47C7620F6E}"/>
          </ac:spMkLst>
        </pc:spChg>
        <pc:spChg chg="add">
          <ac:chgData name="Merve BEKLER" userId="514087e5-4eba-4e27-a0a8-cc6253551e72" providerId="ADAL" clId="{80055537-0267-A846-9666-EC3E3F1D2012}" dt="2021-09-08T12:18:41.868" v="869" actId="26606"/>
          <ac:spMkLst>
            <pc:docMk/>
            <pc:sldMk cId="3114225887" sldId="432"/>
            <ac:spMk id="27" creationId="{074B4F7D-14B2-478B-8BF5-01E4E0C5D263}"/>
          </ac:spMkLst>
        </pc:spChg>
        <pc:graphicFrameChg chg="del">
          <ac:chgData name="Merve BEKLER" userId="514087e5-4eba-4e27-a0a8-cc6253551e72" providerId="ADAL" clId="{80055537-0267-A846-9666-EC3E3F1D2012}" dt="2021-09-08T12:18:38.894" v="868" actId="478"/>
          <ac:graphicFrameMkLst>
            <pc:docMk/>
            <pc:sldMk cId="3114225887" sldId="432"/>
            <ac:graphicFrameMk id="15" creationId="{3C678DBC-6482-B843-9AD8-DD5D1E6E7818}"/>
          </ac:graphicFrameMkLst>
        </pc:graphicFrameChg>
        <pc:picChg chg="add mod">
          <ac:chgData name="Merve BEKLER" userId="514087e5-4eba-4e27-a0a8-cc6253551e72" providerId="ADAL" clId="{80055537-0267-A846-9666-EC3E3F1D2012}" dt="2021-09-10T00:54:09.414" v="3460" actId="1076"/>
          <ac:picMkLst>
            <pc:docMk/>
            <pc:sldMk cId="3114225887" sldId="432"/>
            <ac:picMk id="13" creationId="{5EB3F9D0-FDCB-1A48-BB69-1A712AF296BC}"/>
          </ac:picMkLst>
        </pc:picChg>
      </pc:sldChg>
      <pc:sldChg chg="addSp delSp modSp add mod setBg delDesignElem modNotesTx">
        <pc:chgData name="Merve BEKLER" userId="514087e5-4eba-4e27-a0a8-cc6253551e72" providerId="ADAL" clId="{80055537-0267-A846-9666-EC3E3F1D2012}" dt="2021-09-10T06:13:18.283" v="6258" actId="20577"/>
        <pc:sldMkLst>
          <pc:docMk/>
          <pc:sldMk cId="773038005" sldId="433"/>
        </pc:sldMkLst>
        <pc:spChg chg="mod">
          <ac:chgData name="Merve BEKLER" userId="514087e5-4eba-4e27-a0a8-cc6253551e72" providerId="ADAL" clId="{80055537-0267-A846-9666-EC3E3F1D2012}" dt="2021-09-09T07:03:32.054" v="1463" actId="20577"/>
          <ac:spMkLst>
            <pc:docMk/>
            <pc:sldMk cId="773038005" sldId="433"/>
            <ac:spMk id="2" creationId="{F2A9ACF7-C9BA-3C43-BC76-12A8FBE8275F}"/>
          </ac:spMkLst>
        </pc:spChg>
        <pc:spChg chg="add del mod">
          <ac:chgData name="Merve BEKLER" userId="514087e5-4eba-4e27-a0a8-cc6253551e72" providerId="ADAL" clId="{80055537-0267-A846-9666-EC3E3F1D2012}" dt="2021-09-09T07:03:59.742" v="1467"/>
          <ac:spMkLst>
            <pc:docMk/>
            <pc:sldMk cId="773038005" sldId="433"/>
            <ac:spMk id="12" creationId="{F60723DC-CFB9-AA4F-837B-ECA10CA5B6E6}"/>
          </ac:spMkLst>
        </pc:spChg>
        <pc:spChg chg="add mod">
          <ac:chgData name="Merve BEKLER" userId="514087e5-4eba-4e27-a0a8-cc6253551e72" providerId="ADAL" clId="{80055537-0267-A846-9666-EC3E3F1D2012}" dt="2021-09-09T07:30:47.539" v="2032" actId="20577"/>
          <ac:spMkLst>
            <pc:docMk/>
            <pc:sldMk cId="773038005" sldId="433"/>
            <ac:spMk id="13" creationId="{376D6312-3E57-4547-89D3-199394D21CCF}"/>
          </ac:spMkLst>
        </pc:spChg>
        <pc:spChg chg="mod">
          <ac:chgData name="Merve BEKLER" userId="514087e5-4eba-4e27-a0a8-cc6253551e72" providerId="ADAL" clId="{80055537-0267-A846-9666-EC3E3F1D2012}" dt="2021-09-08T12:41:42.882" v="961" actId="20577"/>
          <ac:spMkLst>
            <pc:docMk/>
            <pc:sldMk cId="773038005" sldId="433"/>
            <ac:spMk id="16" creationId="{EA301F6C-48FA-F049-BF3B-EBB762E6D4BF}"/>
          </ac:spMkLst>
        </pc:spChg>
        <pc:spChg chg="add">
          <ac:chgData name="Merve BEKLER" userId="514087e5-4eba-4e27-a0a8-cc6253551e72" providerId="ADAL" clId="{80055537-0267-A846-9666-EC3E3F1D2012}" dt="2021-09-08T12:35:31.435" v="930" actId="26606"/>
          <ac:spMkLst>
            <pc:docMk/>
            <pc:sldMk cId="773038005" sldId="433"/>
            <ac:spMk id="18" creationId="{DAF1966E-FD40-4A4A-B61B-C4DF7FA05F06}"/>
          </ac:spMkLst>
        </pc:spChg>
        <pc:spChg chg="add">
          <ac:chgData name="Merve BEKLER" userId="514087e5-4eba-4e27-a0a8-cc6253551e72" providerId="ADAL" clId="{80055537-0267-A846-9666-EC3E3F1D2012}" dt="2021-09-08T12:35:31.435" v="930" actId="26606"/>
          <ac:spMkLst>
            <pc:docMk/>
            <pc:sldMk cId="773038005" sldId="433"/>
            <ac:spMk id="19" creationId="{047BFA19-D45E-416B-A404-7AF2F3F27017}"/>
          </ac:spMkLst>
        </pc:spChg>
        <pc:spChg chg="add">
          <ac:chgData name="Merve BEKLER" userId="514087e5-4eba-4e27-a0a8-cc6253551e72" providerId="ADAL" clId="{80055537-0267-A846-9666-EC3E3F1D2012}" dt="2021-09-08T12:35:31.435" v="930" actId="26606"/>
          <ac:spMkLst>
            <pc:docMk/>
            <pc:sldMk cId="773038005" sldId="433"/>
            <ac:spMk id="20" creationId="{8E0105E7-23DB-4CF2-8258-FF47C7620F6E}"/>
          </ac:spMkLst>
        </pc:spChg>
        <pc:spChg chg="del">
          <ac:chgData name="Merve BEKLER" userId="514087e5-4eba-4e27-a0a8-cc6253551e72" providerId="ADAL" clId="{80055537-0267-A846-9666-EC3E3F1D2012}" dt="2021-09-08T12:35:28.413" v="929"/>
          <ac:spMkLst>
            <pc:docMk/>
            <pc:sldMk cId="773038005" sldId="433"/>
            <ac:spMk id="21" creationId="{DAF1966E-FD40-4A4A-B61B-C4DF7FA05F06}"/>
          </ac:spMkLst>
        </pc:spChg>
        <pc:spChg chg="add">
          <ac:chgData name="Merve BEKLER" userId="514087e5-4eba-4e27-a0a8-cc6253551e72" providerId="ADAL" clId="{80055537-0267-A846-9666-EC3E3F1D2012}" dt="2021-09-08T12:35:31.435" v="930" actId="26606"/>
          <ac:spMkLst>
            <pc:docMk/>
            <pc:sldMk cId="773038005" sldId="433"/>
            <ac:spMk id="22" creationId="{074B4F7D-14B2-478B-8BF5-01E4E0C5D263}"/>
          </ac:spMkLst>
        </pc:spChg>
        <pc:spChg chg="del">
          <ac:chgData name="Merve BEKLER" userId="514087e5-4eba-4e27-a0a8-cc6253551e72" providerId="ADAL" clId="{80055537-0267-A846-9666-EC3E3F1D2012}" dt="2021-09-08T12:35:28.413" v="929"/>
          <ac:spMkLst>
            <pc:docMk/>
            <pc:sldMk cId="773038005" sldId="433"/>
            <ac:spMk id="23" creationId="{047BFA19-D45E-416B-A404-7AF2F3F27017}"/>
          </ac:spMkLst>
        </pc:spChg>
        <pc:spChg chg="del">
          <ac:chgData name="Merve BEKLER" userId="514087e5-4eba-4e27-a0a8-cc6253551e72" providerId="ADAL" clId="{80055537-0267-A846-9666-EC3E3F1D2012}" dt="2021-09-08T12:35:28.413" v="929"/>
          <ac:spMkLst>
            <pc:docMk/>
            <pc:sldMk cId="773038005" sldId="433"/>
            <ac:spMk id="25" creationId="{8E0105E7-23DB-4CF2-8258-FF47C7620F6E}"/>
          </ac:spMkLst>
        </pc:spChg>
        <pc:spChg chg="del">
          <ac:chgData name="Merve BEKLER" userId="514087e5-4eba-4e27-a0a8-cc6253551e72" providerId="ADAL" clId="{80055537-0267-A846-9666-EC3E3F1D2012}" dt="2021-09-08T12:35:28.413" v="929"/>
          <ac:spMkLst>
            <pc:docMk/>
            <pc:sldMk cId="773038005" sldId="433"/>
            <ac:spMk id="27" creationId="{074B4F7D-14B2-478B-8BF5-01E4E0C5D263}"/>
          </ac:spMkLst>
        </pc:spChg>
        <pc:picChg chg="add mod">
          <ac:chgData name="Merve BEKLER" userId="514087e5-4eba-4e27-a0a8-cc6253551e72" providerId="ADAL" clId="{80055537-0267-A846-9666-EC3E3F1D2012}" dt="2021-09-09T07:05:08.065" v="1477" actId="1076"/>
          <ac:picMkLst>
            <pc:docMk/>
            <pc:sldMk cId="773038005" sldId="433"/>
            <ac:picMk id="14" creationId="{77DB70F7-BF4A-8643-8C70-70AC6AF1244D}"/>
          </ac:picMkLst>
        </pc:picChg>
        <pc:picChg chg="add mod">
          <ac:chgData name="Merve BEKLER" userId="514087e5-4eba-4e27-a0a8-cc6253551e72" providerId="ADAL" clId="{80055537-0267-A846-9666-EC3E3F1D2012}" dt="2021-09-10T00:54:31.564" v="3466" actId="1076"/>
          <ac:picMkLst>
            <pc:docMk/>
            <pc:sldMk cId="773038005" sldId="433"/>
            <ac:picMk id="15" creationId="{0DC3019E-0C51-E74A-BF56-326D61FC16D3}"/>
          </ac:picMkLst>
        </pc:picChg>
      </pc:sldChg>
      <pc:sldChg chg="addSp delSp modSp add mod ord setBg delDesignElem modNotesTx">
        <pc:chgData name="Merve BEKLER" userId="514087e5-4eba-4e27-a0a8-cc6253551e72" providerId="ADAL" clId="{80055537-0267-A846-9666-EC3E3F1D2012}" dt="2021-09-10T06:28:59.196" v="6488" actId="20577"/>
        <pc:sldMkLst>
          <pc:docMk/>
          <pc:sldMk cId="1395378307" sldId="434"/>
        </pc:sldMkLst>
        <pc:spChg chg="mod">
          <ac:chgData name="Merve BEKLER" userId="514087e5-4eba-4e27-a0a8-cc6253551e72" providerId="ADAL" clId="{80055537-0267-A846-9666-EC3E3F1D2012}" dt="2021-09-09T07:25:45.615" v="1981" actId="20577"/>
          <ac:spMkLst>
            <pc:docMk/>
            <pc:sldMk cId="1395378307" sldId="434"/>
            <ac:spMk id="2" creationId="{F2A9ACF7-C9BA-3C43-BC76-12A8FBE8275F}"/>
          </ac:spMkLst>
        </pc:spChg>
        <pc:spChg chg="add mod">
          <ac:chgData name="Merve BEKLER" userId="514087e5-4eba-4e27-a0a8-cc6253551e72" providerId="ADAL" clId="{80055537-0267-A846-9666-EC3E3F1D2012}" dt="2021-09-09T07:28:53.298" v="2001" actId="14100"/>
          <ac:spMkLst>
            <pc:docMk/>
            <pc:sldMk cId="1395378307" sldId="434"/>
            <ac:spMk id="12" creationId="{F38381C3-D6E4-C943-80E1-1847A95285A2}"/>
          </ac:spMkLst>
        </pc:spChg>
        <pc:spChg chg="mod">
          <ac:chgData name="Merve BEKLER" userId="514087e5-4eba-4e27-a0a8-cc6253551e72" providerId="ADAL" clId="{80055537-0267-A846-9666-EC3E3F1D2012}" dt="2021-09-08T12:47:20.859" v="966" actId="20577"/>
          <ac:spMkLst>
            <pc:docMk/>
            <pc:sldMk cId="1395378307" sldId="434"/>
            <ac:spMk id="16" creationId="{EA301F6C-48FA-F049-BF3B-EBB762E6D4BF}"/>
          </ac:spMkLst>
        </pc:spChg>
        <pc:spChg chg="add">
          <ac:chgData name="Merve BEKLER" userId="514087e5-4eba-4e27-a0a8-cc6253551e72" providerId="ADAL" clId="{80055537-0267-A846-9666-EC3E3F1D2012}" dt="2021-09-08T12:47:13.889" v="965" actId="26606"/>
          <ac:spMkLst>
            <pc:docMk/>
            <pc:sldMk cId="1395378307" sldId="434"/>
            <ac:spMk id="18" creationId="{DAF1966E-FD40-4A4A-B61B-C4DF7FA05F06}"/>
          </ac:spMkLst>
        </pc:spChg>
        <pc:spChg chg="add">
          <ac:chgData name="Merve BEKLER" userId="514087e5-4eba-4e27-a0a8-cc6253551e72" providerId="ADAL" clId="{80055537-0267-A846-9666-EC3E3F1D2012}" dt="2021-09-08T12:47:13.889" v="965" actId="26606"/>
          <ac:spMkLst>
            <pc:docMk/>
            <pc:sldMk cId="1395378307" sldId="434"/>
            <ac:spMk id="19" creationId="{047BFA19-D45E-416B-A404-7AF2F3F27017}"/>
          </ac:spMkLst>
        </pc:spChg>
        <pc:spChg chg="add">
          <ac:chgData name="Merve BEKLER" userId="514087e5-4eba-4e27-a0a8-cc6253551e72" providerId="ADAL" clId="{80055537-0267-A846-9666-EC3E3F1D2012}" dt="2021-09-08T12:47:13.889" v="965" actId="26606"/>
          <ac:spMkLst>
            <pc:docMk/>
            <pc:sldMk cId="1395378307" sldId="434"/>
            <ac:spMk id="20" creationId="{8E0105E7-23DB-4CF2-8258-FF47C7620F6E}"/>
          </ac:spMkLst>
        </pc:spChg>
        <pc:spChg chg="del">
          <ac:chgData name="Merve BEKLER" userId="514087e5-4eba-4e27-a0a8-cc6253551e72" providerId="ADAL" clId="{80055537-0267-A846-9666-EC3E3F1D2012}" dt="2021-09-08T12:47:10.771" v="964"/>
          <ac:spMkLst>
            <pc:docMk/>
            <pc:sldMk cId="1395378307" sldId="434"/>
            <ac:spMk id="21" creationId="{DAF1966E-FD40-4A4A-B61B-C4DF7FA05F06}"/>
          </ac:spMkLst>
        </pc:spChg>
        <pc:spChg chg="add">
          <ac:chgData name="Merve BEKLER" userId="514087e5-4eba-4e27-a0a8-cc6253551e72" providerId="ADAL" clId="{80055537-0267-A846-9666-EC3E3F1D2012}" dt="2021-09-08T12:47:13.889" v="965" actId="26606"/>
          <ac:spMkLst>
            <pc:docMk/>
            <pc:sldMk cId="1395378307" sldId="434"/>
            <ac:spMk id="22" creationId="{074B4F7D-14B2-478B-8BF5-01E4E0C5D263}"/>
          </ac:spMkLst>
        </pc:spChg>
        <pc:spChg chg="del">
          <ac:chgData name="Merve BEKLER" userId="514087e5-4eba-4e27-a0a8-cc6253551e72" providerId="ADAL" clId="{80055537-0267-A846-9666-EC3E3F1D2012}" dt="2021-09-08T12:47:10.771" v="964"/>
          <ac:spMkLst>
            <pc:docMk/>
            <pc:sldMk cId="1395378307" sldId="434"/>
            <ac:spMk id="23" creationId="{047BFA19-D45E-416B-A404-7AF2F3F27017}"/>
          </ac:spMkLst>
        </pc:spChg>
        <pc:spChg chg="del">
          <ac:chgData name="Merve BEKLER" userId="514087e5-4eba-4e27-a0a8-cc6253551e72" providerId="ADAL" clId="{80055537-0267-A846-9666-EC3E3F1D2012}" dt="2021-09-08T12:47:10.771" v="964"/>
          <ac:spMkLst>
            <pc:docMk/>
            <pc:sldMk cId="1395378307" sldId="434"/>
            <ac:spMk id="25" creationId="{8E0105E7-23DB-4CF2-8258-FF47C7620F6E}"/>
          </ac:spMkLst>
        </pc:spChg>
        <pc:spChg chg="del">
          <ac:chgData name="Merve BEKLER" userId="514087e5-4eba-4e27-a0a8-cc6253551e72" providerId="ADAL" clId="{80055537-0267-A846-9666-EC3E3F1D2012}" dt="2021-09-08T12:47:10.771" v="964"/>
          <ac:spMkLst>
            <pc:docMk/>
            <pc:sldMk cId="1395378307" sldId="434"/>
            <ac:spMk id="27" creationId="{074B4F7D-14B2-478B-8BF5-01E4E0C5D263}"/>
          </ac:spMkLst>
        </pc:spChg>
        <pc:picChg chg="add mod">
          <ac:chgData name="Merve BEKLER" userId="514087e5-4eba-4e27-a0a8-cc6253551e72" providerId="ADAL" clId="{80055537-0267-A846-9666-EC3E3F1D2012}" dt="2021-09-09T07:28:59.622" v="2004" actId="1076"/>
          <ac:picMkLst>
            <pc:docMk/>
            <pc:sldMk cId="1395378307" sldId="434"/>
            <ac:picMk id="3" creationId="{5E3B7F69-2EBC-2B44-8007-73CF159E83BF}"/>
          </ac:picMkLst>
        </pc:picChg>
        <pc:picChg chg="add mod">
          <ac:chgData name="Merve BEKLER" userId="514087e5-4eba-4e27-a0a8-cc6253551e72" providerId="ADAL" clId="{80055537-0267-A846-9666-EC3E3F1D2012}" dt="2021-09-10T00:54:16.393" v="3462" actId="1076"/>
          <ac:picMkLst>
            <pc:docMk/>
            <pc:sldMk cId="1395378307" sldId="434"/>
            <ac:picMk id="14" creationId="{16E80978-09E0-CE40-8B92-7EC8187994D0}"/>
          </ac:picMkLst>
        </pc:picChg>
      </pc:sldChg>
      <pc:sldChg chg="addSp delSp modSp add mod setBg delDesignElem modNotesTx">
        <pc:chgData name="Merve BEKLER" userId="514087e5-4eba-4e27-a0a8-cc6253551e72" providerId="ADAL" clId="{80055537-0267-A846-9666-EC3E3F1D2012}" dt="2021-09-10T06:31:45.782" v="6497" actId="5793"/>
        <pc:sldMkLst>
          <pc:docMk/>
          <pc:sldMk cId="863559555" sldId="435"/>
        </pc:sldMkLst>
        <pc:spChg chg="mod">
          <ac:chgData name="Merve BEKLER" userId="514087e5-4eba-4e27-a0a8-cc6253551e72" providerId="ADAL" clId="{80055537-0267-A846-9666-EC3E3F1D2012}" dt="2021-09-09T07:26:05.082" v="1989" actId="20577"/>
          <ac:spMkLst>
            <pc:docMk/>
            <pc:sldMk cId="863559555" sldId="435"/>
            <ac:spMk id="2" creationId="{F2A9ACF7-C9BA-3C43-BC76-12A8FBE8275F}"/>
          </ac:spMkLst>
        </pc:spChg>
        <pc:spChg chg="mod">
          <ac:chgData name="Merve BEKLER" userId="514087e5-4eba-4e27-a0a8-cc6253551e72" providerId="ADAL" clId="{80055537-0267-A846-9666-EC3E3F1D2012}" dt="2021-09-10T06:31:45.782" v="6497" actId="5793"/>
          <ac:spMkLst>
            <pc:docMk/>
            <pc:sldMk cId="863559555" sldId="435"/>
            <ac:spMk id="16" creationId="{EA301F6C-48FA-F049-BF3B-EBB762E6D4BF}"/>
          </ac:spMkLst>
        </pc:spChg>
        <pc:spChg chg="add">
          <ac:chgData name="Merve BEKLER" userId="514087e5-4eba-4e27-a0a8-cc6253551e72" providerId="ADAL" clId="{80055537-0267-A846-9666-EC3E3F1D2012}" dt="2021-09-08T14:29:00.211" v="1185" actId="26606"/>
          <ac:spMkLst>
            <pc:docMk/>
            <pc:sldMk cId="863559555" sldId="435"/>
            <ac:spMk id="18" creationId="{DAF1966E-FD40-4A4A-B61B-C4DF7FA05F06}"/>
          </ac:spMkLst>
        </pc:spChg>
        <pc:spChg chg="add">
          <ac:chgData name="Merve BEKLER" userId="514087e5-4eba-4e27-a0a8-cc6253551e72" providerId="ADAL" clId="{80055537-0267-A846-9666-EC3E3F1D2012}" dt="2021-09-08T14:29:00.211" v="1185" actId="26606"/>
          <ac:spMkLst>
            <pc:docMk/>
            <pc:sldMk cId="863559555" sldId="435"/>
            <ac:spMk id="19" creationId="{047BFA19-D45E-416B-A404-7AF2F3F27017}"/>
          </ac:spMkLst>
        </pc:spChg>
        <pc:spChg chg="add">
          <ac:chgData name="Merve BEKLER" userId="514087e5-4eba-4e27-a0a8-cc6253551e72" providerId="ADAL" clId="{80055537-0267-A846-9666-EC3E3F1D2012}" dt="2021-09-08T14:29:00.211" v="1185" actId="26606"/>
          <ac:spMkLst>
            <pc:docMk/>
            <pc:sldMk cId="863559555" sldId="435"/>
            <ac:spMk id="20" creationId="{8E0105E7-23DB-4CF2-8258-FF47C7620F6E}"/>
          </ac:spMkLst>
        </pc:spChg>
        <pc:spChg chg="del">
          <ac:chgData name="Merve BEKLER" userId="514087e5-4eba-4e27-a0a8-cc6253551e72" providerId="ADAL" clId="{80055537-0267-A846-9666-EC3E3F1D2012}" dt="2021-09-08T14:28:36.077" v="1181"/>
          <ac:spMkLst>
            <pc:docMk/>
            <pc:sldMk cId="863559555" sldId="435"/>
            <ac:spMk id="21" creationId="{DAF1966E-FD40-4A4A-B61B-C4DF7FA05F06}"/>
          </ac:spMkLst>
        </pc:spChg>
        <pc:spChg chg="add">
          <ac:chgData name="Merve BEKLER" userId="514087e5-4eba-4e27-a0a8-cc6253551e72" providerId="ADAL" clId="{80055537-0267-A846-9666-EC3E3F1D2012}" dt="2021-09-08T14:29:00.211" v="1185" actId="26606"/>
          <ac:spMkLst>
            <pc:docMk/>
            <pc:sldMk cId="863559555" sldId="435"/>
            <ac:spMk id="22" creationId="{074B4F7D-14B2-478B-8BF5-01E4E0C5D263}"/>
          </ac:spMkLst>
        </pc:spChg>
        <pc:spChg chg="del">
          <ac:chgData name="Merve BEKLER" userId="514087e5-4eba-4e27-a0a8-cc6253551e72" providerId="ADAL" clId="{80055537-0267-A846-9666-EC3E3F1D2012}" dt="2021-09-08T14:28:36.077" v="1181"/>
          <ac:spMkLst>
            <pc:docMk/>
            <pc:sldMk cId="863559555" sldId="435"/>
            <ac:spMk id="23" creationId="{047BFA19-D45E-416B-A404-7AF2F3F27017}"/>
          </ac:spMkLst>
        </pc:spChg>
        <pc:spChg chg="del">
          <ac:chgData name="Merve BEKLER" userId="514087e5-4eba-4e27-a0a8-cc6253551e72" providerId="ADAL" clId="{80055537-0267-A846-9666-EC3E3F1D2012}" dt="2021-09-08T14:28:36.077" v="1181"/>
          <ac:spMkLst>
            <pc:docMk/>
            <pc:sldMk cId="863559555" sldId="435"/>
            <ac:spMk id="25" creationId="{8E0105E7-23DB-4CF2-8258-FF47C7620F6E}"/>
          </ac:spMkLst>
        </pc:spChg>
        <pc:spChg chg="del">
          <ac:chgData name="Merve BEKLER" userId="514087e5-4eba-4e27-a0a8-cc6253551e72" providerId="ADAL" clId="{80055537-0267-A846-9666-EC3E3F1D2012}" dt="2021-09-08T14:28:36.077" v="1181"/>
          <ac:spMkLst>
            <pc:docMk/>
            <pc:sldMk cId="863559555" sldId="435"/>
            <ac:spMk id="27" creationId="{074B4F7D-14B2-478B-8BF5-01E4E0C5D263}"/>
          </ac:spMkLst>
        </pc:spChg>
        <pc:picChg chg="add mod">
          <ac:chgData name="Merve BEKLER" userId="514087e5-4eba-4e27-a0a8-cc6253551e72" providerId="ADAL" clId="{80055537-0267-A846-9666-EC3E3F1D2012}" dt="2021-09-10T00:54:23.941" v="3464" actId="1076"/>
          <ac:picMkLst>
            <pc:docMk/>
            <pc:sldMk cId="863559555" sldId="435"/>
            <ac:picMk id="12" creationId="{334410C9-32AA-0D45-B5D1-BEE4344A72C3}"/>
          </ac:picMkLst>
        </pc:picChg>
      </pc:sldChg>
      <pc:sldChg chg="addSp delSp add del setBg delDesignElem">
        <pc:chgData name="Merve BEKLER" userId="514087e5-4eba-4e27-a0a8-cc6253551e72" providerId="ADAL" clId="{80055537-0267-A846-9666-EC3E3F1D2012}" dt="2021-09-08T12:47:28.793" v="969"/>
        <pc:sldMkLst>
          <pc:docMk/>
          <pc:sldMk cId="3958525360" sldId="435"/>
        </pc:sldMkLst>
        <pc:spChg chg="add del">
          <ac:chgData name="Merve BEKLER" userId="514087e5-4eba-4e27-a0a8-cc6253551e72" providerId="ADAL" clId="{80055537-0267-A846-9666-EC3E3F1D2012}" dt="2021-09-08T12:47:28.793" v="969"/>
          <ac:spMkLst>
            <pc:docMk/>
            <pc:sldMk cId="3958525360" sldId="435"/>
            <ac:spMk id="21" creationId="{DAF1966E-FD40-4A4A-B61B-C4DF7FA05F06}"/>
          </ac:spMkLst>
        </pc:spChg>
        <pc:spChg chg="add del">
          <ac:chgData name="Merve BEKLER" userId="514087e5-4eba-4e27-a0a8-cc6253551e72" providerId="ADAL" clId="{80055537-0267-A846-9666-EC3E3F1D2012}" dt="2021-09-08T12:47:28.793" v="969"/>
          <ac:spMkLst>
            <pc:docMk/>
            <pc:sldMk cId="3958525360" sldId="435"/>
            <ac:spMk id="23" creationId="{047BFA19-D45E-416B-A404-7AF2F3F27017}"/>
          </ac:spMkLst>
        </pc:spChg>
        <pc:spChg chg="add del">
          <ac:chgData name="Merve BEKLER" userId="514087e5-4eba-4e27-a0a8-cc6253551e72" providerId="ADAL" clId="{80055537-0267-A846-9666-EC3E3F1D2012}" dt="2021-09-08T12:47:28.793" v="969"/>
          <ac:spMkLst>
            <pc:docMk/>
            <pc:sldMk cId="3958525360" sldId="435"/>
            <ac:spMk id="25" creationId="{8E0105E7-23DB-4CF2-8258-FF47C7620F6E}"/>
          </ac:spMkLst>
        </pc:spChg>
        <pc:spChg chg="add del">
          <ac:chgData name="Merve BEKLER" userId="514087e5-4eba-4e27-a0a8-cc6253551e72" providerId="ADAL" clId="{80055537-0267-A846-9666-EC3E3F1D2012}" dt="2021-09-08T12:47:28.793" v="969"/>
          <ac:spMkLst>
            <pc:docMk/>
            <pc:sldMk cId="3958525360" sldId="435"/>
            <ac:spMk id="27" creationId="{074B4F7D-14B2-478B-8BF5-01E4E0C5D263}"/>
          </ac:spMkLst>
        </pc:spChg>
      </pc:sldChg>
      <pc:sldChg chg="addSp delSp add del setBg delDesignElem">
        <pc:chgData name="Merve BEKLER" userId="514087e5-4eba-4e27-a0a8-cc6253551e72" providerId="ADAL" clId="{80055537-0267-A846-9666-EC3E3F1D2012}" dt="2021-09-08T14:28:44.550" v="1184"/>
        <pc:sldMkLst>
          <pc:docMk/>
          <pc:sldMk cId="3552391999" sldId="436"/>
        </pc:sldMkLst>
        <pc:spChg chg="add del">
          <ac:chgData name="Merve BEKLER" userId="514087e5-4eba-4e27-a0a8-cc6253551e72" providerId="ADAL" clId="{80055537-0267-A846-9666-EC3E3F1D2012}" dt="2021-09-08T14:28:44.550" v="1184"/>
          <ac:spMkLst>
            <pc:docMk/>
            <pc:sldMk cId="3552391999" sldId="436"/>
            <ac:spMk id="21" creationId="{DAF1966E-FD40-4A4A-B61B-C4DF7FA05F06}"/>
          </ac:spMkLst>
        </pc:spChg>
        <pc:spChg chg="add del">
          <ac:chgData name="Merve BEKLER" userId="514087e5-4eba-4e27-a0a8-cc6253551e72" providerId="ADAL" clId="{80055537-0267-A846-9666-EC3E3F1D2012}" dt="2021-09-08T14:28:44.550" v="1184"/>
          <ac:spMkLst>
            <pc:docMk/>
            <pc:sldMk cId="3552391999" sldId="436"/>
            <ac:spMk id="23" creationId="{047BFA19-D45E-416B-A404-7AF2F3F27017}"/>
          </ac:spMkLst>
        </pc:spChg>
        <pc:spChg chg="add del">
          <ac:chgData name="Merve BEKLER" userId="514087e5-4eba-4e27-a0a8-cc6253551e72" providerId="ADAL" clId="{80055537-0267-A846-9666-EC3E3F1D2012}" dt="2021-09-08T14:28:44.550" v="1184"/>
          <ac:spMkLst>
            <pc:docMk/>
            <pc:sldMk cId="3552391999" sldId="436"/>
            <ac:spMk id="25" creationId="{8E0105E7-23DB-4CF2-8258-FF47C7620F6E}"/>
          </ac:spMkLst>
        </pc:spChg>
        <pc:spChg chg="add del">
          <ac:chgData name="Merve BEKLER" userId="514087e5-4eba-4e27-a0a8-cc6253551e72" providerId="ADAL" clId="{80055537-0267-A846-9666-EC3E3F1D2012}" dt="2021-09-08T14:28:44.550" v="1184"/>
          <ac:spMkLst>
            <pc:docMk/>
            <pc:sldMk cId="3552391999" sldId="436"/>
            <ac:spMk id="27" creationId="{074B4F7D-14B2-478B-8BF5-01E4E0C5D263}"/>
          </ac:spMkLst>
        </pc:spChg>
      </pc:sldChg>
      <pc:sldChg chg="addSp delSp modSp add mod setBg delDesignElem">
        <pc:chgData name="Merve BEKLER" userId="514087e5-4eba-4e27-a0a8-cc6253551e72" providerId="ADAL" clId="{80055537-0267-A846-9666-EC3E3F1D2012}" dt="2021-09-10T00:56:44.645" v="3486" actId="14100"/>
        <pc:sldMkLst>
          <pc:docMk/>
          <pc:sldMk cId="3880736976" sldId="436"/>
        </pc:sldMkLst>
        <pc:spChg chg="mod">
          <ac:chgData name="Merve BEKLER" userId="514087e5-4eba-4e27-a0a8-cc6253551e72" providerId="ADAL" clId="{80055537-0267-A846-9666-EC3E3F1D2012}" dt="2021-09-10T00:55:27.117" v="3474" actId="26606"/>
          <ac:spMkLst>
            <pc:docMk/>
            <pc:sldMk cId="3880736976" sldId="436"/>
            <ac:spMk id="2" creationId="{F2A9ACF7-C9BA-3C43-BC76-12A8FBE8275F}"/>
          </ac:spMkLst>
        </pc:spChg>
        <pc:spChg chg="mod">
          <ac:chgData name="Merve BEKLER" userId="514087e5-4eba-4e27-a0a8-cc6253551e72" providerId="ADAL" clId="{80055537-0267-A846-9666-EC3E3F1D2012}" dt="2021-09-10T00:55:27.117" v="3474" actId="26606"/>
          <ac:spMkLst>
            <pc:docMk/>
            <pc:sldMk cId="3880736976" sldId="436"/>
            <ac:spMk id="13" creationId="{376D6312-3E57-4547-89D3-199394D21CCF}"/>
          </ac:spMkLst>
        </pc:spChg>
        <pc:spChg chg="ord">
          <ac:chgData name="Merve BEKLER" userId="514087e5-4eba-4e27-a0a8-cc6253551e72" providerId="ADAL" clId="{80055537-0267-A846-9666-EC3E3F1D2012}" dt="2021-09-10T00:55:27.117" v="3474" actId="26606"/>
          <ac:spMkLst>
            <pc:docMk/>
            <pc:sldMk cId="3880736976" sldId="436"/>
            <ac:spMk id="16" creationId="{EA301F6C-48FA-F049-BF3B-EBB762E6D4BF}"/>
          </ac:spMkLst>
        </pc:spChg>
        <pc:spChg chg="del">
          <ac:chgData name="Merve BEKLER" userId="514087e5-4eba-4e27-a0a8-cc6253551e72" providerId="ADAL" clId="{80055537-0267-A846-9666-EC3E3F1D2012}" dt="2021-09-09T07:06:18.929" v="1488"/>
          <ac:spMkLst>
            <pc:docMk/>
            <pc:sldMk cId="3880736976" sldId="436"/>
            <ac:spMk id="18" creationId="{DAF1966E-FD40-4A4A-B61B-C4DF7FA05F06}"/>
          </ac:spMkLst>
        </pc:spChg>
        <pc:spChg chg="del">
          <ac:chgData name="Merve BEKLER" userId="514087e5-4eba-4e27-a0a8-cc6253551e72" providerId="ADAL" clId="{80055537-0267-A846-9666-EC3E3F1D2012}" dt="2021-09-09T07:06:18.929" v="1488"/>
          <ac:spMkLst>
            <pc:docMk/>
            <pc:sldMk cId="3880736976" sldId="436"/>
            <ac:spMk id="19" creationId="{047BFA19-D45E-416B-A404-7AF2F3F27017}"/>
          </ac:spMkLst>
        </pc:spChg>
        <pc:spChg chg="del">
          <ac:chgData name="Merve BEKLER" userId="514087e5-4eba-4e27-a0a8-cc6253551e72" providerId="ADAL" clId="{80055537-0267-A846-9666-EC3E3F1D2012}" dt="2021-09-09T07:06:18.929" v="1488"/>
          <ac:spMkLst>
            <pc:docMk/>
            <pc:sldMk cId="3880736976" sldId="436"/>
            <ac:spMk id="20" creationId="{8E0105E7-23DB-4CF2-8258-FF47C7620F6E}"/>
          </ac:spMkLst>
        </pc:spChg>
        <pc:spChg chg="add del">
          <ac:chgData name="Merve BEKLER" userId="514087e5-4eba-4e27-a0a8-cc6253551e72" providerId="ADAL" clId="{80055537-0267-A846-9666-EC3E3F1D2012}" dt="2021-09-10T00:55:27.117" v="3474" actId="26606"/>
          <ac:spMkLst>
            <pc:docMk/>
            <pc:sldMk cId="3880736976" sldId="436"/>
            <ac:spMk id="21" creationId="{DAF1966E-FD40-4A4A-B61B-C4DF7FA05F06}"/>
          </ac:spMkLst>
        </pc:spChg>
        <pc:spChg chg="del">
          <ac:chgData name="Merve BEKLER" userId="514087e5-4eba-4e27-a0a8-cc6253551e72" providerId="ADAL" clId="{80055537-0267-A846-9666-EC3E3F1D2012}" dt="2021-09-09T07:06:18.929" v="1488"/>
          <ac:spMkLst>
            <pc:docMk/>
            <pc:sldMk cId="3880736976" sldId="436"/>
            <ac:spMk id="22" creationId="{074B4F7D-14B2-478B-8BF5-01E4E0C5D263}"/>
          </ac:spMkLst>
        </pc:spChg>
        <pc:spChg chg="add del">
          <ac:chgData name="Merve BEKLER" userId="514087e5-4eba-4e27-a0a8-cc6253551e72" providerId="ADAL" clId="{80055537-0267-A846-9666-EC3E3F1D2012}" dt="2021-09-10T00:55:27.117" v="3474" actId="26606"/>
          <ac:spMkLst>
            <pc:docMk/>
            <pc:sldMk cId="3880736976" sldId="436"/>
            <ac:spMk id="23" creationId="{047BFA19-D45E-416B-A404-7AF2F3F27017}"/>
          </ac:spMkLst>
        </pc:spChg>
        <pc:spChg chg="add del">
          <ac:chgData name="Merve BEKLER" userId="514087e5-4eba-4e27-a0a8-cc6253551e72" providerId="ADAL" clId="{80055537-0267-A846-9666-EC3E3F1D2012}" dt="2021-09-10T00:55:27.117" v="3474" actId="26606"/>
          <ac:spMkLst>
            <pc:docMk/>
            <pc:sldMk cId="3880736976" sldId="436"/>
            <ac:spMk id="25" creationId="{8E0105E7-23DB-4CF2-8258-FF47C7620F6E}"/>
          </ac:spMkLst>
        </pc:spChg>
        <pc:spChg chg="add del">
          <ac:chgData name="Merve BEKLER" userId="514087e5-4eba-4e27-a0a8-cc6253551e72" providerId="ADAL" clId="{80055537-0267-A846-9666-EC3E3F1D2012}" dt="2021-09-10T00:55:27.117" v="3474" actId="26606"/>
          <ac:spMkLst>
            <pc:docMk/>
            <pc:sldMk cId="3880736976" sldId="436"/>
            <ac:spMk id="27" creationId="{074B4F7D-14B2-478B-8BF5-01E4E0C5D263}"/>
          </ac:spMkLst>
        </pc:spChg>
        <pc:spChg chg="add del">
          <ac:chgData name="Merve BEKLER" userId="514087e5-4eba-4e27-a0a8-cc6253551e72" providerId="ADAL" clId="{80055537-0267-A846-9666-EC3E3F1D2012}" dt="2021-09-10T00:54:53.629" v="3470" actId="26606"/>
          <ac:spMkLst>
            <pc:docMk/>
            <pc:sldMk cId="3880736976" sldId="436"/>
            <ac:spMk id="29" creationId="{8761DDFE-071F-4200-B0AA-394476C2D2D6}"/>
          </ac:spMkLst>
        </pc:spChg>
        <pc:spChg chg="add del">
          <ac:chgData name="Merve BEKLER" userId="514087e5-4eba-4e27-a0a8-cc6253551e72" providerId="ADAL" clId="{80055537-0267-A846-9666-EC3E3F1D2012}" dt="2021-09-10T00:55:27.117" v="3474" actId="26606"/>
          <ac:spMkLst>
            <pc:docMk/>
            <pc:sldMk cId="3880736976" sldId="436"/>
            <ac:spMk id="30" creationId="{385E1BDC-A9B0-4A87-82E3-F3187F69A802}"/>
          </ac:spMkLst>
        </pc:spChg>
        <pc:spChg chg="add del">
          <ac:chgData name="Merve BEKLER" userId="514087e5-4eba-4e27-a0a8-cc6253551e72" providerId="ADAL" clId="{80055537-0267-A846-9666-EC3E3F1D2012}" dt="2021-09-10T00:55:27.117" v="3474" actId="26606"/>
          <ac:spMkLst>
            <pc:docMk/>
            <pc:sldMk cId="3880736976" sldId="436"/>
            <ac:spMk id="31" creationId="{0990C621-3B8B-4820-8328-D47EF7CE823C}"/>
          </ac:spMkLst>
        </pc:spChg>
        <pc:spChg chg="add del">
          <ac:chgData name="Merve BEKLER" userId="514087e5-4eba-4e27-a0a8-cc6253551e72" providerId="ADAL" clId="{80055537-0267-A846-9666-EC3E3F1D2012}" dt="2021-09-09T15:02:53.316" v="2997" actId="26606"/>
          <ac:spMkLst>
            <pc:docMk/>
            <pc:sldMk cId="3880736976" sldId="436"/>
            <ac:spMk id="32" creationId="{385E1BDC-A9B0-4A87-82E3-F3187F69A802}"/>
          </ac:spMkLst>
        </pc:spChg>
        <pc:spChg chg="add del">
          <ac:chgData name="Merve BEKLER" userId="514087e5-4eba-4e27-a0a8-cc6253551e72" providerId="ADAL" clId="{80055537-0267-A846-9666-EC3E3F1D2012}" dt="2021-09-10T00:55:27.117" v="3474" actId="26606"/>
          <ac:spMkLst>
            <pc:docMk/>
            <pc:sldMk cId="3880736976" sldId="436"/>
            <ac:spMk id="33" creationId="{C1A2385B-1D2A-4E17-84FA-6CB7F0AAE473}"/>
          </ac:spMkLst>
        </pc:spChg>
        <pc:spChg chg="add del">
          <ac:chgData name="Merve BEKLER" userId="514087e5-4eba-4e27-a0a8-cc6253551e72" providerId="ADAL" clId="{80055537-0267-A846-9666-EC3E3F1D2012}" dt="2021-09-09T15:02:53.316" v="2997" actId="26606"/>
          <ac:spMkLst>
            <pc:docMk/>
            <pc:sldMk cId="3880736976" sldId="436"/>
            <ac:spMk id="34" creationId="{0990C621-3B8B-4820-8328-D47EF7CE823C}"/>
          </ac:spMkLst>
        </pc:spChg>
        <pc:spChg chg="add del">
          <ac:chgData name="Merve BEKLER" userId="514087e5-4eba-4e27-a0a8-cc6253551e72" providerId="ADAL" clId="{80055537-0267-A846-9666-EC3E3F1D2012}" dt="2021-09-10T00:55:27.117" v="3474" actId="26606"/>
          <ac:spMkLst>
            <pc:docMk/>
            <pc:sldMk cId="3880736976" sldId="436"/>
            <ac:spMk id="35" creationId="{5E791F2F-79DB-4CC0-9FA1-001E3E91E8B7}"/>
          </ac:spMkLst>
        </pc:spChg>
        <pc:spChg chg="add del">
          <ac:chgData name="Merve BEKLER" userId="514087e5-4eba-4e27-a0a8-cc6253551e72" providerId="ADAL" clId="{80055537-0267-A846-9666-EC3E3F1D2012}" dt="2021-09-09T15:02:53.316" v="2997" actId="26606"/>
          <ac:spMkLst>
            <pc:docMk/>
            <pc:sldMk cId="3880736976" sldId="436"/>
            <ac:spMk id="36" creationId="{C1A2385B-1D2A-4E17-84FA-6CB7F0AAE473}"/>
          </ac:spMkLst>
        </pc:spChg>
        <pc:spChg chg="add del">
          <ac:chgData name="Merve BEKLER" userId="514087e5-4eba-4e27-a0a8-cc6253551e72" providerId="ADAL" clId="{80055537-0267-A846-9666-EC3E3F1D2012}" dt="2021-09-09T15:02:53.316" v="2997" actId="26606"/>
          <ac:spMkLst>
            <pc:docMk/>
            <pc:sldMk cId="3880736976" sldId="436"/>
            <ac:spMk id="38" creationId="{5E791F2F-79DB-4CC0-9FA1-001E3E91E8B7}"/>
          </ac:spMkLst>
        </pc:spChg>
        <pc:graphicFrameChg chg="add del mod ord modGraphic">
          <ac:chgData name="Merve BEKLER" userId="514087e5-4eba-4e27-a0a8-cc6253551e72" providerId="ADAL" clId="{80055537-0267-A846-9666-EC3E3F1D2012}" dt="2021-09-10T00:56:29.662" v="3483" actId="478"/>
          <ac:graphicFrameMkLst>
            <pc:docMk/>
            <pc:sldMk cId="3880736976" sldId="436"/>
            <ac:graphicFrameMk id="3" creationId="{D322C8EB-D0BF-224C-A704-F4BDA034B680}"/>
          </ac:graphicFrameMkLst>
        </pc:graphicFrameChg>
        <pc:graphicFrameChg chg="add mod">
          <ac:chgData name="Merve BEKLER" userId="514087e5-4eba-4e27-a0a8-cc6253551e72" providerId="ADAL" clId="{80055537-0267-A846-9666-EC3E3F1D2012}" dt="2021-09-10T00:56:37.215" v="3484" actId="1076"/>
          <ac:graphicFrameMkLst>
            <pc:docMk/>
            <pc:sldMk cId="3880736976" sldId="436"/>
            <ac:graphicFrameMk id="28" creationId="{B6263CFC-4853-ED43-BFC4-FD0196639431}"/>
          </ac:graphicFrameMkLst>
        </pc:graphicFrameChg>
        <pc:picChg chg="add del mod">
          <ac:chgData name="Merve BEKLER" userId="514087e5-4eba-4e27-a0a8-cc6253551e72" providerId="ADAL" clId="{80055537-0267-A846-9666-EC3E3F1D2012}" dt="2021-09-09T15:02:18.817" v="2992" actId="478"/>
          <ac:picMkLst>
            <pc:docMk/>
            <pc:sldMk cId="3880736976" sldId="436"/>
            <ac:picMk id="4" creationId="{7134111C-7682-AF44-86BF-1313EC599399}"/>
          </ac:picMkLst>
        </pc:picChg>
        <pc:picChg chg="add mod ord">
          <ac:chgData name="Merve BEKLER" userId="514087e5-4eba-4e27-a0a8-cc6253551e72" providerId="ADAL" clId="{80055537-0267-A846-9666-EC3E3F1D2012}" dt="2021-09-10T00:56:44.645" v="3486" actId="14100"/>
          <ac:picMkLst>
            <pc:docMk/>
            <pc:sldMk cId="3880736976" sldId="436"/>
            <ac:picMk id="5" creationId="{A8B80DFE-885E-FC4E-B019-6525FEE6D973}"/>
          </ac:picMkLst>
        </pc:picChg>
        <pc:picChg chg="del">
          <ac:chgData name="Merve BEKLER" userId="514087e5-4eba-4e27-a0a8-cc6253551e72" providerId="ADAL" clId="{80055537-0267-A846-9666-EC3E3F1D2012}" dt="2021-09-09T07:06:22.098" v="1489" actId="478"/>
          <ac:picMkLst>
            <pc:docMk/>
            <pc:sldMk cId="3880736976" sldId="436"/>
            <ac:picMk id="14" creationId="{77DB70F7-BF4A-8643-8C70-70AC6AF1244D}"/>
          </ac:picMkLst>
        </pc:picChg>
        <pc:picChg chg="add mod">
          <ac:chgData name="Merve BEKLER" userId="514087e5-4eba-4e27-a0a8-cc6253551e72" providerId="ADAL" clId="{80055537-0267-A846-9666-EC3E3F1D2012}" dt="2021-09-10T00:54:39.812" v="3468" actId="1076"/>
          <ac:picMkLst>
            <pc:docMk/>
            <pc:sldMk cId="3880736976" sldId="436"/>
            <ac:picMk id="24" creationId="{B7711C84-8257-5040-A235-D6524398A5E7}"/>
          </ac:picMkLst>
        </pc:picChg>
      </pc:sldChg>
      <pc:sldChg chg="modSp new del mod">
        <pc:chgData name="Merve BEKLER" userId="514087e5-4eba-4e27-a0a8-cc6253551e72" providerId="ADAL" clId="{80055537-0267-A846-9666-EC3E3F1D2012}" dt="2021-09-09T07:20:18.870" v="1741" actId="2696"/>
        <pc:sldMkLst>
          <pc:docMk/>
          <pc:sldMk cId="1908834260" sldId="437"/>
        </pc:sldMkLst>
        <pc:spChg chg="mod">
          <ac:chgData name="Merve BEKLER" userId="514087e5-4eba-4e27-a0a8-cc6253551e72" providerId="ADAL" clId="{80055537-0267-A846-9666-EC3E3F1D2012}" dt="2021-09-09T07:18:47.444" v="1734" actId="20577"/>
          <ac:spMkLst>
            <pc:docMk/>
            <pc:sldMk cId="1908834260" sldId="437"/>
            <ac:spMk id="2" creationId="{1973F8EC-E08D-EB41-9FD6-54201B9DCBA9}"/>
          </ac:spMkLst>
        </pc:spChg>
        <pc:spChg chg="mod">
          <ac:chgData name="Merve BEKLER" userId="514087e5-4eba-4e27-a0a8-cc6253551e72" providerId="ADAL" clId="{80055537-0267-A846-9666-EC3E3F1D2012}" dt="2021-09-09T07:20:07.670" v="1738" actId="21"/>
          <ac:spMkLst>
            <pc:docMk/>
            <pc:sldMk cId="1908834260" sldId="437"/>
            <ac:spMk id="3" creationId="{FFC0B26D-9DEF-6144-9CBD-8FC2675126D6}"/>
          </ac:spMkLst>
        </pc:spChg>
      </pc:sldChg>
      <pc:sldChg chg="addSp delSp modSp add mod setBg delDesignElem modNotesTx">
        <pc:chgData name="Merve BEKLER" userId="514087e5-4eba-4e27-a0a8-cc6253551e72" providerId="ADAL" clId="{80055537-0267-A846-9666-EC3E3F1D2012}" dt="2021-09-10T06:12:08.912" v="6218" actId="20577"/>
        <pc:sldMkLst>
          <pc:docMk/>
          <pc:sldMk cId="463354308" sldId="438"/>
        </pc:sldMkLst>
        <pc:spChg chg="add del mod">
          <ac:chgData name="Merve BEKLER" userId="514087e5-4eba-4e27-a0a8-cc6253551e72" providerId="ADAL" clId="{80055537-0267-A846-9666-EC3E3F1D2012}" dt="2021-09-10T00:42:29.859" v="3257" actId="1076"/>
          <ac:spMkLst>
            <pc:docMk/>
            <pc:sldMk cId="463354308" sldId="438"/>
            <ac:spMk id="2" creationId="{F2A9ACF7-C9BA-3C43-BC76-12A8FBE8275F}"/>
          </ac:spMkLst>
        </pc:spChg>
        <pc:spChg chg="add del mod">
          <ac:chgData name="Merve BEKLER" userId="514087e5-4eba-4e27-a0a8-cc6253551e72" providerId="ADAL" clId="{80055537-0267-A846-9666-EC3E3F1D2012}" dt="2021-09-09T12:15:10.732" v="2720" actId="26606"/>
          <ac:spMkLst>
            <pc:docMk/>
            <pc:sldMk cId="463354308" sldId="438"/>
            <ac:spMk id="3" creationId="{6E41DB23-05F8-5C48-A5D6-99CC5DBAB712}"/>
          </ac:spMkLst>
        </pc:spChg>
        <pc:spChg chg="add">
          <ac:chgData name="Merve BEKLER" userId="514087e5-4eba-4e27-a0a8-cc6253551e72" providerId="ADAL" clId="{80055537-0267-A846-9666-EC3E3F1D2012}" dt="2021-09-09T07:20:01.435" v="1737" actId="26606"/>
          <ac:spMkLst>
            <pc:docMk/>
            <pc:sldMk cId="463354308" sldId="438"/>
            <ac:spMk id="5" creationId="{DAF1966E-FD40-4A4A-B61B-C4DF7FA05F06}"/>
          </ac:spMkLst>
        </pc:spChg>
        <pc:spChg chg="add">
          <ac:chgData name="Merve BEKLER" userId="514087e5-4eba-4e27-a0a8-cc6253551e72" providerId="ADAL" clId="{80055537-0267-A846-9666-EC3E3F1D2012}" dt="2021-09-09T07:20:01.435" v="1737" actId="26606"/>
          <ac:spMkLst>
            <pc:docMk/>
            <pc:sldMk cId="463354308" sldId="438"/>
            <ac:spMk id="6" creationId="{047BFA19-D45E-416B-A404-7AF2F3F27017}"/>
          </ac:spMkLst>
        </pc:spChg>
        <pc:spChg chg="add">
          <ac:chgData name="Merve BEKLER" userId="514087e5-4eba-4e27-a0a8-cc6253551e72" providerId="ADAL" clId="{80055537-0267-A846-9666-EC3E3F1D2012}" dt="2021-09-09T07:20:01.435" v="1737" actId="26606"/>
          <ac:spMkLst>
            <pc:docMk/>
            <pc:sldMk cId="463354308" sldId="438"/>
            <ac:spMk id="7" creationId="{8E0105E7-23DB-4CF2-8258-FF47C7620F6E}"/>
          </ac:spMkLst>
        </pc:spChg>
        <pc:spChg chg="del">
          <ac:chgData name="Merve BEKLER" userId="514087e5-4eba-4e27-a0a8-cc6253551e72" providerId="ADAL" clId="{80055537-0267-A846-9666-EC3E3F1D2012}" dt="2021-09-09T07:19:52.073" v="1736"/>
          <ac:spMkLst>
            <pc:docMk/>
            <pc:sldMk cId="463354308" sldId="438"/>
            <ac:spMk id="8" creationId="{DAF1966E-FD40-4A4A-B61B-C4DF7FA05F06}"/>
          </ac:spMkLst>
        </pc:spChg>
        <pc:spChg chg="add">
          <ac:chgData name="Merve BEKLER" userId="514087e5-4eba-4e27-a0a8-cc6253551e72" providerId="ADAL" clId="{80055537-0267-A846-9666-EC3E3F1D2012}" dt="2021-09-09T07:20:01.435" v="1737" actId="26606"/>
          <ac:spMkLst>
            <pc:docMk/>
            <pc:sldMk cId="463354308" sldId="438"/>
            <ac:spMk id="9" creationId="{074B4F7D-14B2-478B-8BF5-01E4E0C5D263}"/>
          </ac:spMkLst>
        </pc:spChg>
        <pc:spChg chg="del">
          <ac:chgData name="Merve BEKLER" userId="514087e5-4eba-4e27-a0a8-cc6253551e72" providerId="ADAL" clId="{80055537-0267-A846-9666-EC3E3F1D2012}" dt="2021-09-09T07:19:52.073" v="1736"/>
          <ac:spMkLst>
            <pc:docMk/>
            <pc:sldMk cId="463354308" sldId="438"/>
            <ac:spMk id="10" creationId="{047BFA19-D45E-416B-A404-7AF2F3F27017}"/>
          </ac:spMkLst>
        </pc:spChg>
        <pc:spChg chg="del">
          <ac:chgData name="Merve BEKLER" userId="514087e5-4eba-4e27-a0a8-cc6253551e72" providerId="ADAL" clId="{80055537-0267-A846-9666-EC3E3F1D2012}" dt="2021-09-09T07:19:52.073" v="1736"/>
          <ac:spMkLst>
            <pc:docMk/>
            <pc:sldMk cId="463354308" sldId="438"/>
            <ac:spMk id="12" creationId="{8E0105E7-23DB-4CF2-8258-FF47C7620F6E}"/>
          </ac:spMkLst>
        </pc:spChg>
        <pc:spChg chg="add mod">
          <ac:chgData name="Merve BEKLER" userId="514087e5-4eba-4e27-a0a8-cc6253551e72" providerId="ADAL" clId="{80055537-0267-A846-9666-EC3E3F1D2012}" dt="2021-09-10T00:53:00.378" v="3451" actId="14100"/>
          <ac:spMkLst>
            <pc:docMk/>
            <pc:sldMk cId="463354308" sldId="438"/>
            <ac:spMk id="13" creationId="{E425FB45-3D8B-734B-AF07-E50C70334D73}"/>
          </ac:spMkLst>
        </pc:spChg>
        <pc:spChg chg="del">
          <ac:chgData name="Merve BEKLER" userId="514087e5-4eba-4e27-a0a8-cc6253551e72" providerId="ADAL" clId="{80055537-0267-A846-9666-EC3E3F1D2012}" dt="2021-09-09T07:19:52.073" v="1736"/>
          <ac:spMkLst>
            <pc:docMk/>
            <pc:sldMk cId="463354308" sldId="438"/>
            <ac:spMk id="14" creationId="{074B4F7D-14B2-478B-8BF5-01E4E0C5D263}"/>
          </ac:spMkLst>
        </pc:spChg>
        <pc:spChg chg="add del mod">
          <ac:chgData name="Merve BEKLER" userId="514087e5-4eba-4e27-a0a8-cc6253551e72" providerId="ADAL" clId="{80055537-0267-A846-9666-EC3E3F1D2012}" dt="2021-09-09T12:01:58.205" v="2535" actId="478"/>
          <ac:spMkLst>
            <pc:docMk/>
            <pc:sldMk cId="463354308" sldId="438"/>
            <ac:spMk id="15" creationId="{3CFB6429-B665-A54D-8FC7-FF77E44EBB7A}"/>
          </ac:spMkLst>
        </pc:spChg>
        <pc:graphicFrameChg chg="add del mod modGraphic">
          <ac:chgData name="Merve BEKLER" userId="514087e5-4eba-4e27-a0a8-cc6253551e72" providerId="ADAL" clId="{80055537-0267-A846-9666-EC3E3F1D2012}" dt="2021-09-09T12:02:13.369" v="2539" actId="478"/>
          <ac:graphicFrameMkLst>
            <pc:docMk/>
            <pc:sldMk cId="463354308" sldId="438"/>
            <ac:graphicFrameMk id="4" creationId="{0B076ED3-6248-6F48-B608-B8C3F1EC3596}"/>
          </ac:graphicFrameMkLst>
        </pc:graphicFrameChg>
        <pc:graphicFrameChg chg="add del">
          <ac:chgData name="Merve BEKLER" userId="514087e5-4eba-4e27-a0a8-cc6253551e72" providerId="ADAL" clId="{80055537-0267-A846-9666-EC3E3F1D2012}" dt="2021-09-09T12:15:10.732" v="2720" actId="26606"/>
          <ac:graphicFrameMkLst>
            <pc:docMk/>
            <pc:sldMk cId="463354308" sldId="438"/>
            <ac:graphicFrameMk id="16" creationId="{92F4E5C8-4986-40E2-9BC4-49BFAC1375FA}"/>
          </ac:graphicFrameMkLst>
        </pc:graphicFrameChg>
        <pc:graphicFrameChg chg="add del mod">
          <ac:chgData name="Merve BEKLER" userId="514087e5-4eba-4e27-a0a8-cc6253551e72" providerId="ADAL" clId="{80055537-0267-A846-9666-EC3E3F1D2012}" dt="2021-09-09T12:15:10.236" v="2719"/>
          <ac:graphicFrameMkLst>
            <pc:docMk/>
            <pc:sldMk cId="463354308" sldId="438"/>
            <ac:graphicFrameMk id="17" creationId="{57D969E3-B4EB-8549-85E9-1D9BCEFD8CB6}"/>
          </ac:graphicFrameMkLst>
        </pc:graphicFrameChg>
        <pc:graphicFrameChg chg="add del mod modGraphic">
          <ac:chgData name="Merve BEKLER" userId="514087e5-4eba-4e27-a0a8-cc6253551e72" providerId="ADAL" clId="{80055537-0267-A846-9666-EC3E3F1D2012}" dt="2021-09-09T12:17:41.426" v="2727" actId="478"/>
          <ac:graphicFrameMkLst>
            <pc:docMk/>
            <pc:sldMk cId="463354308" sldId="438"/>
            <ac:graphicFrameMk id="18" creationId="{1238A3D6-151A-D44D-AD80-2F938A7A7541}"/>
          </ac:graphicFrameMkLst>
        </pc:graphicFrameChg>
        <pc:picChg chg="add mod">
          <ac:chgData name="Merve BEKLER" userId="514087e5-4eba-4e27-a0a8-cc6253551e72" providerId="ADAL" clId="{80055537-0267-A846-9666-EC3E3F1D2012}" dt="2021-09-10T00:53:34.272" v="3452" actId="1076"/>
          <ac:picMkLst>
            <pc:docMk/>
            <pc:sldMk cId="463354308" sldId="438"/>
            <ac:picMk id="19" creationId="{4AED5420-F226-4A41-970A-27424F65F23A}"/>
          </ac:picMkLst>
        </pc:picChg>
      </pc:sldChg>
      <pc:sldChg chg="addSp delSp modSp add mod setBg delDesignElem modNotesTx">
        <pc:chgData name="Merve BEKLER" userId="514087e5-4eba-4e27-a0a8-cc6253551e72" providerId="ADAL" clId="{80055537-0267-A846-9666-EC3E3F1D2012}" dt="2021-09-10T06:36:35.714" v="6596" actId="20577"/>
        <pc:sldMkLst>
          <pc:docMk/>
          <pc:sldMk cId="1220348880" sldId="439"/>
        </pc:sldMkLst>
        <pc:spChg chg="mod">
          <ac:chgData name="Merve BEKLER" userId="514087e5-4eba-4e27-a0a8-cc6253551e72" providerId="ADAL" clId="{80055537-0267-A846-9666-EC3E3F1D2012}" dt="2021-09-10T00:34:21.516" v="3114" actId="255"/>
          <ac:spMkLst>
            <pc:docMk/>
            <pc:sldMk cId="1220348880" sldId="439"/>
            <ac:spMk id="2" creationId="{F2A9ACF7-C9BA-3C43-BC76-12A8FBE8275F}"/>
          </ac:spMkLst>
        </pc:spChg>
        <pc:spChg chg="mod">
          <ac:chgData name="Merve BEKLER" userId="514087e5-4eba-4e27-a0a8-cc6253551e72" providerId="ADAL" clId="{80055537-0267-A846-9666-EC3E3F1D2012}" dt="2021-09-10T06:35:54.530" v="6574" actId="20577"/>
          <ac:spMkLst>
            <pc:docMk/>
            <pc:sldMk cId="1220348880" sldId="439"/>
            <ac:spMk id="13" creationId="{376D6312-3E57-4547-89D3-199394D21CCF}"/>
          </ac:spMkLst>
        </pc:spChg>
        <pc:spChg chg="mod ord">
          <ac:chgData name="Merve BEKLER" userId="514087e5-4eba-4e27-a0a8-cc6253551e72" providerId="ADAL" clId="{80055537-0267-A846-9666-EC3E3F1D2012}" dt="2021-09-10T06:36:31.101" v="6591" actId="27636"/>
          <ac:spMkLst>
            <pc:docMk/>
            <pc:sldMk cId="1220348880" sldId="439"/>
            <ac:spMk id="16" creationId="{EA301F6C-48FA-F049-BF3B-EBB762E6D4BF}"/>
          </ac:spMkLst>
        </pc:spChg>
        <pc:spChg chg="add">
          <ac:chgData name="Merve BEKLER" userId="514087e5-4eba-4e27-a0a8-cc6253551e72" providerId="ADAL" clId="{80055537-0267-A846-9666-EC3E3F1D2012}" dt="2021-09-10T00:33:35.449" v="3113" actId="26606"/>
          <ac:spMkLst>
            <pc:docMk/>
            <pc:sldMk cId="1220348880" sldId="439"/>
            <ac:spMk id="18" creationId="{1ECAB1E8-8195-4748-BE71-FF806D86892E}"/>
          </ac:spMkLst>
        </pc:spChg>
        <pc:spChg chg="add">
          <ac:chgData name="Merve BEKLER" userId="514087e5-4eba-4e27-a0a8-cc6253551e72" providerId="ADAL" clId="{80055537-0267-A846-9666-EC3E3F1D2012}" dt="2021-09-10T00:33:35.449" v="3113" actId="26606"/>
          <ac:spMkLst>
            <pc:docMk/>
            <pc:sldMk cId="1220348880" sldId="439"/>
            <ac:spMk id="19" creationId="{57F6BDD4-E066-4008-8011-6CC31AEB4556}"/>
          </ac:spMkLst>
        </pc:spChg>
        <pc:spChg chg="add">
          <ac:chgData name="Merve BEKLER" userId="514087e5-4eba-4e27-a0a8-cc6253551e72" providerId="ADAL" clId="{80055537-0267-A846-9666-EC3E3F1D2012}" dt="2021-09-10T00:33:35.449" v="3113" actId="26606"/>
          <ac:spMkLst>
            <pc:docMk/>
            <pc:sldMk cId="1220348880" sldId="439"/>
            <ac:spMk id="20" creationId="{2711A8FB-68FC-45FC-B01E-38F809E2D439}"/>
          </ac:spMkLst>
        </pc:spChg>
        <pc:spChg chg="del">
          <ac:chgData name="Merve BEKLER" userId="514087e5-4eba-4e27-a0a8-cc6253551e72" providerId="ADAL" clId="{80055537-0267-A846-9666-EC3E3F1D2012}" dt="2021-09-09T07:36:27.742" v="2046"/>
          <ac:spMkLst>
            <pc:docMk/>
            <pc:sldMk cId="1220348880" sldId="439"/>
            <ac:spMk id="21" creationId="{DAF1966E-FD40-4A4A-B61B-C4DF7FA05F06}"/>
          </ac:spMkLst>
        </pc:spChg>
        <pc:spChg chg="add">
          <ac:chgData name="Merve BEKLER" userId="514087e5-4eba-4e27-a0a8-cc6253551e72" providerId="ADAL" clId="{80055537-0267-A846-9666-EC3E3F1D2012}" dt="2021-09-10T00:33:35.449" v="3113" actId="26606"/>
          <ac:spMkLst>
            <pc:docMk/>
            <pc:sldMk cId="1220348880" sldId="439"/>
            <ac:spMk id="22" creationId="{2A865FE3-5FC9-4049-87CF-30019C46C0F5}"/>
          </ac:spMkLst>
        </pc:spChg>
        <pc:spChg chg="del">
          <ac:chgData name="Merve BEKLER" userId="514087e5-4eba-4e27-a0a8-cc6253551e72" providerId="ADAL" clId="{80055537-0267-A846-9666-EC3E3F1D2012}" dt="2021-09-09T07:36:27.742" v="2046"/>
          <ac:spMkLst>
            <pc:docMk/>
            <pc:sldMk cId="1220348880" sldId="439"/>
            <ac:spMk id="23" creationId="{047BFA19-D45E-416B-A404-7AF2F3F27017}"/>
          </ac:spMkLst>
        </pc:spChg>
        <pc:spChg chg="del">
          <ac:chgData name="Merve BEKLER" userId="514087e5-4eba-4e27-a0a8-cc6253551e72" providerId="ADAL" clId="{80055537-0267-A846-9666-EC3E3F1D2012}" dt="2021-09-09T07:36:27.742" v="2046"/>
          <ac:spMkLst>
            <pc:docMk/>
            <pc:sldMk cId="1220348880" sldId="439"/>
            <ac:spMk id="25" creationId="{8E0105E7-23DB-4CF2-8258-FF47C7620F6E}"/>
          </ac:spMkLst>
        </pc:spChg>
        <pc:spChg chg="del">
          <ac:chgData name="Merve BEKLER" userId="514087e5-4eba-4e27-a0a8-cc6253551e72" providerId="ADAL" clId="{80055537-0267-A846-9666-EC3E3F1D2012}" dt="2021-09-09T07:36:27.742" v="2046"/>
          <ac:spMkLst>
            <pc:docMk/>
            <pc:sldMk cId="1220348880" sldId="439"/>
            <ac:spMk id="27" creationId="{074B4F7D-14B2-478B-8BF5-01E4E0C5D263}"/>
          </ac:spMkLst>
        </pc:spChg>
        <pc:picChg chg="add mod">
          <ac:chgData name="Merve BEKLER" userId="514087e5-4eba-4e27-a0a8-cc6253551e72" providerId="ADAL" clId="{80055537-0267-A846-9666-EC3E3F1D2012}" dt="2021-09-10T00:57:07.159" v="3489" actId="14100"/>
          <ac:picMkLst>
            <pc:docMk/>
            <pc:sldMk cId="1220348880" sldId="439"/>
            <ac:picMk id="3" creationId="{0DED21DF-FED1-4846-B6E2-99E6BAC5045D}"/>
          </ac:picMkLst>
        </pc:picChg>
        <pc:picChg chg="add mod">
          <ac:chgData name="Merve BEKLER" userId="514087e5-4eba-4e27-a0a8-cc6253551e72" providerId="ADAL" clId="{80055537-0267-A846-9666-EC3E3F1D2012}" dt="2021-09-10T00:57:02.223" v="3488"/>
          <ac:picMkLst>
            <pc:docMk/>
            <pc:sldMk cId="1220348880" sldId="439"/>
            <ac:picMk id="14" creationId="{5A52D8CD-1DCF-894C-91D7-768F55DB2D60}"/>
          </ac:picMkLst>
        </pc:picChg>
      </pc:sldChg>
      <pc:sldChg chg="addSp delSp modSp new del mod">
        <pc:chgData name="Merve BEKLER" userId="514087e5-4eba-4e27-a0a8-cc6253551e72" providerId="ADAL" clId="{80055537-0267-A846-9666-EC3E3F1D2012}" dt="2021-09-09T15:03:43.607" v="3002" actId="2696"/>
        <pc:sldMkLst>
          <pc:docMk/>
          <pc:sldMk cId="1616909148" sldId="440"/>
        </pc:sldMkLst>
        <pc:spChg chg="del">
          <ac:chgData name="Merve BEKLER" userId="514087e5-4eba-4e27-a0a8-cc6253551e72" providerId="ADAL" clId="{80055537-0267-A846-9666-EC3E3F1D2012}" dt="2021-09-09T13:54:53.485" v="2728"/>
          <ac:spMkLst>
            <pc:docMk/>
            <pc:sldMk cId="1616909148" sldId="440"/>
            <ac:spMk id="3" creationId="{9BDED649-1534-314F-9FEF-4BA10CFFEFE4}"/>
          </ac:spMkLst>
        </pc:spChg>
        <pc:spChg chg="add mod">
          <ac:chgData name="Merve BEKLER" userId="514087e5-4eba-4e27-a0a8-cc6253551e72" providerId="ADAL" clId="{80055537-0267-A846-9666-EC3E3F1D2012}" dt="2021-09-09T14:48:40.450" v="2730" actId="478"/>
          <ac:spMkLst>
            <pc:docMk/>
            <pc:sldMk cId="1616909148" sldId="440"/>
            <ac:spMk id="6" creationId="{E9316DD0-9AF7-B448-AD99-78638E050D49}"/>
          </ac:spMkLst>
        </pc:spChg>
        <pc:picChg chg="add del mod">
          <ac:chgData name="Merve BEKLER" userId="514087e5-4eba-4e27-a0a8-cc6253551e72" providerId="ADAL" clId="{80055537-0267-A846-9666-EC3E3F1D2012}" dt="2021-09-09T14:48:40.450" v="2730" actId="478"/>
          <ac:picMkLst>
            <pc:docMk/>
            <pc:sldMk cId="1616909148" sldId="440"/>
            <ac:picMk id="4" creationId="{B2595D3D-A44C-684F-A6A7-E6A6D17F77DD}"/>
          </ac:picMkLst>
        </pc:picChg>
      </pc:sldChg>
      <pc:sldChg chg="delSp modSp add del mod setBg delDesignElem">
        <pc:chgData name="Merve BEKLER" userId="514087e5-4eba-4e27-a0a8-cc6253551e72" providerId="ADAL" clId="{80055537-0267-A846-9666-EC3E3F1D2012}" dt="2021-09-10T00:16:40.834" v="3106" actId="2696"/>
        <pc:sldMkLst>
          <pc:docMk/>
          <pc:sldMk cId="3372782678" sldId="441"/>
        </pc:sldMkLst>
        <pc:spChg chg="mod">
          <ac:chgData name="Merve BEKLER" userId="514087e5-4eba-4e27-a0a8-cc6253551e72" providerId="ADAL" clId="{80055537-0267-A846-9666-EC3E3F1D2012}" dt="2021-09-09T10:30:22.145" v="2386" actId="20577"/>
          <ac:spMkLst>
            <pc:docMk/>
            <pc:sldMk cId="3372782678" sldId="441"/>
            <ac:spMk id="2" creationId="{F2A9ACF7-C9BA-3C43-BC76-12A8FBE8275F}"/>
          </ac:spMkLst>
        </pc:spChg>
        <pc:spChg chg="mod">
          <ac:chgData name="Merve BEKLER" userId="514087e5-4eba-4e27-a0a8-cc6253551e72" providerId="ADAL" clId="{80055537-0267-A846-9666-EC3E3F1D2012}" dt="2021-09-10T00:16:02.999" v="3103" actId="21"/>
          <ac:spMkLst>
            <pc:docMk/>
            <pc:sldMk cId="3372782678" sldId="441"/>
            <ac:spMk id="3" creationId="{6E41DB23-05F8-5C48-A5D6-99CC5DBAB712}"/>
          </ac:spMkLst>
        </pc:spChg>
        <pc:spChg chg="del">
          <ac:chgData name="Merve BEKLER" userId="514087e5-4eba-4e27-a0a8-cc6253551e72" providerId="ADAL" clId="{80055537-0267-A846-9666-EC3E3F1D2012}" dt="2021-09-09T10:29:27.735" v="2340"/>
          <ac:spMkLst>
            <pc:docMk/>
            <pc:sldMk cId="3372782678" sldId="441"/>
            <ac:spMk id="5" creationId="{DAF1966E-FD40-4A4A-B61B-C4DF7FA05F06}"/>
          </ac:spMkLst>
        </pc:spChg>
        <pc:spChg chg="del">
          <ac:chgData name="Merve BEKLER" userId="514087e5-4eba-4e27-a0a8-cc6253551e72" providerId="ADAL" clId="{80055537-0267-A846-9666-EC3E3F1D2012}" dt="2021-09-09T10:29:27.735" v="2340"/>
          <ac:spMkLst>
            <pc:docMk/>
            <pc:sldMk cId="3372782678" sldId="441"/>
            <ac:spMk id="6" creationId="{047BFA19-D45E-416B-A404-7AF2F3F27017}"/>
          </ac:spMkLst>
        </pc:spChg>
        <pc:spChg chg="del">
          <ac:chgData name="Merve BEKLER" userId="514087e5-4eba-4e27-a0a8-cc6253551e72" providerId="ADAL" clId="{80055537-0267-A846-9666-EC3E3F1D2012}" dt="2021-09-09T10:29:27.735" v="2340"/>
          <ac:spMkLst>
            <pc:docMk/>
            <pc:sldMk cId="3372782678" sldId="441"/>
            <ac:spMk id="7" creationId="{8E0105E7-23DB-4CF2-8258-FF47C7620F6E}"/>
          </ac:spMkLst>
        </pc:spChg>
        <pc:spChg chg="del">
          <ac:chgData name="Merve BEKLER" userId="514087e5-4eba-4e27-a0a8-cc6253551e72" providerId="ADAL" clId="{80055537-0267-A846-9666-EC3E3F1D2012}" dt="2021-09-09T10:29:27.735" v="2340"/>
          <ac:spMkLst>
            <pc:docMk/>
            <pc:sldMk cId="3372782678" sldId="441"/>
            <ac:spMk id="9" creationId="{074B4F7D-14B2-478B-8BF5-01E4E0C5D263}"/>
          </ac:spMkLst>
        </pc:spChg>
      </pc:sldChg>
      <pc:sldChg chg="addSp modSp new mod ord setBg modNotesTx">
        <pc:chgData name="Merve BEKLER" userId="514087e5-4eba-4e27-a0a8-cc6253551e72" providerId="ADAL" clId="{80055537-0267-A846-9666-EC3E3F1D2012}" dt="2021-09-10T06:15:33.988" v="6294" actId="20577"/>
        <pc:sldMkLst>
          <pc:docMk/>
          <pc:sldMk cId="2481023676" sldId="442"/>
        </pc:sldMkLst>
        <pc:spChg chg="mod">
          <ac:chgData name="Merve BEKLER" userId="514087e5-4eba-4e27-a0a8-cc6253551e72" providerId="ADAL" clId="{80055537-0267-A846-9666-EC3E3F1D2012}" dt="2021-09-10T06:12:17.692" v="6227" actId="20577"/>
          <ac:spMkLst>
            <pc:docMk/>
            <pc:sldMk cId="2481023676" sldId="442"/>
            <ac:spMk id="2" creationId="{FFAF3D4B-096B-694D-8570-45C600C16DF1}"/>
          </ac:spMkLst>
        </pc:spChg>
        <pc:spChg chg="mod">
          <ac:chgData name="Merve BEKLER" userId="514087e5-4eba-4e27-a0a8-cc6253551e72" providerId="ADAL" clId="{80055537-0267-A846-9666-EC3E3F1D2012}" dt="2021-09-09T23:56:06.238" v="3102" actId="20577"/>
          <ac:spMkLst>
            <pc:docMk/>
            <pc:sldMk cId="2481023676" sldId="442"/>
            <ac:spMk id="3" creationId="{EE4E937C-2553-BB45-96E9-66DD4E3A49FD}"/>
          </ac:spMkLst>
        </pc:spChg>
        <pc:spChg chg="add">
          <ac:chgData name="Merve BEKLER" userId="514087e5-4eba-4e27-a0a8-cc6253551e72" providerId="ADAL" clId="{80055537-0267-A846-9666-EC3E3F1D2012}" dt="2021-09-09T23:46:42.312" v="3006" actId="26606"/>
          <ac:spMkLst>
            <pc:docMk/>
            <pc:sldMk cId="2481023676" sldId="442"/>
            <ac:spMk id="8" creationId="{DAF1966E-FD40-4A4A-B61B-C4DF7FA05F06}"/>
          </ac:spMkLst>
        </pc:spChg>
        <pc:spChg chg="add">
          <ac:chgData name="Merve BEKLER" userId="514087e5-4eba-4e27-a0a8-cc6253551e72" providerId="ADAL" clId="{80055537-0267-A846-9666-EC3E3F1D2012}" dt="2021-09-09T23:46:42.312" v="3006" actId="26606"/>
          <ac:spMkLst>
            <pc:docMk/>
            <pc:sldMk cId="2481023676" sldId="442"/>
            <ac:spMk id="10" creationId="{047BFA19-D45E-416B-A404-7AF2F3F27017}"/>
          </ac:spMkLst>
        </pc:spChg>
        <pc:spChg chg="add">
          <ac:chgData name="Merve BEKLER" userId="514087e5-4eba-4e27-a0a8-cc6253551e72" providerId="ADAL" clId="{80055537-0267-A846-9666-EC3E3F1D2012}" dt="2021-09-09T23:46:42.312" v="3006" actId="26606"/>
          <ac:spMkLst>
            <pc:docMk/>
            <pc:sldMk cId="2481023676" sldId="442"/>
            <ac:spMk id="12" creationId="{8E0105E7-23DB-4CF2-8258-FF47C7620F6E}"/>
          </ac:spMkLst>
        </pc:spChg>
        <pc:spChg chg="add">
          <ac:chgData name="Merve BEKLER" userId="514087e5-4eba-4e27-a0a8-cc6253551e72" providerId="ADAL" clId="{80055537-0267-A846-9666-EC3E3F1D2012}" dt="2021-09-09T23:46:42.312" v="3006" actId="26606"/>
          <ac:spMkLst>
            <pc:docMk/>
            <pc:sldMk cId="2481023676" sldId="442"/>
            <ac:spMk id="14" creationId="{074B4F7D-14B2-478B-8BF5-01E4E0C5D263}"/>
          </ac:spMkLst>
        </pc:spChg>
        <pc:picChg chg="add mod">
          <ac:chgData name="Merve BEKLER" userId="514087e5-4eba-4e27-a0a8-cc6253551e72" providerId="ADAL" clId="{80055537-0267-A846-9666-EC3E3F1D2012}" dt="2021-09-10T00:53:43.965" v="3454" actId="1076"/>
          <ac:picMkLst>
            <pc:docMk/>
            <pc:sldMk cId="2481023676" sldId="442"/>
            <ac:picMk id="9" creationId="{1405EFD4-A840-6845-96E7-ABE7281D233C}"/>
          </ac:picMkLst>
        </pc:picChg>
      </pc:sldChg>
      <pc:sldChg chg="addSp delSp modSp new del mod">
        <pc:chgData name="Merve BEKLER" userId="514087e5-4eba-4e27-a0a8-cc6253551e72" providerId="ADAL" clId="{80055537-0267-A846-9666-EC3E3F1D2012}" dt="2021-09-10T00:40:08.520" v="3130" actId="2696"/>
        <pc:sldMkLst>
          <pc:docMk/>
          <pc:sldMk cId="2626869555" sldId="443"/>
        </pc:sldMkLst>
        <pc:spChg chg="del">
          <ac:chgData name="Merve BEKLER" userId="514087e5-4eba-4e27-a0a8-cc6253551e72" providerId="ADAL" clId="{80055537-0267-A846-9666-EC3E3F1D2012}" dt="2021-09-10T00:37:58.757" v="3116"/>
          <ac:spMkLst>
            <pc:docMk/>
            <pc:sldMk cId="2626869555" sldId="443"/>
            <ac:spMk id="3" creationId="{1CD5F7BB-EC71-734A-A6D8-0C62753DD206}"/>
          </ac:spMkLst>
        </pc:spChg>
        <pc:spChg chg="add mod">
          <ac:chgData name="Merve BEKLER" userId="514087e5-4eba-4e27-a0a8-cc6253551e72" providerId="ADAL" clId="{80055537-0267-A846-9666-EC3E3F1D2012}" dt="2021-09-10T00:38:59.331" v="3123" actId="13822"/>
          <ac:spMkLst>
            <pc:docMk/>
            <pc:sldMk cId="2626869555" sldId="443"/>
            <ac:spMk id="5" creationId="{B73A9D9A-6887-7849-B880-CD5FE725D03B}"/>
          </ac:spMkLst>
        </pc:spChg>
        <pc:picChg chg="add mod">
          <ac:chgData name="Merve BEKLER" userId="514087e5-4eba-4e27-a0a8-cc6253551e72" providerId="ADAL" clId="{80055537-0267-A846-9666-EC3E3F1D2012}" dt="2021-09-10T00:38:05.635" v="3118" actId="1076"/>
          <ac:picMkLst>
            <pc:docMk/>
            <pc:sldMk cId="2626869555" sldId="443"/>
            <ac:picMk id="4" creationId="{3C58759E-EA80-CA48-B8F2-A03D699282ED}"/>
          </ac:picMkLst>
        </pc:picChg>
      </pc:sldChg>
      <pc:sldChg chg="addSp delSp modSp add mod setBg delDesignElem modNotesTx">
        <pc:chgData name="Merve BEKLER" userId="514087e5-4eba-4e27-a0a8-cc6253551e72" providerId="ADAL" clId="{80055537-0267-A846-9666-EC3E3F1D2012}" dt="2021-09-10T06:38:49.373" v="6750" actId="20577"/>
        <pc:sldMkLst>
          <pc:docMk/>
          <pc:sldMk cId="1077218847" sldId="444"/>
        </pc:sldMkLst>
        <pc:spChg chg="mod">
          <ac:chgData name="Merve BEKLER" userId="514087e5-4eba-4e27-a0a8-cc6253551e72" providerId="ADAL" clId="{80055537-0267-A846-9666-EC3E3F1D2012}" dt="2021-09-10T00:39:41.865" v="3126" actId="26606"/>
          <ac:spMkLst>
            <pc:docMk/>
            <pc:sldMk cId="1077218847" sldId="444"/>
            <ac:spMk id="2" creationId="{F2A9ACF7-C9BA-3C43-BC76-12A8FBE8275F}"/>
          </ac:spMkLst>
        </pc:spChg>
        <pc:spChg chg="mod">
          <ac:chgData name="Merve BEKLER" userId="514087e5-4eba-4e27-a0a8-cc6253551e72" providerId="ADAL" clId="{80055537-0267-A846-9666-EC3E3F1D2012}" dt="2021-09-10T06:36:01.807" v="6575" actId="21"/>
          <ac:spMkLst>
            <pc:docMk/>
            <pc:sldMk cId="1077218847" sldId="444"/>
            <ac:spMk id="13" creationId="{376D6312-3E57-4547-89D3-199394D21CCF}"/>
          </ac:spMkLst>
        </pc:spChg>
        <pc:spChg chg="add mod">
          <ac:chgData name="Merve BEKLER" userId="514087e5-4eba-4e27-a0a8-cc6253551e72" providerId="ADAL" clId="{80055537-0267-A846-9666-EC3E3F1D2012}" dt="2021-09-10T00:40:03.343" v="3129" actId="1076"/>
          <ac:spMkLst>
            <pc:docMk/>
            <pc:sldMk cId="1077218847" sldId="444"/>
            <ac:spMk id="15" creationId="{1C818416-B0B9-094F-99E1-4B13F5A4E961}"/>
          </ac:spMkLst>
        </pc:spChg>
        <pc:spChg chg="mod">
          <ac:chgData name="Merve BEKLER" userId="514087e5-4eba-4e27-a0a8-cc6253551e72" providerId="ADAL" clId="{80055537-0267-A846-9666-EC3E3F1D2012}" dt="2021-09-10T06:38:40.839" v="6749" actId="1076"/>
          <ac:spMkLst>
            <pc:docMk/>
            <pc:sldMk cId="1077218847" sldId="444"/>
            <ac:spMk id="16" creationId="{EA301F6C-48FA-F049-BF3B-EBB762E6D4BF}"/>
          </ac:spMkLst>
        </pc:spChg>
        <pc:spChg chg="del">
          <ac:chgData name="Merve BEKLER" userId="514087e5-4eba-4e27-a0a8-cc6253551e72" providerId="ADAL" clId="{80055537-0267-A846-9666-EC3E3F1D2012}" dt="2021-09-10T00:39:32.308" v="3125"/>
          <ac:spMkLst>
            <pc:docMk/>
            <pc:sldMk cId="1077218847" sldId="444"/>
            <ac:spMk id="18" creationId="{1ECAB1E8-8195-4748-BE71-FF806D86892E}"/>
          </ac:spMkLst>
        </pc:spChg>
        <pc:spChg chg="del">
          <ac:chgData name="Merve BEKLER" userId="514087e5-4eba-4e27-a0a8-cc6253551e72" providerId="ADAL" clId="{80055537-0267-A846-9666-EC3E3F1D2012}" dt="2021-09-10T00:39:32.308" v="3125"/>
          <ac:spMkLst>
            <pc:docMk/>
            <pc:sldMk cId="1077218847" sldId="444"/>
            <ac:spMk id="19" creationId="{57F6BDD4-E066-4008-8011-6CC31AEB4556}"/>
          </ac:spMkLst>
        </pc:spChg>
        <pc:spChg chg="del">
          <ac:chgData name="Merve BEKLER" userId="514087e5-4eba-4e27-a0a8-cc6253551e72" providerId="ADAL" clId="{80055537-0267-A846-9666-EC3E3F1D2012}" dt="2021-09-10T00:39:32.308" v="3125"/>
          <ac:spMkLst>
            <pc:docMk/>
            <pc:sldMk cId="1077218847" sldId="444"/>
            <ac:spMk id="20" creationId="{2711A8FB-68FC-45FC-B01E-38F809E2D439}"/>
          </ac:spMkLst>
        </pc:spChg>
        <pc:spChg chg="add">
          <ac:chgData name="Merve BEKLER" userId="514087e5-4eba-4e27-a0a8-cc6253551e72" providerId="ADAL" clId="{80055537-0267-A846-9666-EC3E3F1D2012}" dt="2021-09-10T00:39:41.865" v="3126" actId="26606"/>
          <ac:spMkLst>
            <pc:docMk/>
            <pc:sldMk cId="1077218847" sldId="444"/>
            <ac:spMk id="21" creationId="{1ECAB1E8-8195-4748-BE71-FF806D86892E}"/>
          </ac:spMkLst>
        </pc:spChg>
        <pc:spChg chg="del">
          <ac:chgData name="Merve BEKLER" userId="514087e5-4eba-4e27-a0a8-cc6253551e72" providerId="ADAL" clId="{80055537-0267-A846-9666-EC3E3F1D2012}" dt="2021-09-10T00:39:32.308" v="3125"/>
          <ac:spMkLst>
            <pc:docMk/>
            <pc:sldMk cId="1077218847" sldId="444"/>
            <ac:spMk id="22" creationId="{2A865FE3-5FC9-4049-87CF-30019C46C0F5}"/>
          </ac:spMkLst>
        </pc:spChg>
        <pc:spChg chg="add">
          <ac:chgData name="Merve BEKLER" userId="514087e5-4eba-4e27-a0a8-cc6253551e72" providerId="ADAL" clId="{80055537-0267-A846-9666-EC3E3F1D2012}" dt="2021-09-10T00:39:41.865" v="3126" actId="26606"/>
          <ac:spMkLst>
            <pc:docMk/>
            <pc:sldMk cId="1077218847" sldId="444"/>
            <ac:spMk id="23" creationId="{57F6BDD4-E066-4008-8011-6CC31AEB4556}"/>
          </ac:spMkLst>
        </pc:spChg>
        <pc:spChg chg="add">
          <ac:chgData name="Merve BEKLER" userId="514087e5-4eba-4e27-a0a8-cc6253551e72" providerId="ADAL" clId="{80055537-0267-A846-9666-EC3E3F1D2012}" dt="2021-09-10T00:39:41.865" v="3126" actId="26606"/>
          <ac:spMkLst>
            <pc:docMk/>
            <pc:sldMk cId="1077218847" sldId="444"/>
            <ac:spMk id="25" creationId="{2711A8FB-68FC-45FC-B01E-38F809E2D439}"/>
          </ac:spMkLst>
        </pc:spChg>
        <pc:spChg chg="add">
          <ac:chgData name="Merve BEKLER" userId="514087e5-4eba-4e27-a0a8-cc6253551e72" providerId="ADAL" clId="{80055537-0267-A846-9666-EC3E3F1D2012}" dt="2021-09-10T00:39:41.865" v="3126" actId="26606"/>
          <ac:spMkLst>
            <pc:docMk/>
            <pc:sldMk cId="1077218847" sldId="444"/>
            <ac:spMk id="27" creationId="{2A865FE3-5FC9-4049-87CF-30019C46C0F5}"/>
          </ac:spMkLst>
        </pc:spChg>
        <pc:picChg chg="del">
          <ac:chgData name="Merve BEKLER" userId="514087e5-4eba-4e27-a0a8-cc6253551e72" providerId="ADAL" clId="{80055537-0267-A846-9666-EC3E3F1D2012}" dt="2021-09-10T00:39:47.618" v="3127" actId="478"/>
          <ac:picMkLst>
            <pc:docMk/>
            <pc:sldMk cId="1077218847" sldId="444"/>
            <ac:picMk id="3" creationId="{0DED21DF-FED1-4846-B6E2-99E6BAC5045D}"/>
          </ac:picMkLst>
        </pc:picChg>
        <pc:picChg chg="add mod">
          <ac:chgData name="Merve BEKLER" userId="514087e5-4eba-4e27-a0a8-cc6253551e72" providerId="ADAL" clId="{80055537-0267-A846-9666-EC3E3F1D2012}" dt="2021-09-10T00:40:03.343" v="3129" actId="1076"/>
          <ac:picMkLst>
            <pc:docMk/>
            <pc:sldMk cId="1077218847" sldId="444"/>
            <ac:picMk id="14" creationId="{41B8B0D2-1B47-554A-B5CF-08BEBEBB53AB}"/>
          </ac:picMkLst>
        </pc:picChg>
        <pc:picChg chg="add mod">
          <ac:chgData name="Merve BEKLER" userId="514087e5-4eba-4e27-a0a8-cc6253551e72" providerId="ADAL" clId="{80055537-0267-A846-9666-EC3E3F1D2012}" dt="2021-09-10T00:57:19.144" v="3490"/>
          <ac:picMkLst>
            <pc:docMk/>
            <pc:sldMk cId="1077218847" sldId="444"/>
            <ac:picMk id="17" creationId="{6591C52D-EA82-244B-9E04-402408B1F8A1}"/>
          </ac:picMkLst>
        </pc:picChg>
      </pc:sldChg>
      <pc:sldChg chg="addSp delSp modSp add del mod setBg delDesignElem">
        <pc:chgData name="Merve BEKLER" userId="514087e5-4eba-4e27-a0a8-cc6253551e72" providerId="ADAL" clId="{80055537-0267-A846-9666-EC3E3F1D2012}" dt="2021-09-10T00:56:53.648" v="3487" actId="2696"/>
        <pc:sldMkLst>
          <pc:docMk/>
          <pc:sldMk cId="2262828606" sldId="445"/>
        </pc:sldMkLst>
        <pc:spChg chg="mod">
          <ac:chgData name="Merve BEKLER" userId="514087e5-4eba-4e27-a0a8-cc6253551e72" providerId="ADAL" clId="{80055537-0267-A846-9666-EC3E3F1D2012}" dt="2021-09-10T00:55:59.859" v="3481" actId="26606"/>
          <ac:spMkLst>
            <pc:docMk/>
            <pc:sldMk cId="2262828606" sldId="445"/>
            <ac:spMk id="2" creationId="{F2A9ACF7-C9BA-3C43-BC76-12A8FBE8275F}"/>
          </ac:spMkLst>
        </pc:spChg>
        <pc:spChg chg="mod">
          <ac:chgData name="Merve BEKLER" userId="514087e5-4eba-4e27-a0a8-cc6253551e72" providerId="ADAL" clId="{80055537-0267-A846-9666-EC3E3F1D2012}" dt="2021-09-10T00:55:59.859" v="3481" actId="26606"/>
          <ac:spMkLst>
            <pc:docMk/>
            <pc:sldMk cId="2262828606" sldId="445"/>
            <ac:spMk id="13" creationId="{376D6312-3E57-4547-89D3-199394D21CCF}"/>
          </ac:spMkLst>
        </pc:spChg>
        <pc:spChg chg="ord">
          <ac:chgData name="Merve BEKLER" userId="514087e5-4eba-4e27-a0a8-cc6253551e72" providerId="ADAL" clId="{80055537-0267-A846-9666-EC3E3F1D2012}" dt="2021-09-10T00:55:59.859" v="3481" actId="26606"/>
          <ac:spMkLst>
            <pc:docMk/>
            <pc:sldMk cId="2262828606" sldId="445"/>
            <ac:spMk id="16" creationId="{EA301F6C-48FA-F049-BF3B-EBB762E6D4BF}"/>
          </ac:spMkLst>
        </pc:spChg>
        <pc:spChg chg="del">
          <ac:chgData name="Merve BEKLER" userId="514087e5-4eba-4e27-a0a8-cc6253551e72" providerId="ADAL" clId="{80055537-0267-A846-9666-EC3E3F1D2012}" dt="2021-09-10T00:55:00.078" v="3472"/>
          <ac:spMkLst>
            <pc:docMk/>
            <pc:sldMk cId="2262828606" sldId="445"/>
            <ac:spMk id="21" creationId="{DAF1966E-FD40-4A4A-B61B-C4DF7FA05F06}"/>
          </ac:spMkLst>
        </pc:spChg>
        <pc:spChg chg="del">
          <ac:chgData name="Merve BEKLER" userId="514087e5-4eba-4e27-a0a8-cc6253551e72" providerId="ADAL" clId="{80055537-0267-A846-9666-EC3E3F1D2012}" dt="2021-09-10T00:55:00.078" v="3472"/>
          <ac:spMkLst>
            <pc:docMk/>
            <pc:sldMk cId="2262828606" sldId="445"/>
            <ac:spMk id="23" creationId="{047BFA19-D45E-416B-A404-7AF2F3F27017}"/>
          </ac:spMkLst>
        </pc:spChg>
        <pc:spChg chg="del">
          <ac:chgData name="Merve BEKLER" userId="514087e5-4eba-4e27-a0a8-cc6253551e72" providerId="ADAL" clId="{80055537-0267-A846-9666-EC3E3F1D2012}" dt="2021-09-10T00:55:00.078" v="3472"/>
          <ac:spMkLst>
            <pc:docMk/>
            <pc:sldMk cId="2262828606" sldId="445"/>
            <ac:spMk id="25" creationId="{8E0105E7-23DB-4CF2-8258-FF47C7620F6E}"/>
          </ac:spMkLst>
        </pc:spChg>
        <pc:spChg chg="del">
          <ac:chgData name="Merve BEKLER" userId="514087e5-4eba-4e27-a0a8-cc6253551e72" providerId="ADAL" clId="{80055537-0267-A846-9666-EC3E3F1D2012}" dt="2021-09-10T00:55:00.078" v="3472"/>
          <ac:spMkLst>
            <pc:docMk/>
            <pc:sldMk cId="2262828606" sldId="445"/>
            <ac:spMk id="27" creationId="{074B4F7D-14B2-478B-8BF5-01E4E0C5D263}"/>
          </ac:spMkLst>
        </pc:spChg>
        <pc:spChg chg="add del">
          <ac:chgData name="Merve BEKLER" userId="514087e5-4eba-4e27-a0a8-cc6253551e72" providerId="ADAL" clId="{80055537-0267-A846-9666-EC3E3F1D2012}" dt="2021-09-10T00:55:48.609" v="3476" actId="26606"/>
          <ac:spMkLst>
            <pc:docMk/>
            <pc:sldMk cId="2262828606" sldId="445"/>
            <ac:spMk id="29" creationId="{0AAD52C3-F510-4AD2-8B1D-7D8A574BA0F3}"/>
          </ac:spMkLst>
        </pc:spChg>
        <pc:spChg chg="add del">
          <ac:chgData name="Merve BEKLER" userId="514087e5-4eba-4e27-a0a8-cc6253551e72" providerId="ADAL" clId="{80055537-0267-A846-9666-EC3E3F1D2012}" dt="2021-09-10T00:55:56.505" v="3478" actId="26606"/>
          <ac:spMkLst>
            <pc:docMk/>
            <pc:sldMk cId="2262828606" sldId="445"/>
            <ac:spMk id="31" creationId="{1F7493F1-D69A-422C-A2FF-0FFF7AE0E39F}"/>
          </ac:spMkLst>
        </pc:spChg>
        <pc:spChg chg="add del">
          <ac:chgData name="Merve BEKLER" userId="514087e5-4eba-4e27-a0a8-cc6253551e72" providerId="ADAL" clId="{80055537-0267-A846-9666-EC3E3F1D2012}" dt="2021-09-10T00:55:56.505" v="3478" actId="26606"/>
          <ac:spMkLst>
            <pc:docMk/>
            <pc:sldMk cId="2262828606" sldId="445"/>
            <ac:spMk id="32" creationId="{2032B1E8-BC40-4380-97A6-14C0320AE1C0}"/>
          </ac:spMkLst>
        </pc:spChg>
        <pc:spChg chg="add del">
          <ac:chgData name="Merve BEKLER" userId="514087e5-4eba-4e27-a0a8-cc6253551e72" providerId="ADAL" clId="{80055537-0267-A846-9666-EC3E3F1D2012}" dt="2021-09-10T00:55:59.846" v="3480" actId="26606"/>
          <ac:spMkLst>
            <pc:docMk/>
            <pc:sldMk cId="2262828606" sldId="445"/>
            <ac:spMk id="35" creationId="{FE43805F-24A6-46A4-B19B-54F28347355C}"/>
          </ac:spMkLst>
        </pc:spChg>
        <pc:spChg chg="add del">
          <ac:chgData name="Merve BEKLER" userId="514087e5-4eba-4e27-a0a8-cc6253551e72" providerId="ADAL" clId="{80055537-0267-A846-9666-EC3E3F1D2012}" dt="2021-09-10T00:55:59.846" v="3480" actId="26606"/>
          <ac:spMkLst>
            <pc:docMk/>
            <pc:sldMk cId="2262828606" sldId="445"/>
            <ac:spMk id="36" creationId="{1022CA72-2A63-428F-B586-37BA5AB6D265}"/>
          </ac:spMkLst>
        </pc:spChg>
        <pc:spChg chg="add del">
          <ac:chgData name="Merve BEKLER" userId="514087e5-4eba-4e27-a0a8-cc6253551e72" providerId="ADAL" clId="{80055537-0267-A846-9666-EC3E3F1D2012}" dt="2021-09-10T00:55:59.846" v="3480" actId="26606"/>
          <ac:spMkLst>
            <pc:docMk/>
            <pc:sldMk cId="2262828606" sldId="445"/>
            <ac:spMk id="37" creationId="{95C8260E-968F-44E8-A823-ABB431311926}"/>
          </ac:spMkLst>
        </pc:spChg>
        <pc:spChg chg="add del">
          <ac:chgData name="Merve BEKLER" userId="514087e5-4eba-4e27-a0a8-cc6253551e72" providerId="ADAL" clId="{80055537-0267-A846-9666-EC3E3F1D2012}" dt="2021-09-10T00:55:59.846" v="3480" actId="26606"/>
          <ac:spMkLst>
            <pc:docMk/>
            <pc:sldMk cId="2262828606" sldId="445"/>
            <ac:spMk id="38" creationId="{2C1BBA94-3F40-40AA-8BB9-E69E25E537C1}"/>
          </ac:spMkLst>
        </pc:spChg>
        <pc:spChg chg="add">
          <ac:chgData name="Merve BEKLER" userId="514087e5-4eba-4e27-a0a8-cc6253551e72" providerId="ADAL" clId="{80055537-0267-A846-9666-EC3E3F1D2012}" dt="2021-09-10T00:55:59.859" v="3481" actId="26606"/>
          <ac:spMkLst>
            <pc:docMk/>
            <pc:sldMk cId="2262828606" sldId="445"/>
            <ac:spMk id="40" creationId="{2032B1E8-BC40-4380-97A6-14C0320AE1C0}"/>
          </ac:spMkLst>
        </pc:spChg>
        <pc:spChg chg="add">
          <ac:chgData name="Merve BEKLER" userId="514087e5-4eba-4e27-a0a8-cc6253551e72" providerId="ADAL" clId="{80055537-0267-A846-9666-EC3E3F1D2012}" dt="2021-09-10T00:55:59.859" v="3481" actId="26606"/>
          <ac:spMkLst>
            <pc:docMk/>
            <pc:sldMk cId="2262828606" sldId="445"/>
            <ac:spMk id="41" creationId="{1F7493F1-D69A-422C-A2FF-0FFF7AE0E39F}"/>
          </ac:spMkLst>
        </pc:spChg>
        <pc:graphicFrameChg chg="mod ord modGraphic">
          <ac:chgData name="Merve BEKLER" userId="514087e5-4eba-4e27-a0a8-cc6253551e72" providerId="ADAL" clId="{80055537-0267-A846-9666-EC3E3F1D2012}" dt="2021-09-10T00:55:59.859" v="3481" actId="26606"/>
          <ac:graphicFrameMkLst>
            <pc:docMk/>
            <pc:sldMk cId="2262828606" sldId="445"/>
            <ac:graphicFrameMk id="3" creationId="{D322C8EB-D0BF-224C-A704-F4BDA034B680}"/>
          </ac:graphicFrameMkLst>
        </pc:graphicFrameChg>
        <pc:picChg chg="mod ord">
          <ac:chgData name="Merve BEKLER" userId="514087e5-4eba-4e27-a0a8-cc6253551e72" providerId="ADAL" clId="{80055537-0267-A846-9666-EC3E3F1D2012}" dt="2021-09-10T00:55:59.859" v="3481" actId="26606"/>
          <ac:picMkLst>
            <pc:docMk/>
            <pc:sldMk cId="2262828606" sldId="445"/>
            <ac:picMk id="5" creationId="{A8B80DFE-885E-FC4E-B019-6525FEE6D973}"/>
          </ac:picMkLst>
        </pc:picChg>
        <pc:cxnChg chg="add del">
          <ac:chgData name="Merve BEKLER" userId="514087e5-4eba-4e27-a0a8-cc6253551e72" providerId="ADAL" clId="{80055537-0267-A846-9666-EC3E3F1D2012}" dt="2021-09-10T00:55:56.505" v="3478" actId="26606"/>
          <ac:cxnSpMkLst>
            <pc:docMk/>
            <pc:sldMk cId="2262828606" sldId="445"/>
            <ac:cxnSpMk id="33" creationId="{17341211-05E5-4FDD-98B1-F551CD0EAE1C}"/>
          </ac:cxnSpMkLst>
        </pc:cxnChg>
        <pc:cxnChg chg="add">
          <ac:chgData name="Merve BEKLER" userId="514087e5-4eba-4e27-a0a8-cc6253551e72" providerId="ADAL" clId="{80055537-0267-A846-9666-EC3E3F1D2012}" dt="2021-09-10T00:55:59.859" v="3481" actId="26606"/>
          <ac:cxnSpMkLst>
            <pc:docMk/>
            <pc:sldMk cId="2262828606" sldId="445"/>
            <ac:cxnSpMk id="42" creationId="{17341211-05E5-4FDD-98B1-F551CD0EAE1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6CEF9-6DA0-5F4F-9711-BFD1C3BDD624}" type="datetimeFigureOut">
              <a:rPr lang="en-TR" smtClean="0"/>
              <a:t>10.09.2021</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564FE-5B84-7446-A31D-0D2F49AFD808}" type="slidenum">
              <a:rPr lang="en-TR" smtClean="0"/>
              <a:t>‹#›</a:t>
            </a:fld>
            <a:endParaRPr lang="en-TR"/>
          </a:p>
        </p:txBody>
      </p:sp>
    </p:spTree>
    <p:extLst>
      <p:ext uri="{BB962C8B-B14F-4D97-AF65-F5344CB8AC3E}">
        <p14:creationId xmlns:p14="http://schemas.microsoft.com/office/powerpoint/2010/main" val="195429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Herkese merhaba, ben Merve Bekler. G</a:t>
            </a:r>
            <a:r>
              <a:rPr lang="en-US" dirty="0"/>
              <a:t>t</a:t>
            </a:r>
            <a:r>
              <a:rPr lang="en-TR" dirty="0"/>
              <a:t>ech firmasında veri bilimci olarak çalışıyorum.</a:t>
            </a:r>
          </a:p>
          <a:p>
            <a:r>
              <a:rPr lang="en-TR" dirty="0"/>
              <a:t>G</a:t>
            </a:r>
            <a:r>
              <a:rPr lang="en-US" dirty="0"/>
              <a:t>t</a:t>
            </a:r>
            <a:r>
              <a:rPr lang="en-TR" dirty="0"/>
              <a:t>ech, yaklaşık 20 yıldır veriden değer üretmeye çalışan bir firma. Bugün size sunumunu gerçekleştireceğimiz Enerji Sektöründe Sayaç Bazlı Anomali Tespiti çalışması firmamız bünyesinde gerçekleştirildi.</a:t>
            </a:r>
          </a:p>
        </p:txBody>
      </p:sp>
      <p:sp>
        <p:nvSpPr>
          <p:cNvPr id="4" name="Slide Number Placeholder 3"/>
          <p:cNvSpPr>
            <a:spLocks noGrp="1"/>
          </p:cNvSpPr>
          <p:nvPr>
            <p:ph type="sldNum" sz="quarter" idx="5"/>
          </p:nvPr>
        </p:nvSpPr>
        <p:spPr/>
        <p:txBody>
          <a:bodyPr/>
          <a:lstStyle/>
          <a:p>
            <a:fld id="{714564FE-5B84-7446-A31D-0D2F49AFD808}" type="slidenum">
              <a:rPr lang="en-TR" smtClean="0"/>
              <a:t>1</a:t>
            </a:fld>
            <a:endParaRPr lang="en-TR"/>
          </a:p>
        </p:txBody>
      </p:sp>
    </p:spTree>
    <p:extLst>
      <p:ext uri="{BB962C8B-B14F-4D97-AF65-F5344CB8AC3E}">
        <p14:creationId xmlns:p14="http://schemas.microsoft.com/office/powerpoint/2010/main" val="224641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11</a:t>
            </a:fld>
            <a:endParaRPr lang="en-TR"/>
          </a:p>
        </p:txBody>
      </p:sp>
    </p:spTree>
    <p:extLst>
      <p:ext uri="{BB962C8B-B14F-4D97-AF65-F5344CB8AC3E}">
        <p14:creationId xmlns:p14="http://schemas.microsoft.com/office/powerpoint/2010/main" val="44944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SARIMAX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geleneksel</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durağanlık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eşit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aralıklı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değerler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katı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gereksinimine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sahiptir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Uzun-Kısa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Süreli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Belleğe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Sahip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Yinelenen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Ağları</a:t>
            </a:r>
            <a:r>
              <a:rPr lang="en-US" sz="1200" b="0" i="0" kern="1200" dirty="0">
                <a:solidFill>
                  <a:schemeClr val="tx1"/>
                </a:solidFill>
                <a:effectLst/>
                <a:latin typeface="+mn-lt"/>
                <a:ea typeface="+mn-ea"/>
                <a:cs typeface="+mn-cs"/>
              </a:rPr>
              <a:t> (RNN-LSTM)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diğer</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mimarisi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hakkında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önemli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anlayışa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sahip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değilseniz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oldukça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karmaşık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çalışmak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olabilir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kern="1200" dirty="0">
                <a:solidFill>
                  <a:schemeClr val="tx1"/>
                </a:solidFill>
                <a:latin typeface="+mn-lt"/>
                <a:ea typeface="+mn-ea"/>
                <a:cs typeface="+mn-cs"/>
              </a:rPr>
              <a:t>– Prophet </a:t>
            </a:r>
            <a:r>
              <a:rPr lang="en-US" sz="1200" kern="1200" dirty="0" err="1">
                <a:solidFill>
                  <a:schemeClr val="tx1"/>
                </a:solidFill>
                <a:latin typeface="+mn-lt"/>
                <a:ea typeface="+mn-ea"/>
                <a:cs typeface="+mn-cs"/>
              </a:rPr>
              <a:t>Nasıl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Çalışır</a:t>
            </a:r>
            <a:r>
              <a:rPr lang="en-US" sz="1200" kern="1200" dirty="0">
                <a:solidFill>
                  <a:schemeClr val="tx1"/>
                </a:solidFill>
                <a:latin typeface="+mn-lt"/>
                <a:ea typeface="+mn-ea"/>
                <a:cs typeface="+mn-cs"/>
              </a:rPr>
              <a:t>?</a:t>
            </a:r>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12</a:t>
            </a:fld>
            <a:endParaRPr lang="en-TR"/>
          </a:p>
        </p:txBody>
      </p:sp>
    </p:spTree>
    <p:extLst>
      <p:ext uri="{BB962C8B-B14F-4D97-AF65-F5344CB8AC3E}">
        <p14:creationId xmlns:p14="http://schemas.microsoft.com/office/powerpoint/2010/main" val="1719827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Söz</a:t>
            </a:r>
            <a:r>
              <a:rPr lang="en-US" sz="1200" dirty="0"/>
              <a:t> </a:t>
            </a:r>
            <a:r>
              <a:rPr lang="en-US" sz="1200" dirty="0" err="1"/>
              <a:t>konusu</a:t>
            </a:r>
            <a:r>
              <a:rPr lang="en-US" sz="1200" dirty="0"/>
              <a:t> </a:t>
            </a:r>
            <a:r>
              <a:rPr lang="en-US" sz="1200" dirty="0" err="1"/>
              <a:t>önem</a:t>
            </a:r>
            <a:r>
              <a:rPr lang="en-US" sz="1200" dirty="0"/>
              <a:t> </a:t>
            </a:r>
            <a:r>
              <a:rPr lang="en-US" sz="1200" dirty="0" err="1"/>
              <a:t>derecesi</a:t>
            </a:r>
            <a:r>
              <a:rPr lang="en-US" sz="1200" dirty="0"/>
              <a:t> </a:t>
            </a:r>
            <a:r>
              <a:rPr lang="en-US" sz="1200" dirty="0" err="1"/>
              <a:t>hesaplanırken</a:t>
            </a:r>
            <a:r>
              <a:rPr lang="en-US" sz="1200" dirty="0"/>
              <a:t> </a:t>
            </a:r>
            <a:r>
              <a:rPr lang="en-US" sz="1200" dirty="0" err="1"/>
              <a:t>öncelikle</a:t>
            </a:r>
            <a:r>
              <a:rPr lang="en-US" sz="1200" dirty="0"/>
              <a:t>, </a:t>
            </a:r>
            <a:r>
              <a:rPr lang="en-US" sz="1200" dirty="0" err="1"/>
              <a:t>tespit</a:t>
            </a:r>
            <a:r>
              <a:rPr lang="en-US" sz="1200" dirty="0"/>
              <a:t> </a:t>
            </a:r>
            <a:r>
              <a:rPr lang="en-US" sz="1200" dirty="0" err="1"/>
              <a:t>edilen</a:t>
            </a:r>
            <a:r>
              <a:rPr lang="en-US" sz="1200" dirty="0"/>
              <a:t> </a:t>
            </a:r>
            <a:r>
              <a:rPr lang="en-US" sz="1200" dirty="0" err="1"/>
              <a:t>anomalilere</a:t>
            </a:r>
            <a:r>
              <a:rPr lang="en-US" sz="1200" dirty="0"/>
              <a:t> </a:t>
            </a:r>
            <a:r>
              <a:rPr lang="en-US" sz="1200" dirty="0" err="1"/>
              <a:t>ilişkin</a:t>
            </a:r>
            <a:r>
              <a:rPr lang="en-US" sz="1200" dirty="0"/>
              <a:t> </a:t>
            </a:r>
            <a:r>
              <a:rPr lang="en-US" sz="1200" dirty="0" err="1"/>
              <a:t>gerçek</a:t>
            </a:r>
            <a:r>
              <a:rPr lang="en-US" sz="1200" dirty="0"/>
              <a:t> </a:t>
            </a:r>
            <a:r>
              <a:rPr lang="en-US" sz="1200" dirty="0" err="1"/>
              <a:t>değerlerin</a:t>
            </a:r>
            <a:r>
              <a:rPr lang="en-US" sz="1200" dirty="0"/>
              <a:t> </a:t>
            </a:r>
            <a:r>
              <a:rPr lang="en-US" sz="1200" dirty="0" err="1"/>
              <a:t>ilgili</a:t>
            </a:r>
            <a:r>
              <a:rPr lang="en-US" sz="1200" dirty="0"/>
              <a:t> </a:t>
            </a:r>
            <a:r>
              <a:rPr lang="en-US" sz="1200" dirty="0" err="1"/>
              <a:t>tahmin</a:t>
            </a:r>
            <a:r>
              <a:rPr lang="en-US" sz="1200" dirty="0"/>
              <a:t> </a:t>
            </a:r>
            <a:r>
              <a:rPr lang="en-US" sz="1200" dirty="0" err="1"/>
              <a:t>üst</a:t>
            </a:r>
            <a:r>
              <a:rPr lang="en-US" sz="1200" dirty="0"/>
              <a:t> </a:t>
            </a:r>
            <a:r>
              <a:rPr lang="en-US" sz="1200" dirty="0" err="1"/>
              <a:t>veya</a:t>
            </a:r>
            <a:r>
              <a:rPr lang="en-US" sz="1200" dirty="0"/>
              <a:t> alt </a:t>
            </a:r>
            <a:r>
              <a:rPr lang="en-US" sz="1200" dirty="0" err="1"/>
              <a:t>sınırlarına</a:t>
            </a:r>
            <a:r>
              <a:rPr lang="en-US" sz="1200" dirty="0"/>
              <a:t> </a:t>
            </a:r>
            <a:r>
              <a:rPr lang="en-US" sz="1200" dirty="0" err="1"/>
              <a:t>olan</a:t>
            </a:r>
            <a:r>
              <a:rPr lang="en-US" sz="1200" dirty="0"/>
              <a:t> </a:t>
            </a:r>
            <a:r>
              <a:rPr lang="en-US" sz="1200" dirty="0" err="1"/>
              <a:t>mutlak</a:t>
            </a:r>
            <a:r>
              <a:rPr lang="en-US" sz="1200" dirty="0"/>
              <a:t> </a:t>
            </a:r>
            <a:r>
              <a:rPr lang="en-US" sz="1200" dirty="0" err="1"/>
              <a:t>uzaklıkları</a:t>
            </a:r>
            <a:r>
              <a:rPr lang="en-US" sz="1200" dirty="0"/>
              <a:t> </a:t>
            </a:r>
            <a:r>
              <a:rPr lang="en-US" sz="1200" dirty="0" err="1"/>
              <a:t>ölçülmüştür</a:t>
            </a:r>
            <a:r>
              <a:rPr lang="en-US" sz="1200" dirty="0"/>
              <a:t>. </a:t>
            </a:r>
            <a:r>
              <a:rPr lang="en-US" sz="1200" dirty="0" err="1"/>
              <a:t>Sonrasında</a:t>
            </a:r>
            <a:r>
              <a:rPr lang="en-US" sz="1200" dirty="0"/>
              <a:t>, </a:t>
            </a:r>
            <a:r>
              <a:rPr lang="en-US" sz="1200" dirty="0" err="1"/>
              <a:t>söz</a:t>
            </a:r>
            <a:r>
              <a:rPr lang="en-US" sz="1200" dirty="0"/>
              <a:t> </a:t>
            </a:r>
            <a:r>
              <a:rPr lang="en-US" sz="1200" dirty="0" err="1"/>
              <a:t>konusu</a:t>
            </a:r>
            <a:r>
              <a:rPr lang="en-US" sz="1200" dirty="0"/>
              <a:t> </a:t>
            </a:r>
            <a:r>
              <a:rPr lang="en-US" sz="1200" dirty="0" err="1"/>
              <a:t>uzaklıklar</a:t>
            </a:r>
            <a:r>
              <a:rPr lang="en-US" sz="1200" dirty="0"/>
              <a:t> </a:t>
            </a:r>
            <a:r>
              <a:rPr lang="en-US" sz="1200" dirty="0" err="1"/>
              <a:t>için</a:t>
            </a:r>
            <a:r>
              <a:rPr lang="en-US" sz="1200" dirty="0"/>
              <a:t> min-max </a:t>
            </a:r>
            <a:r>
              <a:rPr lang="en-US" sz="1200" dirty="0" err="1"/>
              <a:t>normalizasyonu</a:t>
            </a:r>
            <a:r>
              <a:rPr lang="en-US" sz="1200" dirty="0"/>
              <a:t> </a:t>
            </a:r>
            <a:r>
              <a:rPr lang="en-US" sz="1200" dirty="0" err="1"/>
              <a:t>yapılarak</a:t>
            </a:r>
            <a:r>
              <a:rPr lang="en-US" sz="1200" dirty="0"/>
              <a:t> 0-1 </a:t>
            </a:r>
            <a:r>
              <a:rPr lang="en-US" sz="1200" dirty="0" err="1"/>
              <a:t>arasındaki</a:t>
            </a:r>
            <a:r>
              <a:rPr lang="en-US" sz="1200" dirty="0"/>
              <a:t> </a:t>
            </a:r>
            <a:r>
              <a:rPr lang="en-US" sz="1200" dirty="0" err="1"/>
              <a:t>önem</a:t>
            </a:r>
            <a:r>
              <a:rPr lang="en-US" sz="1200" dirty="0"/>
              <a:t> </a:t>
            </a:r>
            <a:r>
              <a:rPr lang="en-US" sz="1200" dirty="0" err="1"/>
              <a:t>dereceleri</a:t>
            </a:r>
            <a:r>
              <a:rPr lang="en-US" sz="1200" dirty="0"/>
              <a:t> </a:t>
            </a:r>
            <a:r>
              <a:rPr lang="en-US" sz="1200" dirty="0" err="1"/>
              <a:t>elde</a:t>
            </a:r>
            <a:r>
              <a:rPr lang="en-US" sz="1200" dirty="0"/>
              <a:t> </a:t>
            </a:r>
            <a:r>
              <a:rPr lang="en-US" sz="1200" dirty="0" err="1"/>
              <a:t>dilmiştir</a:t>
            </a:r>
            <a:r>
              <a:rPr lang="en-US" sz="1200" dirty="0"/>
              <a:t>. </a:t>
            </a:r>
            <a:endParaRPr lang="en-TR" dirty="0"/>
          </a:p>
          <a:p>
            <a:endParaRPr lang="en-TR" dirty="0"/>
          </a:p>
          <a:p>
            <a:endParaRPr lang="en-TR" dirty="0"/>
          </a:p>
          <a:p>
            <a:endParaRPr lang="en-TR" dirty="0"/>
          </a:p>
          <a:p>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13</a:t>
            </a:fld>
            <a:endParaRPr lang="en-TR"/>
          </a:p>
        </p:txBody>
      </p:sp>
    </p:spTree>
    <p:extLst>
      <p:ext uri="{BB962C8B-B14F-4D97-AF65-F5344CB8AC3E}">
        <p14:creationId xmlns:p14="http://schemas.microsoft.com/office/powerpoint/2010/main" val="142419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14</a:t>
            </a:fld>
            <a:endParaRPr lang="en-TR"/>
          </a:p>
        </p:txBody>
      </p:sp>
    </p:spTree>
    <p:extLst>
      <p:ext uri="{BB962C8B-B14F-4D97-AF65-F5344CB8AC3E}">
        <p14:creationId xmlns:p14="http://schemas.microsoft.com/office/powerpoint/2010/main" val="803519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15</a:t>
            </a:fld>
            <a:endParaRPr lang="en-TR"/>
          </a:p>
        </p:txBody>
      </p:sp>
    </p:spTree>
    <p:extLst>
      <p:ext uri="{BB962C8B-B14F-4D97-AF65-F5344CB8AC3E}">
        <p14:creationId xmlns:p14="http://schemas.microsoft.com/office/powerpoint/2010/main" val="114704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R" sz="1200" dirty="0"/>
              <a:t>Hepimizin bildiği gibi nüfus yoğunluğundaki artış ve ekonomik büyüme, enerji talebinde artışa neden olmakta.</a:t>
            </a:r>
          </a:p>
          <a:p>
            <a:pPr marL="0" marR="0" lvl="0" indent="0" algn="l" defTabSz="914400" rtl="0" eaLnBrk="1" fontAlgn="auto" latinLnBrk="0" hangingPunct="1">
              <a:lnSpc>
                <a:spcPct val="100000"/>
              </a:lnSpc>
              <a:spcBef>
                <a:spcPts val="0"/>
              </a:spcBef>
              <a:spcAft>
                <a:spcPts val="0"/>
              </a:spcAft>
              <a:buClrTx/>
              <a:buSzTx/>
              <a:buFontTx/>
              <a:buNone/>
              <a:tabLst/>
              <a:defRPr/>
            </a:pPr>
            <a:r>
              <a:rPr lang="en-TR" sz="1200" dirty="0"/>
              <a:t>Bu artışta enerji tüketiminde takip ve köntrolü zorunlu kılmakta. Dağıtım firmalarının köntrolünde olan bu ölçümlerdeki sayaçlarda oluşmuş yada oluşabilecek bir hata yada yanlış ölçümlerin tespiti bu sekötürdeki veri analitiği çalışmalarından birisi. Bizde bu çalışmayı gerçekleştirerek, hem verimlilik hem de tasarraf arttımaya yönlik anlaşılır ve aksiyona dönüştürelebilir çıktılar üretmeyi amaçladık.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TR" sz="1200" dirty="0"/>
          </a:p>
          <a:p>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3</a:t>
            </a:fld>
            <a:endParaRPr lang="en-TR"/>
          </a:p>
        </p:txBody>
      </p:sp>
    </p:spTree>
    <p:extLst>
      <p:ext uri="{BB962C8B-B14F-4D97-AF65-F5344CB8AC3E}">
        <p14:creationId xmlns:p14="http://schemas.microsoft.com/office/powerpoint/2010/main" val="63344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Şimdi</a:t>
            </a:r>
            <a:r>
              <a:rPr lang="en-US" sz="1200" b="0" i="0" kern="1200" dirty="0">
                <a:solidFill>
                  <a:schemeClr val="tx1"/>
                </a:solidFill>
                <a:effectLst/>
                <a:latin typeface="+mn-lt"/>
                <a:ea typeface="+mn-ea"/>
                <a:cs typeface="+mn-cs"/>
              </a:rPr>
              <a:t> size </a:t>
            </a:r>
            <a:r>
              <a:rPr lang="en-US" sz="1200" b="0" i="0" kern="1200" dirty="0" err="1">
                <a:solidFill>
                  <a:schemeClr val="tx1"/>
                </a:solidFill>
                <a:effectLst/>
                <a:latin typeface="+mn-lt"/>
                <a:ea typeface="+mn-ea"/>
                <a:cs typeface="+mn-cs"/>
              </a:rPr>
              <a:t>proje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içerisindeki</a:t>
            </a:r>
            <a:r>
              <a:rPr lang="en-US" sz="1200" b="0" i="0" kern="1200" dirty="0">
                <a:solidFill>
                  <a:schemeClr val="tx1"/>
                </a:solidFill>
                <a:effectLst/>
                <a:latin typeface="+mn-lt"/>
                <a:ea typeface="+mn-ea"/>
                <a:cs typeface="+mn-cs"/>
              </a:rPr>
              <a:t> anomaly </a:t>
            </a:r>
            <a:r>
              <a:rPr lang="en-US" sz="1200" b="0" i="0" kern="1200" dirty="0" err="1">
                <a:solidFill>
                  <a:schemeClr val="tx1"/>
                </a:solidFill>
                <a:effectLst/>
                <a:latin typeface="+mn-lt"/>
                <a:ea typeface="+mn-ea"/>
                <a:cs typeface="+mn-cs"/>
              </a:rPr>
              <a:t>kavramından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bahsetmek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istiyorum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Tespiti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basit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anlamıyla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beklenmedik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durumların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kalıpların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bulunmasını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sağlayan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Teknik. </a:t>
            </a:r>
            <a:r>
              <a:rPr lang="en-US" sz="1200" b="0" i="0" kern="1200" dirty="0" err="1">
                <a:solidFill>
                  <a:schemeClr val="tx1"/>
                </a:solidFill>
                <a:effectLst/>
                <a:latin typeface="+mn-lt"/>
                <a:ea typeface="+mn-ea"/>
                <a:cs typeface="+mn-cs"/>
              </a:rPr>
              <a:t>Bizde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çalışmada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genel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aydınlatma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sayaçlarındaki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aylık</a:t>
            </a:r>
            <a:r>
              <a:rPr lang="en-US" sz="1200" b="0" i="0" kern="1200" dirty="0">
                <a:solidFill>
                  <a:schemeClr val="tx1"/>
                </a:solidFill>
                <a:effectLst/>
                <a:latin typeface="+mn-lt"/>
                <a:ea typeface="+mn-ea"/>
                <a:cs typeface="+mn-cs"/>
              </a:rPr>
              <a:t> net </a:t>
            </a:r>
            <a:r>
              <a:rPr lang="en-US" sz="1200" b="0" i="0" kern="1200" dirty="0" err="1">
                <a:solidFill>
                  <a:schemeClr val="tx1"/>
                </a:solidFill>
                <a:effectLst/>
                <a:latin typeface="+mn-lt"/>
                <a:ea typeface="+mn-ea"/>
                <a:cs typeface="+mn-cs"/>
              </a:rPr>
              <a:t>tüketim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değerleri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üzerinde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çalıştık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Buradaki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tüketimlerde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beklenmeyen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ölçümleri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tespit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ederek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beklentinin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altında</a:t>
            </a:r>
            <a:r>
              <a:rPr lang="en-US" sz="1200" b="0" i="0" kern="1200" dirty="0">
                <a:solidFill>
                  <a:schemeClr val="tx1"/>
                </a:solidFill>
                <a:effectLst/>
                <a:latin typeface="+mn-lt"/>
                <a:ea typeface="+mn-ea"/>
                <a:cs typeface="+mn-cs"/>
              </a:rPr>
              <a:t> yada </a:t>
            </a:r>
            <a:r>
              <a:rPr lang="en-US" sz="1200" b="0" i="0" kern="1200" dirty="0" err="1">
                <a:solidFill>
                  <a:schemeClr val="tx1"/>
                </a:solidFill>
                <a:effectLst/>
                <a:latin typeface="+mn-lt"/>
                <a:ea typeface="+mn-ea"/>
                <a:cs typeface="+mn-cs"/>
              </a:rPr>
              <a:t>üstünde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olduğunu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belirtecek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şekilde</a:t>
            </a:r>
            <a:r>
              <a:rPr lang="en-US" sz="1200" b="0" i="0" kern="1200" dirty="0">
                <a:solidFill>
                  <a:schemeClr val="tx1"/>
                </a:solidFill>
                <a:effectLst/>
                <a:latin typeface="+mn-lt"/>
                <a:ea typeface="+mn-ea"/>
                <a:cs typeface="+mn-cs"/>
              </a:rPr>
              <a:t> anomaly </a:t>
            </a:r>
            <a:r>
              <a:rPr lang="en-US" sz="1200" b="0" i="0" kern="1200" dirty="0" err="1">
                <a:solidFill>
                  <a:schemeClr val="tx1"/>
                </a:solidFill>
                <a:effectLst/>
                <a:latin typeface="+mn-lt"/>
                <a:ea typeface="+mn-ea"/>
                <a:cs typeface="+mn-cs"/>
              </a:rPr>
              <a:t>ataması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gerçekleştirdik</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Genel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aydınlatmayı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açmam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gerekirse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Türkiyede</a:t>
            </a:r>
            <a:r>
              <a:rPr lang="en-US" sz="1200" b="0" i="0" kern="1200" dirty="0">
                <a:solidFill>
                  <a:schemeClr val="tx1"/>
                </a:solidFill>
                <a:effectLst/>
                <a:latin typeface="+mn-lt"/>
                <a:ea typeface="+mn-ea"/>
                <a:cs typeface="+mn-cs"/>
              </a:rPr>
              <a:t> 21 </a:t>
            </a:r>
            <a:r>
              <a:rPr lang="en-US" sz="1200" b="0" i="0" kern="1200" dirty="0" err="1">
                <a:solidFill>
                  <a:schemeClr val="tx1"/>
                </a:solidFill>
                <a:effectLst/>
                <a:latin typeface="+mn-lt"/>
                <a:ea typeface="+mn-ea"/>
                <a:cs typeface="+mn-cs"/>
              </a:rPr>
              <a:t>farklı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enerji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dağıtım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firması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bulunuyor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Bunların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kontrolünde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haklın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genel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kullanımına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açık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sokak</a:t>
            </a:r>
            <a:r>
              <a:rPr lang="en-US" sz="1200" b="0" i="0" kern="1200" dirty="0">
                <a:solidFill>
                  <a:schemeClr val="tx1"/>
                </a:solidFill>
                <a:effectLst/>
                <a:latin typeface="+mn-lt"/>
                <a:ea typeface="+mn-ea"/>
                <a:cs typeface="+mn-cs"/>
              </a:rPr>
              <a:t>, park, </a:t>
            </a:r>
            <a:r>
              <a:rPr lang="en-US" sz="1200" b="0" i="0" kern="1200" dirty="0" err="1">
                <a:solidFill>
                  <a:schemeClr val="tx1"/>
                </a:solidFill>
                <a:effectLst/>
                <a:latin typeface="+mn-lt"/>
                <a:ea typeface="+mn-ea"/>
                <a:cs typeface="+mn-cs"/>
              </a:rPr>
              <a:t>bahçe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alanların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aydınlatılmasından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bahsetmekteyim</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Bunun </a:t>
            </a:r>
            <a:r>
              <a:rPr lang="en-US" sz="1200" b="0" i="0" kern="1200" dirty="0" err="1">
                <a:solidFill>
                  <a:schemeClr val="tx1"/>
                </a:solidFill>
                <a:effectLst/>
                <a:latin typeface="+mn-lt"/>
                <a:ea typeface="+mn-ea"/>
                <a:cs typeface="+mn-cs"/>
              </a:rPr>
              <a:t>dışında</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serilerinde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yaygın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olarak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görülen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bağlamsal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anamoliler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üzerinde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çalıştık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Yani</a:t>
            </a:r>
            <a:r>
              <a:rPr lang="en-US" sz="1200" b="0" i="0" kern="1200" dirty="0">
                <a:solidFill>
                  <a:schemeClr val="tx1"/>
                </a:solidFill>
                <a:effectLst/>
                <a:latin typeface="+mn-lt"/>
                <a:ea typeface="+mn-ea"/>
                <a:cs typeface="+mn-cs"/>
              </a:rPr>
              <a:t> anomaly </a:t>
            </a:r>
            <a:r>
              <a:rPr lang="en-US" sz="1200" b="0" i="0" kern="1200" dirty="0" err="1">
                <a:solidFill>
                  <a:schemeClr val="tx1"/>
                </a:solidFill>
                <a:effectLst/>
                <a:latin typeface="+mn-lt"/>
                <a:ea typeface="+mn-ea"/>
                <a:cs typeface="+mn-cs"/>
              </a:rPr>
              <a:t>kavramımız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içeriğe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özel</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dirty="0"/>
              <a:t>--------------------------------------------------</a:t>
            </a:r>
          </a:p>
          <a:p>
            <a:endParaRPr lang="en-US" dirty="0"/>
          </a:p>
          <a:p>
            <a:r>
              <a:rPr lang="en-US" dirty="0" err="1"/>
              <a:t>Nokta</a:t>
            </a:r>
            <a:r>
              <a:rPr lang="en-US" dirty="0"/>
              <a:t> </a:t>
            </a:r>
            <a:r>
              <a:rPr lang="en-US" dirty="0" err="1"/>
              <a:t>anormallikleri</a:t>
            </a:r>
            <a:r>
              <a:rPr lang="en-US" dirty="0"/>
              <a:t>: </a:t>
            </a:r>
            <a:r>
              <a:rPr lang="en-US" dirty="0" err="1"/>
              <a:t>Diğerlerinden</a:t>
            </a:r>
            <a:r>
              <a:rPr lang="en-US" dirty="0"/>
              <a:t> </a:t>
            </a:r>
            <a:r>
              <a:rPr lang="en-US" dirty="0" err="1"/>
              <a:t>çok</a:t>
            </a:r>
            <a:r>
              <a:rPr lang="en-US" dirty="0"/>
              <a:t> </a:t>
            </a:r>
            <a:r>
              <a:rPr lang="en-US" dirty="0" err="1"/>
              <a:t>uzaksa</a:t>
            </a:r>
            <a:r>
              <a:rPr lang="en-US" dirty="0"/>
              <a:t>, </a:t>
            </a:r>
            <a:r>
              <a:rPr lang="en-US" dirty="0" err="1"/>
              <a:t>tek</a:t>
            </a:r>
            <a:r>
              <a:rPr lang="en-US" dirty="0"/>
              <a:t> </a:t>
            </a:r>
            <a:r>
              <a:rPr lang="en-US" dirty="0" err="1"/>
              <a:t>bir</a:t>
            </a:r>
            <a:r>
              <a:rPr lang="en-US" dirty="0"/>
              <a:t> </a:t>
            </a:r>
            <a:r>
              <a:rPr lang="en-US" dirty="0" err="1"/>
              <a:t>veri</a:t>
            </a:r>
            <a:r>
              <a:rPr lang="en-US" dirty="0"/>
              <a:t> </a:t>
            </a:r>
            <a:r>
              <a:rPr lang="en-US" dirty="0" err="1"/>
              <a:t>örneği</a:t>
            </a:r>
            <a:r>
              <a:rPr lang="en-US" dirty="0"/>
              <a:t> </a:t>
            </a:r>
            <a:r>
              <a:rPr lang="en-US" dirty="0" err="1"/>
              <a:t>anormaldir</a:t>
            </a:r>
            <a:r>
              <a:rPr lang="en-US" dirty="0"/>
              <a:t>. </a:t>
            </a:r>
            <a:r>
              <a:rPr lang="en-US" dirty="0" err="1"/>
              <a:t>İş</a:t>
            </a:r>
            <a:r>
              <a:rPr lang="en-US" dirty="0"/>
              <a:t> </a:t>
            </a:r>
            <a:r>
              <a:rPr lang="en-US" dirty="0" err="1"/>
              <a:t>kullanımı</a:t>
            </a:r>
            <a:r>
              <a:rPr lang="en-US" dirty="0"/>
              <a:t> </a:t>
            </a:r>
            <a:r>
              <a:rPr lang="en-US" dirty="0" err="1"/>
              <a:t>örneği</a:t>
            </a:r>
            <a:r>
              <a:rPr lang="en-US" dirty="0"/>
              <a:t>: "</a:t>
            </a:r>
            <a:r>
              <a:rPr lang="en-US" dirty="0" err="1"/>
              <a:t>Harcanan</a:t>
            </a:r>
            <a:r>
              <a:rPr lang="en-US" dirty="0"/>
              <a:t> </a:t>
            </a:r>
            <a:r>
              <a:rPr lang="en-US" dirty="0" err="1"/>
              <a:t>tutar</a:t>
            </a:r>
            <a:r>
              <a:rPr lang="en-US" dirty="0"/>
              <a:t>" </a:t>
            </a:r>
            <a:r>
              <a:rPr lang="en-US" dirty="0" err="1"/>
              <a:t>temelinde</a:t>
            </a:r>
            <a:r>
              <a:rPr lang="en-US" dirty="0"/>
              <a:t> </a:t>
            </a:r>
            <a:r>
              <a:rPr lang="en-US" dirty="0" err="1"/>
              <a:t>kredi</a:t>
            </a:r>
            <a:r>
              <a:rPr lang="en-US" dirty="0"/>
              <a:t> </a:t>
            </a:r>
            <a:r>
              <a:rPr lang="en-US" dirty="0" err="1"/>
              <a:t>kartı</a:t>
            </a:r>
            <a:r>
              <a:rPr lang="en-US" dirty="0"/>
              <a:t> </a:t>
            </a:r>
            <a:r>
              <a:rPr lang="en-US" dirty="0" err="1"/>
              <a:t>sahtekarlığını</a:t>
            </a:r>
            <a:r>
              <a:rPr lang="en-US" dirty="0"/>
              <a:t> </a:t>
            </a:r>
            <a:r>
              <a:rPr lang="en-US" dirty="0" err="1"/>
              <a:t>tespit</a:t>
            </a:r>
            <a:r>
              <a:rPr lang="en-US" dirty="0"/>
              <a:t> </a:t>
            </a:r>
            <a:r>
              <a:rPr lang="en-US" dirty="0" err="1"/>
              <a:t>etme</a:t>
            </a:r>
            <a:r>
              <a:rPr lang="en-US" dirty="0"/>
              <a:t>.</a:t>
            </a:r>
          </a:p>
          <a:p>
            <a:endParaRPr lang="en-US" dirty="0"/>
          </a:p>
          <a:p>
            <a:r>
              <a:rPr lang="en-US" dirty="0" err="1"/>
              <a:t>Bağlamsal</a:t>
            </a:r>
            <a:r>
              <a:rPr lang="en-US" dirty="0"/>
              <a:t> </a:t>
            </a:r>
            <a:r>
              <a:rPr lang="en-US" dirty="0" err="1"/>
              <a:t>anormallikler</a:t>
            </a:r>
            <a:r>
              <a:rPr lang="en-US" dirty="0"/>
              <a:t>: </a:t>
            </a:r>
            <a:r>
              <a:rPr lang="en-US" dirty="0" err="1"/>
              <a:t>Anormallik</a:t>
            </a:r>
            <a:r>
              <a:rPr lang="en-US" dirty="0"/>
              <a:t> </a:t>
            </a:r>
            <a:r>
              <a:rPr lang="en-US" dirty="0" err="1"/>
              <a:t>içeriğe</a:t>
            </a:r>
            <a:r>
              <a:rPr lang="en-US" dirty="0"/>
              <a:t> </a:t>
            </a:r>
            <a:r>
              <a:rPr lang="en-US" dirty="0" err="1"/>
              <a:t>özeldir</a:t>
            </a:r>
            <a:r>
              <a:rPr lang="en-US" dirty="0"/>
              <a:t>. Bu </a:t>
            </a:r>
            <a:r>
              <a:rPr lang="en-US" dirty="0" err="1"/>
              <a:t>tür</a:t>
            </a:r>
            <a:r>
              <a:rPr lang="en-US" dirty="0"/>
              <a:t> </a:t>
            </a:r>
            <a:r>
              <a:rPr lang="en-US" dirty="0" err="1"/>
              <a:t>bir</a:t>
            </a:r>
            <a:r>
              <a:rPr lang="en-US" dirty="0"/>
              <a:t> </a:t>
            </a:r>
            <a:r>
              <a:rPr lang="en-US" dirty="0" err="1"/>
              <a:t>anomali</a:t>
            </a:r>
            <a:r>
              <a:rPr lang="en-US" dirty="0"/>
              <a:t>, zaman </a:t>
            </a:r>
            <a:r>
              <a:rPr lang="en-US" dirty="0" err="1"/>
              <a:t>serisi</a:t>
            </a:r>
            <a:r>
              <a:rPr lang="en-US" dirty="0"/>
              <a:t> </a:t>
            </a:r>
            <a:r>
              <a:rPr lang="en-US" dirty="0" err="1"/>
              <a:t>verilerinde</a:t>
            </a:r>
            <a:r>
              <a:rPr lang="en-US" dirty="0"/>
              <a:t> </a:t>
            </a:r>
            <a:r>
              <a:rPr lang="en-US" dirty="0" err="1"/>
              <a:t>yaygındır</a:t>
            </a:r>
            <a:r>
              <a:rPr lang="en-US" dirty="0"/>
              <a:t>. </a:t>
            </a:r>
            <a:r>
              <a:rPr lang="en-US" dirty="0" err="1"/>
              <a:t>İş</a:t>
            </a:r>
            <a:r>
              <a:rPr lang="en-US" dirty="0"/>
              <a:t> </a:t>
            </a:r>
            <a:r>
              <a:rPr lang="en-US" dirty="0" err="1"/>
              <a:t>kullanımı</a:t>
            </a:r>
            <a:r>
              <a:rPr lang="en-US" dirty="0"/>
              <a:t> </a:t>
            </a:r>
            <a:r>
              <a:rPr lang="en-US" dirty="0" err="1"/>
              <a:t>örneği</a:t>
            </a:r>
            <a:r>
              <a:rPr lang="en-US" dirty="0"/>
              <a:t>: </a:t>
            </a:r>
            <a:r>
              <a:rPr lang="en-US" dirty="0" err="1"/>
              <a:t>Tatil</a:t>
            </a:r>
            <a:r>
              <a:rPr lang="en-US" dirty="0"/>
              <a:t> </a:t>
            </a:r>
            <a:r>
              <a:rPr lang="en-US" dirty="0" err="1"/>
              <a:t>sezonu</a:t>
            </a:r>
            <a:r>
              <a:rPr lang="en-US" dirty="0"/>
              <a:t> </a:t>
            </a:r>
            <a:r>
              <a:rPr lang="en-US" dirty="0" err="1"/>
              <a:t>boyunca</a:t>
            </a:r>
            <a:r>
              <a:rPr lang="en-US" dirty="0"/>
              <a:t> her </a:t>
            </a:r>
            <a:r>
              <a:rPr lang="en-US" dirty="0" err="1"/>
              <a:t>gün</a:t>
            </a:r>
            <a:r>
              <a:rPr lang="en-US" dirty="0"/>
              <a:t> </a:t>
            </a:r>
            <a:r>
              <a:rPr lang="en-US" dirty="0" err="1"/>
              <a:t>yemeğe</a:t>
            </a:r>
            <a:r>
              <a:rPr lang="en-US" dirty="0"/>
              <a:t> 100 ABD </a:t>
            </a:r>
            <a:r>
              <a:rPr lang="en-US" dirty="0" err="1"/>
              <a:t>doları</a:t>
            </a:r>
            <a:r>
              <a:rPr lang="en-US" dirty="0"/>
              <a:t> </a:t>
            </a:r>
            <a:r>
              <a:rPr lang="en-US" dirty="0" err="1"/>
              <a:t>harcamak</a:t>
            </a:r>
            <a:r>
              <a:rPr lang="en-US" dirty="0"/>
              <a:t> </a:t>
            </a:r>
            <a:r>
              <a:rPr lang="en-US" dirty="0" err="1"/>
              <a:t>normaldir</a:t>
            </a:r>
            <a:r>
              <a:rPr lang="en-US" dirty="0"/>
              <a:t>, </a:t>
            </a:r>
            <a:r>
              <a:rPr lang="en-US" dirty="0" err="1"/>
              <a:t>ancak</a:t>
            </a:r>
            <a:r>
              <a:rPr lang="en-US" dirty="0"/>
              <a:t> </a:t>
            </a:r>
            <a:r>
              <a:rPr lang="en-US" dirty="0" err="1"/>
              <a:t>aksi</a:t>
            </a:r>
            <a:r>
              <a:rPr lang="en-US" dirty="0"/>
              <a:t> </a:t>
            </a:r>
            <a:r>
              <a:rPr lang="en-US" dirty="0" err="1"/>
              <a:t>halde</a:t>
            </a:r>
            <a:r>
              <a:rPr lang="en-US" dirty="0"/>
              <a:t> </a:t>
            </a:r>
            <a:r>
              <a:rPr lang="en-US" dirty="0" err="1"/>
              <a:t>tuhaf</a:t>
            </a:r>
            <a:r>
              <a:rPr lang="en-US" dirty="0"/>
              <a:t> </a:t>
            </a:r>
            <a:r>
              <a:rPr lang="en-US" dirty="0" err="1"/>
              <a:t>olabilir</a:t>
            </a:r>
            <a:r>
              <a:rPr lang="en-US" dirty="0"/>
              <a:t>.</a:t>
            </a:r>
          </a:p>
          <a:p>
            <a:endParaRPr lang="en-US" dirty="0"/>
          </a:p>
          <a:p>
            <a:r>
              <a:rPr lang="en-US" dirty="0" err="1"/>
              <a:t>Toplu</a:t>
            </a:r>
            <a:r>
              <a:rPr lang="en-US" dirty="0"/>
              <a:t> </a:t>
            </a:r>
            <a:r>
              <a:rPr lang="en-US" dirty="0" err="1"/>
              <a:t>anormallikler</a:t>
            </a:r>
            <a:r>
              <a:rPr lang="en-US" dirty="0"/>
              <a:t>: Bir dizi </a:t>
            </a:r>
            <a:r>
              <a:rPr lang="en-US" dirty="0" err="1"/>
              <a:t>veri</a:t>
            </a:r>
            <a:r>
              <a:rPr lang="en-US" dirty="0"/>
              <a:t> </a:t>
            </a:r>
            <a:r>
              <a:rPr lang="en-US" dirty="0" err="1"/>
              <a:t>örneği</a:t>
            </a:r>
            <a:r>
              <a:rPr lang="en-US" dirty="0"/>
              <a:t> </a:t>
            </a:r>
            <a:r>
              <a:rPr lang="en-US" dirty="0" err="1"/>
              <a:t>toplu</a:t>
            </a:r>
            <a:r>
              <a:rPr lang="en-US" dirty="0"/>
              <a:t> </a:t>
            </a:r>
            <a:r>
              <a:rPr lang="en-US" dirty="0" err="1"/>
              <a:t>olarak</a:t>
            </a:r>
            <a:r>
              <a:rPr lang="en-US" dirty="0"/>
              <a:t> </a:t>
            </a:r>
            <a:r>
              <a:rPr lang="en-US" dirty="0" err="1"/>
              <a:t>anormalliklerin</a:t>
            </a:r>
            <a:r>
              <a:rPr lang="en-US" dirty="0"/>
              <a:t> </a:t>
            </a:r>
            <a:r>
              <a:rPr lang="en-US" dirty="0" err="1"/>
              <a:t>tespit</a:t>
            </a:r>
            <a:r>
              <a:rPr lang="en-US" dirty="0"/>
              <a:t> </a:t>
            </a:r>
            <a:r>
              <a:rPr lang="en-US" dirty="0" err="1"/>
              <a:t>edilmesine</a:t>
            </a:r>
            <a:r>
              <a:rPr lang="en-US" dirty="0"/>
              <a:t> </a:t>
            </a:r>
            <a:r>
              <a:rPr lang="en-US" dirty="0" err="1"/>
              <a:t>yardımcı</a:t>
            </a:r>
            <a:r>
              <a:rPr lang="en-US" dirty="0"/>
              <a:t> </a:t>
            </a:r>
            <a:r>
              <a:rPr lang="en-US" dirty="0" err="1"/>
              <a:t>olur</a:t>
            </a:r>
            <a:r>
              <a:rPr lang="en-US" dirty="0"/>
              <a:t>. </a:t>
            </a:r>
            <a:r>
              <a:rPr lang="en-US" dirty="0" err="1"/>
              <a:t>İş</a:t>
            </a:r>
            <a:r>
              <a:rPr lang="en-US" dirty="0"/>
              <a:t> </a:t>
            </a:r>
            <a:r>
              <a:rPr lang="en-US" dirty="0" err="1"/>
              <a:t>kullanımı</a:t>
            </a:r>
            <a:r>
              <a:rPr lang="en-US" dirty="0"/>
              <a:t> </a:t>
            </a:r>
            <a:r>
              <a:rPr lang="en-US" dirty="0" err="1"/>
              <a:t>örneği</a:t>
            </a:r>
            <a:r>
              <a:rPr lang="en-US" dirty="0"/>
              <a:t>: </a:t>
            </a:r>
            <a:r>
              <a:rPr lang="en-US" dirty="0" err="1"/>
              <a:t>Birisi</a:t>
            </a:r>
            <a:r>
              <a:rPr lang="en-US" dirty="0"/>
              <a:t>, </a:t>
            </a:r>
            <a:r>
              <a:rPr lang="en-US" dirty="0" err="1"/>
              <a:t>beklenmedik</a:t>
            </a:r>
            <a:r>
              <a:rPr lang="en-US" dirty="0"/>
              <a:t> </a:t>
            </a:r>
            <a:r>
              <a:rPr lang="en-US" dirty="0" err="1"/>
              <a:t>bir</a:t>
            </a:r>
            <a:r>
              <a:rPr lang="en-US" dirty="0"/>
              <a:t> </a:t>
            </a:r>
            <a:r>
              <a:rPr lang="en-US" dirty="0" err="1"/>
              <a:t>şekilde</a:t>
            </a:r>
            <a:r>
              <a:rPr lang="en-US" dirty="0"/>
              <a:t> </a:t>
            </a:r>
            <a:r>
              <a:rPr lang="en-US" dirty="0" err="1"/>
              <a:t>uzaktaki</a:t>
            </a:r>
            <a:r>
              <a:rPr lang="en-US" dirty="0"/>
              <a:t> </a:t>
            </a:r>
            <a:r>
              <a:rPr lang="en-US" dirty="0" err="1"/>
              <a:t>bir</a:t>
            </a:r>
            <a:r>
              <a:rPr lang="en-US" dirty="0"/>
              <a:t> </a:t>
            </a:r>
            <a:r>
              <a:rPr lang="en-US" dirty="0" err="1"/>
              <a:t>makineden</a:t>
            </a:r>
            <a:r>
              <a:rPr lang="en-US" dirty="0"/>
              <a:t> </a:t>
            </a:r>
            <a:r>
              <a:rPr lang="en-US" dirty="0" err="1"/>
              <a:t>yerel</a:t>
            </a:r>
            <a:r>
              <a:rPr lang="en-US" dirty="0"/>
              <a:t> </a:t>
            </a:r>
            <a:r>
              <a:rPr lang="en-US" dirty="0" err="1"/>
              <a:t>bir</a:t>
            </a:r>
            <a:r>
              <a:rPr lang="en-US" dirty="0"/>
              <a:t> ana </a:t>
            </a:r>
            <a:r>
              <a:rPr lang="en-US" dirty="0" err="1"/>
              <a:t>bilgisayara</a:t>
            </a:r>
            <a:r>
              <a:rPr lang="en-US" dirty="0"/>
              <a:t> </a:t>
            </a:r>
            <a:r>
              <a:rPr lang="en-US" dirty="0" err="1"/>
              <a:t>veri</a:t>
            </a:r>
            <a:r>
              <a:rPr lang="en-US" dirty="0"/>
              <a:t> </a:t>
            </a:r>
            <a:r>
              <a:rPr lang="en-US" dirty="0" err="1"/>
              <a:t>kopyalamaya</a:t>
            </a:r>
            <a:r>
              <a:rPr lang="en-US" dirty="0"/>
              <a:t> </a:t>
            </a:r>
            <a:r>
              <a:rPr lang="en-US" dirty="0" err="1"/>
              <a:t>çalışıyor</a:t>
            </a:r>
            <a:r>
              <a:rPr lang="en-US" dirty="0"/>
              <a:t>, </a:t>
            </a:r>
            <a:r>
              <a:rPr lang="en-US" dirty="0" err="1"/>
              <a:t>bu</a:t>
            </a:r>
            <a:r>
              <a:rPr lang="en-US" dirty="0"/>
              <a:t> da </a:t>
            </a:r>
            <a:r>
              <a:rPr lang="en-US" dirty="0" err="1"/>
              <a:t>olası</a:t>
            </a:r>
            <a:r>
              <a:rPr lang="en-US" dirty="0"/>
              <a:t> </a:t>
            </a:r>
            <a:r>
              <a:rPr lang="en-US" dirty="0" err="1"/>
              <a:t>bir</a:t>
            </a:r>
            <a:r>
              <a:rPr lang="en-US" dirty="0"/>
              <a:t> </a:t>
            </a:r>
            <a:r>
              <a:rPr lang="en-US" dirty="0" err="1"/>
              <a:t>siber</a:t>
            </a:r>
            <a:r>
              <a:rPr lang="en-US" dirty="0"/>
              <a:t> </a:t>
            </a:r>
            <a:r>
              <a:rPr lang="en-US" dirty="0" err="1"/>
              <a:t>saldırı</a:t>
            </a:r>
            <a:r>
              <a:rPr lang="en-US" dirty="0"/>
              <a:t> </a:t>
            </a:r>
            <a:r>
              <a:rPr lang="en-US" dirty="0" err="1"/>
              <a:t>olarak</a:t>
            </a:r>
            <a:r>
              <a:rPr lang="en-US" dirty="0"/>
              <a:t> </a:t>
            </a:r>
            <a:r>
              <a:rPr lang="en-US" dirty="0" err="1"/>
              <a:t>işaretlenebilecek</a:t>
            </a:r>
            <a:r>
              <a:rPr lang="en-US" dirty="0"/>
              <a:t> </a:t>
            </a:r>
            <a:r>
              <a:rPr lang="en-US" dirty="0" err="1"/>
              <a:t>bir</a:t>
            </a:r>
            <a:r>
              <a:rPr lang="en-US" dirty="0"/>
              <a:t> </a:t>
            </a:r>
            <a:r>
              <a:rPr lang="en-US" dirty="0" err="1"/>
              <a:t>anormalliktir</a:t>
            </a:r>
            <a:r>
              <a:rPr lang="en-US" dirty="0"/>
              <a:t>.</a:t>
            </a:r>
          </a:p>
          <a:p>
            <a:endParaRPr lang="en-US" dirty="0"/>
          </a:p>
          <a:p>
            <a:endParaRPr lang="en-US" dirty="0"/>
          </a:p>
          <a:p>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4</a:t>
            </a:fld>
            <a:endParaRPr lang="en-TR"/>
          </a:p>
        </p:txBody>
      </p:sp>
    </p:spTree>
    <p:extLst>
      <p:ext uri="{BB962C8B-B14F-4D97-AF65-F5344CB8AC3E}">
        <p14:creationId xmlns:p14="http://schemas.microsoft.com/office/powerpoint/2010/main" val="3028760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Yöntemlere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geldiğimizde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farklı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yöntem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karşılaıyoruz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Literatüre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baktıgımızda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ekrandaki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gruplama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yapmamız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mümkün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Gözetimli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gözetimsiz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öğrenme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yaklasımları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bunların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birlikte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aldıgı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hibrit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yöntemler</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Bunların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hepisinin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kendi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özelleşmiş</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durumu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avantajları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dezavantajları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mevcut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 </a:t>
            </a:r>
            <a:r>
              <a:rPr lang="en-US" sz="1200" b="0" i="0" kern="1200" dirty="0" err="1">
                <a:solidFill>
                  <a:schemeClr val="tx1"/>
                </a:solidFill>
                <a:effectLst/>
                <a:latin typeface="+mn-lt"/>
                <a:ea typeface="+mn-ea"/>
                <a:cs typeface="+mn-cs"/>
              </a:rPr>
              <a:t>problemde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olduğu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verilerinde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problemlerinin</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kendi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çözülmesi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bazı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karakteristlik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zorlukları</a:t>
            </a:r>
            <a:r>
              <a:rPr lang="en-US" sz="1200" b="0" i="0" kern="1200" dirty="0">
                <a:solidFill>
                  <a:schemeClr val="tx1"/>
                </a:solidFill>
                <a:effectLst/>
                <a:latin typeface="+mn-lt"/>
                <a:ea typeface="+mn-ea"/>
                <a:cs typeface="+mn-cs"/>
              </a:rPr>
              <a:t> var.</a:t>
            </a:r>
          </a:p>
          <a:p>
            <a:r>
              <a:rPr lang="en-US" sz="1200" b="0" i="0" kern="1200" dirty="0">
                <a:solidFill>
                  <a:schemeClr val="tx1"/>
                </a:solidFill>
                <a:effectLst/>
                <a:latin typeface="+mn-lt"/>
                <a:ea typeface="+mn-ea"/>
                <a:cs typeface="+mn-cs"/>
              </a:rPr>
              <a:t>Biz </a:t>
            </a:r>
            <a:r>
              <a:rPr lang="en-US" sz="1200" b="0" i="0" kern="1200" dirty="0" err="1">
                <a:solidFill>
                  <a:schemeClr val="tx1"/>
                </a:solidFill>
                <a:effectLst/>
                <a:latin typeface="+mn-lt"/>
                <a:ea typeface="+mn-ea"/>
                <a:cs typeface="+mn-cs"/>
              </a:rPr>
              <a:t>burada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problemimize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uygun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Beklenen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anomalillerin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gerçek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olanladan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ayrımını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yapabilece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sezonsallığın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trendin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sebep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oldugu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artıi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azalıilarını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anlaybilecek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yöntem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seçmeye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calıstık</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Farklı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algoritmalar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zorluklara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farklı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çözümler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getirmekte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Yöntemlerin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detayına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girmeyeeğim</a:t>
            </a:r>
            <a:r>
              <a:rPr lang="en-US" sz="1200" b="0" i="0" kern="1200" dirty="0">
                <a:solidFill>
                  <a:schemeClr val="tx1"/>
                </a:solidFill>
                <a:effectLst/>
                <a:latin typeface="+mn-lt"/>
                <a:ea typeface="+mn-ea"/>
                <a:cs typeface="+mn-cs"/>
              </a:rPr>
              <a:t> ama </a:t>
            </a:r>
            <a:r>
              <a:rPr lang="en-US" sz="1200" b="0" i="0" kern="1200" dirty="0" err="1">
                <a:solidFill>
                  <a:schemeClr val="tx1"/>
                </a:solidFill>
                <a:effectLst/>
                <a:latin typeface="+mn-lt"/>
                <a:ea typeface="+mn-ea"/>
                <a:cs typeface="+mn-cs"/>
              </a:rPr>
              <a:t>tahminleme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temelli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algoritmaları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kullanan</a:t>
            </a:r>
            <a:r>
              <a:rPr lang="en-US" sz="1200" b="0" i="0" kern="1200" dirty="0">
                <a:solidFill>
                  <a:schemeClr val="tx1"/>
                </a:solidFill>
                <a:effectLst/>
                <a:latin typeface="+mn-lt"/>
                <a:ea typeface="+mn-ea"/>
                <a:cs typeface="+mn-cs"/>
              </a:rPr>
              <a:t> prophet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değişkenli</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tahminlemesi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gerçekleştirdiğimizi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belirtmeliyim</a:t>
            </a:r>
            <a:r>
              <a:rPr lang="en-US" sz="1200" b="0" i="0" kern="1200" dirty="0">
                <a:solidFill>
                  <a:schemeClr val="tx1"/>
                </a:solidFill>
                <a:effectLst/>
                <a:latin typeface="+mn-lt"/>
                <a:ea typeface="+mn-ea"/>
                <a:cs typeface="+mn-cs"/>
              </a:rPr>
              <a:t>. Prophet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problemini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çözerken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şöyle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yaklaşım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sergiledik</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sonraki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elementlerini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tahminleyip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aralığı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belirldik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aralığının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dışında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kalan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kısımları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olarak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değerlendidik</a:t>
            </a:r>
            <a:r>
              <a:rPr lang="en-US" sz="1200" b="0" i="0" kern="1200" dirty="0">
                <a:solidFill>
                  <a:schemeClr val="tx1"/>
                </a:solidFill>
                <a:effectLst/>
                <a:latin typeface="+mn-lt"/>
                <a:ea typeface="+mn-ea"/>
                <a:cs typeface="+mn-cs"/>
              </a:rPr>
              <a:t>. </a:t>
            </a:r>
            <a:br>
              <a:rPr lang="en-US" dirty="0"/>
            </a:br>
            <a:br>
              <a:rPr lang="en-US" dirty="0"/>
            </a:br>
            <a:r>
              <a:rPr lang="en-US" dirty="0"/>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Gözetimli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Öğrenme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Metodları</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Gözetimli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öğrenme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öncelikle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veriyi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etiketlememiz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gerecektir</a:t>
            </a:r>
            <a:r>
              <a:rPr lang="en-US" sz="1200" b="0" i="0" kern="1200" dirty="0">
                <a:solidFill>
                  <a:schemeClr val="tx1"/>
                </a:solidFill>
                <a:effectLst/>
                <a:latin typeface="+mn-lt"/>
                <a:ea typeface="+mn-ea"/>
                <a:cs typeface="+mn-cs"/>
              </a:rPr>
              <a:t>. Bunun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maliyeti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olabilir</a:t>
            </a:r>
            <a:r>
              <a:rPr lang="en-US" sz="1200" b="0" i="0" kern="1200" dirty="0">
                <a:solidFill>
                  <a:schemeClr val="tx1"/>
                </a:solidFill>
                <a:effectLst/>
                <a:latin typeface="+mn-lt"/>
                <a:ea typeface="+mn-ea"/>
                <a:cs typeface="+mn-cs"/>
              </a:rPr>
              <a:t>. Buna </a:t>
            </a:r>
            <a:r>
              <a:rPr lang="en-US" sz="1200" b="0" i="0" kern="1200" dirty="0" err="1">
                <a:solidFill>
                  <a:schemeClr val="tx1"/>
                </a:solidFill>
                <a:effectLst/>
                <a:latin typeface="+mn-lt"/>
                <a:ea typeface="+mn-ea"/>
                <a:cs typeface="+mn-cs"/>
              </a:rPr>
              <a:t>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olarak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tespitinin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doğasında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daha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hiç</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karşılaşmadığımız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durumu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tespit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etmek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olduğu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daha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önceki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verilerden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öğrenim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yapmak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daha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hiç</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karşılaşmadığımız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tipteki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kaçırmamıza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sebep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olabilir</a:t>
            </a:r>
            <a:r>
              <a:rPr lang="en-US" sz="1200" b="0" i="0" kern="1200" dirty="0">
                <a:solidFill>
                  <a:schemeClr val="tx1"/>
                </a:solidFill>
                <a:effectLst/>
                <a:latin typeface="+mn-lt"/>
                <a:ea typeface="+mn-ea"/>
                <a:cs typeface="+mn-cs"/>
              </a:rPr>
              <a:t>. Bu </a:t>
            </a:r>
            <a:r>
              <a:rPr lang="en-US" sz="1200" b="0" i="0" kern="1200" dirty="0" err="1">
                <a:solidFill>
                  <a:schemeClr val="tx1"/>
                </a:solidFill>
                <a:effectLst/>
                <a:latin typeface="+mn-lt"/>
                <a:ea typeface="+mn-ea"/>
                <a:cs typeface="+mn-cs"/>
              </a:rPr>
              <a:t>yüzden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sadece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gözetimli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öğrenme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çalışan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bır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tespitinde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sık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rastlanan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yaklaşım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değildir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Ancak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konuya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gözetimli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öğrenme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yaklaştığımızda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elimizde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a:t>
            </a:r>
            <a:r>
              <a:rPr lang="en-US" sz="1200" b="0" i="0" kern="1200" dirty="0">
                <a:solidFill>
                  <a:schemeClr val="tx1"/>
                </a:solidFill>
                <a:effectLst/>
                <a:latin typeface="+mn-lt"/>
                <a:ea typeface="+mn-ea"/>
                <a:cs typeface="+mn-cs"/>
              </a:rPr>
              <a:t> problem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sınıflandırma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problemine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dönüşür</a:t>
            </a:r>
            <a:r>
              <a:rPr lang="en-US" sz="1200" b="0" i="0" kern="1200" dirty="0">
                <a:solidFill>
                  <a:schemeClr val="tx1"/>
                </a:solidFill>
                <a:effectLst/>
                <a:latin typeface="+mn-lt"/>
                <a:ea typeface="+mn-ea"/>
                <a:cs typeface="+mn-cs"/>
              </a:rPr>
              <a:t>. Bu tip </a:t>
            </a:r>
            <a:r>
              <a:rPr lang="en-US" sz="1200" b="0" i="0" kern="1200" dirty="0" err="1">
                <a:solidFill>
                  <a:schemeClr val="tx1"/>
                </a:solidFill>
                <a:effectLst/>
                <a:latin typeface="+mn-lt"/>
                <a:ea typeface="+mn-ea"/>
                <a:cs typeface="+mn-cs"/>
              </a:rPr>
              <a:t>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genelde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dengesiz</a:t>
            </a:r>
            <a:r>
              <a:rPr lang="en-US" sz="1200" b="0" i="0" kern="1200" dirty="0">
                <a:solidFill>
                  <a:schemeClr val="tx1"/>
                </a:solidFill>
                <a:effectLst/>
                <a:latin typeface="+mn-lt"/>
                <a:ea typeface="+mn-ea"/>
                <a:cs typeface="+mn-cs"/>
              </a:rPr>
              <a:t>(imbalanced) </a:t>
            </a:r>
            <a:r>
              <a:rPr lang="en-US" sz="1200" b="0" i="0" kern="1200" dirty="0" err="1">
                <a:solidFill>
                  <a:schemeClr val="tx1"/>
                </a:solidFill>
                <a:effectLst/>
                <a:latin typeface="+mn-lt"/>
                <a:ea typeface="+mn-ea"/>
                <a:cs typeface="+mn-cs"/>
              </a:rPr>
              <a:t>dağılımdadır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Dengesiz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dağılımı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sahip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kayıp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fonksiyonu</a:t>
            </a:r>
            <a:r>
              <a:rPr lang="en-US" sz="1200" b="0" i="0" kern="1200" dirty="0">
                <a:solidFill>
                  <a:schemeClr val="tx1"/>
                </a:solidFill>
                <a:effectLst/>
                <a:latin typeface="+mn-lt"/>
                <a:ea typeface="+mn-ea"/>
                <a:cs typeface="+mn-cs"/>
              </a:rPr>
              <a:t> da (loss function) </a:t>
            </a:r>
            <a:r>
              <a:rPr lang="en-US" sz="1200" b="0" i="0" kern="1200" dirty="0" err="1">
                <a:solidFill>
                  <a:schemeClr val="tx1"/>
                </a:solidFill>
                <a:effectLst/>
                <a:latin typeface="+mn-lt"/>
                <a:ea typeface="+mn-ea"/>
                <a:cs typeface="+mn-cs"/>
              </a:rPr>
              <a:t>dengesiz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optimizasyon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gerçekleştirir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istediğimiz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sonucu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vermez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Öncelikle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problem </a:t>
            </a:r>
            <a:r>
              <a:rPr lang="en-US" sz="1200" b="0" i="0" kern="1200" dirty="0" err="1">
                <a:solidFill>
                  <a:schemeClr val="tx1"/>
                </a:solidFill>
                <a:effectLst/>
                <a:latin typeface="+mn-lt"/>
                <a:ea typeface="+mn-ea"/>
                <a:cs typeface="+mn-cs"/>
              </a:rPr>
              <a:t>çözmek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gerekir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    </a:t>
            </a:r>
            <a:r>
              <a:rPr lang="en-US" sz="1200" b="0" i="0" kern="1200" dirty="0" err="1">
                <a:solidFill>
                  <a:schemeClr val="tx1"/>
                </a:solidFill>
                <a:effectLst/>
                <a:latin typeface="+mn-lt"/>
                <a:ea typeface="+mn-ea"/>
                <a:cs typeface="+mn-cs"/>
              </a:rPr>
              <a:t>Gözetimsiz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Öğrenme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Metodları</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problemlerinin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etiketsiz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çözülmesinin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üç</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temel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yolu</a:t>
            </a:r>
            <a:r>
              <a:rPr lang="en-US" sz="1200" b="0" i="0" kern="1200" dirty="0">
                <a:solidFill>
                  <a:schemeClr val="tx1"/>
                </a:solidFill>
                <a:effectLst/>
                <a:latin typeface="+mn-lt"/>
                <a:ea typeface="+mn-ea"/>
                <a:cs typeface="+mn-cs"/>
              </a:rPr>
              <a:t> var. Bu </a:t>
            </a:r>
            <a:r>
              <a:rPr lang="en-US" sz="1200" b="0" i="0" kern="1200" dirty="0" err="1">
                <a:solidFill>
                  <a:schemeClr val="tx1"/>
                </a:solidFill>
                <a:effectLst/>
                <a:latin typeface="+mn-lt"/>
                <a:ea typeface="+mn-ea"/>
                <a:cs typeface="+mn-cs"/>
              </a:rPr>
              <a:t>metotlardan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bahsetmeden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problemi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daha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iyi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tanımlamamız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gerekiyor</a:t>
            </a:r>
            <a:r>
              <a:rPr lang="en-US" sz="1200" b="0" i="0" kern="1200" dirty="0">
                <a:solidFill>
                  <a:schemeClr val="tx1"/>
                </a:solidFill>
                <a:effectLst/>
                <a:latin typeface="+mn-lt"/>
                <a:ea typeface="+mn-ea"/>
                <a:cs typeface="+mn-cs"/>
              </a:rPr>
              <a:t>. </a:t>
            </a:r>
          </a:p>
          <a:p>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İstatistiki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Yaklaşımlar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 </a:t>
            </a:r>
            <a:r>
              <a:rPr lang="en-US" sz="1200" b="0" i="0" kern="1200" dirty="0" err="1">
                <a:solidFill>
                  <a:schemeClr val="tx1"/>
                </a:solidFill>
                <a:effectLst/>
                <a:latin typeface="+mn-lt"/>
                <a:ea typeface="+mn-ea"/>
                <a:cs typeface="+mn-cs"/>
              </a:rPr>
              <a:t>metotlar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sadece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hedef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değişkeni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değerlendirerek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sonuca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ulaşırlar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temel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seviyede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istatistiki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metotlardır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istatistiki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yöntem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amaç</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kullanılabilse</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yaygın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olanları</a:t>
            </a:r>
            <a:r>
              <a:rPr lang="en-US" sz="1200" b="0" i="0" kern="1200" dirty="0">
                <a:solidFill>
                  <a:schemeClr val="tx1"/>
                </a:solidFill>
                <a:effectLst/>
                <a:latin typeface="+mn-lt"/>
                <a:ea typeface="+mn-ea"/>
                <a:cs typeface="+mn-cs"/>
              </a:rPr>
              <a:t> Z-score, T-score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Grubbs’s</a:t>
            </a:r>
            <a:r>
              <a:rPr lang="en-US" sz="1200" b="0" i="0" kern="1200" dirty="0">
                <a:solidFill>
                  <a:schemeClr val="tx1"/>
                </a:solidFill>
                <a:effectLst/>
                <a:latin typeface="+mn-lt"/>
                <a:ea typeface="+mn-ea"/>
                <a:cs typeface="+mn-cs"/>
              </a:rPr>
              <a:t> Test. Bu </a:t>
            </a:r>
            <a:r>
              <a:rPr lang="en-US" sz="1200" b="0" i="0" kern="1200" dirty="0" err="1">
                <a:solidFill>
                  <a:schemeClr val="tx1"/>
                </a:solidFill>
                <a:effectLst/>
                <a:latin typeface="+mn-lt"/>
                <a:ea typeface="+mn-ea"/>
                <a:cs typeface="+mn-cs"/>
              </a:rPr>
              <a:t>örneklerin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hepsi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dağılımı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belirleyip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sonrasında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dağılımda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olasılığını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kontrol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edip</a:t>
            </a:r>
            <a:r>
              <a:rPr lang="en-US" sz="1200" b="0" i="0" kern="1200" dirty="0">
                <a:solidFill>
                  <a:schemeClr val="tx1"/>
                </a:solidFill>
                <a:effectLst/>
                <a:latin typeface="+mn-lt"/>
                <a:ea typeface="+mn-ea"/>
                <a:cs typeface="+mn-cs"/>
              </a:rPr>
              <a:t> buna </a:t>
            </a:r>
            <a:r>
              <a:rPr lang="en-US" sz="1200" b="0" i="0" kern="1200" dirty="0" err="1">
                <a:solidFill>
                  <a:schemeClr val="tx1"/>
                </a:solidFill>
                <a:effectLst/>
                <a:latin typeface="+mn-lt"/>
                <a:ea typeface="+mn-ea"/>
                <a:cs typeface="+mn-cs"/>
              </a:rPr>
              <a:t>göre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olup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olmadığına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verir</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ii.    </a:t>
            </a:r>
            <a:r>
              <a:rPr lang="en-US" sz="1200" b="0" i="0" kern="1200" dirty="0" err="1">
                <a:solidFill>
                  <a:schemeClr val="tx1"/>
                </a:solidFill>
                <a:effectLst/>
                <a:latin typeface="+mn-lt"/>
                <a:ea typeface="+mn-ea"/>
                <a:cs typeface="+mn-cs"/>
              </a:rPr>
              <a:t>Kümele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Temelli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Yaklaşımlar</a:t>
            </a:r>
            <a:br>
              <a:rPr lang="en-US" dirty="0"/>
            </a:br>
            <a:br>
              <a:rPr lang="en-US" dirty="0"/>
            </a:br>
            <a:r>
              <a:rPr lang="en-US" sz="1200" b="0" i="0" kern="1200" dirty="0" err="1">
                <a:solidFill>
                  <a:schemeClr val="tx1"/>
                </a:solidFill>
                <a:effectLst/>
                <a:latin typeface="+mn-lt"/>
                <a:ea typeface="+mn-ea"/>
                <a:cs typeface="+mn-cs"/>
              </a:rPr>
              <a:t>Gözetimsiz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öğrenmede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çıkan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algoritmalar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kümele</a:t>
            </a:r>
            <a:r>
              <a:rPr lang="en-US" sz="1200" b="0" i="0" kern="1200" dirty="0">
                <a:solidFill>
                  <a:schemeClr val="tx1"/>
                </a:solidFill>
                <a:effectLst/>
                <a:latin typeface="+mn-lt"/>
                <a:ea typeface="+mn-ea"/>
                <a:cs typeface="+mn-cs"/>
              </a:rPr>
              <a:t>(clustering) </a:t>
            </a:r>
            <a:r>
              <a:rPr lang="en-US" sz="1200" b="0" i="0" kern="1200" dirty="0" err="1">
                <a:solidFill>
                  <a:schemeClr val="tx1"/>
                </a:solidFill>
                <a:effectLst/>
                <a:latin typeface="+mn-lt"/>
                <a:ea typeface="+mn-ea"/>
                <a:cs typeface="+mn-cs"/>
              </a:rPr>
              <a:t>algoritmalarıdır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Neredeyse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tamamı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mesafe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bazlı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kümelemeler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yaparak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çalışırlar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Yukarı</a:t>
            </a:r>
            <a:r>
              <a:rPr lang="en-US" sz="1200" b="0" i="0" kern="1200" dirty="0">
                <a:solidFill>
                  <a:schemeClr val="tx1"/>
                </a:solidFill>
                <a:effectLst/>
                <a:latin typeface="+mn-lt"/>
                <a:ea typeface="+mn-ea"/>
                <a:cs typeface="+mn-cs"/>
              </a:rPr>
              <a:t> da </a:t>
            </a:r>
            <a:r>
              <a:rPr lang="en-US" sz="1200" b="0" i="0" kern="1200" dirty="0" err="1">
                <a:solidFill>
                  <a:schemeClr val="tx1"/>
                </a:solidFill>
                <a:effectLst/>
                <a:latin typeface="+mn-lt"/>
                <a:ea typeface="+mn-ea"/>
                <a:cs typeface="+mn-cs"/>
              </a:rPr>
              <a:t>bahsettiğimiz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serilerinde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sadece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hedef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değişken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üzerindeki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anomaliyi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tespit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etmeye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çalıştığımız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noktalar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arasında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mesafeler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basitçe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noktalar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arasındaki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farktan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ibarettir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iii.    </a:t>
            </a:r>
            <a:r>
              <a:rPr lang="en-US" sz="1200" b="0" i="0" kern="1200" dirty="0" err="1">
                <a:solidFill>
                  <a:schemeClr val="tx1"/>
                </a:solidFill>
                <a:effectLst/>
                <a:latin typeface="+mn-lt"/>
                <a:ea typeface="+mn-ea"/>
                <a:cs typeface="+mn-cs"/>
              </a:rPr>
              <a:t>Tahminleme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Temelli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Algoritmalar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Tahminleme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temelli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algoritmalar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problemini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çözerken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şöyle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yaklaşım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sergileyeceğiz</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sonraki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elementlerini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tahminleyip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aralığı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belirleyeceğiz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aralığının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dışında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kalan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kısımları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olarak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değerlendireceğiz</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serilerinin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tahminlenmesi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aralığı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konuları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oldukça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ayrıntılı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başlıklar</a:t>
            </a:r>
            <a:r>
              <a:rPr lang="en-US" sz="1200" b="0" i="0" kern="1200" dirty="0">
                <a:solidFill>
                  <a:schemeClr val="tx1"/>
                </a:solidFill>
                <a:effectLst/>
                <a:latin typeface="+mn-lt"/>
                <a:ea typeface="+mn-ea"/>
                <a:cs typeface="+mn-cs"/>
              </a:rPr>
              <a:t>. Bu </a:t>
            </a:r>
            <a:r>
              <a:rPr lang="en-US" sz="1200" b="0" i="0" kern="1200" dirty="0" err="1">
                <a:solidFill>
                  <a:schemeClr val="tx1"/>
                </a:solidFill>
                <a:effectLst/>
                <a:latin typeface="+mn-lt"/>
                <a:ea typeface="+mn-ea"/>
                <a:cs typeface="+mn-cs"/>
              </a:rPr>
              <a:t>sebep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yazının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kısmında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metotların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burada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nasıl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kullanıldığından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bahsedeceğim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ancak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teorik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kısmını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ayrıntılı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anlatmayacağım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ileride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yazıda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metot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bahsedebiliriz</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Zaman </a:t>
            </a:r>
            <a:r>
              <a:rPr lang="en-US" sz="1200" b="0" i="0" kern="1200" dirty="0" err="1">
                <a:solidFill>
                  <a:schemeClr val="tx1"/>
                </a:solidFill>
                <a:effectLst/>
                <a:latin typeface="+mn-lt"/>
                <a:ea typeface="+mn-ea"/>
                <a:cs typeface="+mn-cs"/>
              </a:rPr>
              <a:t>serilerini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tahminlerken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kullandığımız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metotlar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temelde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iki</a:t>
            </a:r>
            <a:r>
              <a:rPr lang="en-US" sz="1200" b="0" i="0" kern="1200" dirty="0">
                <a:solidFill>
                  <a:schemeClr val="tx1"/>
                </a:solidFill>
                <a:effectLst/>
                <a:latin typeface="+mn-lt"/>
                <a:ea typeface="+mn-ea"/>
                <a:cs typeface="+mn-cs"/>
              </a:rPr>
              <a:t> ana </a:t>
            </a:r>
            <a:r>
              <a:rPr lang="en-US" sz="1200" b="0" i="0" kern="1200" dirty="0" err="1">
                <a:solidFill>
                  <a:schemeClr val="tx1"/>
                </a:solidFill>
                <a:effectLst/>
                <a:latin typeface="+mn-lt"/>
                <a:ea typeface="+mn-ea"/>
                <a:cs typeface="+mn-cs"/>
              </a:rPr>
              <a:t>parçaya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ayrılır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değişkenli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algoritmalar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değişkenli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algoritmalar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1.    Tek </a:t>
            </a:r>
            <a:r>
              <a:rPr lang="en-US" sz="1200" b="0" i="0" kern="1200" dirty="0" err="1">
                <a:solidFill>
                  <a:schemeClr val="tx1"/>
                </a:solidFill>
                <a:effectLst/>
                <a:latin typeface="+mn-lt"/>
                <a:ea typeface="+mn-ea"/>
                <a:cs typeface="+mn-cs"/>
              </a:rPr>
              <a:t>Değişkenli</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Tahminlemesi</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Tek </a:t>
            </a:r>
            <a:r>
              <a:rPr lang="en-US" sz="1200" b="0" i="0" kern="1200" dirty="0" err="1">
                <a:solidFill>
                  <a:schemeClr val="tx1"/>
                </a:solidFill>
                <a:effectLst/>
                <a:latin typeface="+mn-lt"/>
                <a:ea typeface="+mn-ea"/>
                <a:cs typeface="+mn-cs"/>
              </a:rPr>
              <a:t>değişkenli</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tahminlemesi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yukarıda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bahsettiğimiz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metotların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tamamı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sadece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hedef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değişkeni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önüne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alarak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yapar</a:t>
            </a:r>
            <a:r>
              <a:rPr lang="en-US" sz="1200" b="0" i="0" kern="1200" dirty="0">
                <a:solidFill>
                  <a:schemeClr val="tx1"/>
                </a:solidFill>
                <a:effectLst/>
                <a:latin typeface="+mn-lt"/>
                <a:ea typeface="+mn-ea"/>
                <a:cs typeface="+mn-cs"/>
              </a:rPr>
              <a:t>. Bu </a:t>
            </a:r>
            <a:r>
              <a:rPr lang="en-US" sz="1200" b="0" i="0" kern="1200" dirty="0" err="1">
                <a:solidFill>
                  <a:schemeClr val="tx1"/>
                </a:solidFill>
                <a:effectLst/>
                <a:latin typeface="+mn-lt"/>
                <a:ea typeface="+mn-ea"/>
                <a:cs typeface="+mn-cs"/>
              </a:rPr>
              <a:t>sınıftaki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metotların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arasında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yaygın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olanları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şuanlardır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Hareketli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ortalama</a:t>
            </a:r>
            <a:r>
              <a:rPr lang="en-US" sz="1200" b="0" i="0" kern="1200" dirty="0">
                <a:solidFill>
                  <a:schemeClr val="tx1"/>
                </a:solidFill>
                <a:effectLst/>
                <a:latin typeface="+mn-lt"/>
                <a:ea typeface="+mn-ea"/>
                <a:cs typeface="+mn-cs"/>
              </a:rPr>
              <a:t> (moving average), </a:t>
            </a:r>
            <a:r>
              <a:rPr lang="en-US" sz="1200" b="0" i="0" kern="1200" dirty="0" err="1">
                <a:solidFill>
                  <a:schemeClr val="tx1"/>
                </a:solidFill>
                <a:effectLst/>
                <a:latin typeface="+mn-lt"/>
                <a:ea typeface="+mn-ea"/>
                <a:cs typeface="+mn-cs"/>
              </a:rPr>
              <a:t>Üssel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hareketli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ortalama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Explonantial</a:t>
            </a:r>
            <a:r>
              <a:rPr lang="en-US" sz="1200" b="0" i="0" kern="1200" dirty="0">
                <a:solidFill>
                  <a:schemeClr val="tx1"/>
                </a:solidFill>
                <a:effectLst/>
                <a:latin typeface="+mn-lt"/>
                <a:ea typeface="+mn-ea"/>
                <a:cs typeface="+mn-cs"/>
              </a:rPr>
              <a:t> moving average), ARIMA,SARIMA. </a:t>
            </a:r>
            <a:r>
              <a:rPr lang="en-US" sz="1200" b="0" i="0" kern="1200" dirty="0" err="1">
                <a:solidFill>
                  <a:schemeClr val="tx1"/>
                </a:solidFill>
                <a:effectLst/>
                <a:latin typeface="+mn-lt"/>
                <a:ea typeface="+mn-ea"/>
                <a:cs typeface="+mn-cs"/>
              </a:rPr>
              <a:t>Özellikle</a:t>
            </a:r>
            <a:r>
              <a:rPr lang="en-US" sz="1200" b="0" i="0" kern="1200" dirty="0">
                <a:solidFill>
                  <a:schemeClr val="tx1"/>
                </a:solidFill>
                <a:effectLst/>
                <a:latin typeface="+mn-lt"/>
                <a:ea typeface="+mn-ea"/>
                <a:cs typeface="+mn-cs"/>
              </a:rPr>
              <a:t> ARIMA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sık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kullanılan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olduğu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aşağıda</a:t>
            </a:r>
            <a:r>
              <a:rPr lang="en-US" sz="1200" b="0" i="0" kern="1200" dirty="0">
                <a:solidFill>
                  <a:schemeClr val="tx1"/>
                </a:solidFill>
                <a:effectLst/>
                <a:latin typeface="+mn-lt"/>
                <a:ea typeface="+mn-ea"/>
                <a:cs typeface="+mn-cs"/>
              </a:rPr>
              <a:t> da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algoritmayı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değerlendireceğim</a:t>
            </a:r>
            <a:r>
              <a:rPr lang="en-US" sz="1200" b="0" i="0" kern="1200" dirty="0">
                <a:solidFill>
                  <a:schemeClr val="tx1"/>
                </a:solidFill>
                <a:effectLst/>
                <a:latin typeface="+mn-lt"/>
                <a:ea typeface="+mn-ea"/>
                <a:cs typeface="+mn-cs"/>
              </a:rPr>
              <a:t>. </a:t>
            </a:r>
          </a:p>
          <a:p>
            <a:r>
              <a:rPr lang="en-US" sz="1200" b="0" i="0" kern="1200" dirty="0" err="1">
                <a:solidFill>
                  <a:schemeClr val="tx1"/>
                </a:solidFill>
                <a:effectLst/>
                <a:latin typeface="+mn-lt"/>
                <a:ea typeface="+mn-ea"/>
                <a:cs typeface="+mn-cs"/>
              </a:rPr>
              <a:t>Dezavantajları</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veriyi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iyi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şekilde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açıklıyor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olması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taktirde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fazla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tespit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edebilir</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serilerinin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durağan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olduğu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varsayımı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hareket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eder</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Beklenen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anormallikleri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yakalama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ihtimali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düşük</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sayıda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farklı</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verisinde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çalışması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yapılıyor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ise</a:t>
            </a:r>
            <a:r>
              <a:rPr lang="en-US" sz="1200" b="0" i="0" kern="1200" dirty="0">
                <a:solidFill>
                  <a:schemeClr val="tx1"/>
                </a:solidFill>
                <a:effectLst/>
                <a:latin typeface="+mn-lt"/>
                <a:ea typeface="+mn-ea"/>
                <a:cs typeface="+mn-cs"/>
              </a:rPr>
              <a:t> her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farklı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oluşturmak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Bunların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bakımlarını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yapmak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gerekecektir</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Avantajları</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Trendleri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yakalama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konusunda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başarılıdır</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Sezonsallığı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yakalama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konusunda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başarılı</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Performans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ölçümlemesi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kolay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net.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Değişkenli</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Tahminlemesi</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Şu</a:t>
            </a:r>
            <a:r>
              <a:rPr lang="en-US" sz="1200" b="0" i="0" kern="1200" dirty="0">
                <a:solidFill>
                  <a:schemeClr val="tx1"/>
                </a:solidFill>
                <a:effectLst/>
                <a:latin typeface="+mn-lt"/>
                <a:ea typeface="+mn-ea"/>
                <a:cs typeface="+mn-cs"/>
              </a:rPr>
              <a:t> ana </a:t>
            </a:r>
            <a:r>
              <a:rPr lang="en-US" sz="1200" b="0" i="0" kern="1200" dirty="0" err="1">
                <a:solidFill>
                  <a:schemeClr val="tx1"/>
                </a:solidFill>
                <a:effectLst/>
                <a:latin typeface="+mn-lt"/>
                <a:ea typeface="+mn-ea"/>
                <a:cs typeface="+mn-cs"/>
              </a:rPr>
              <a:t>kadar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bahsettiğimiz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çözümler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arasında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bağımsız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değişkenleri</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göz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önünde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bulundurarak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tespiti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yapan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yaklaşım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değişkenli</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tahminlemesi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yaklaşımı</a:t>
            </a:r>
            <a:r>
              <a:rPr lang="en-US" sz="1200" b="0" i="0" kern="1200" dirty="0">
                <a:solidFill>
                  <a:schemeClr val="tx1"/>
                </a:solidFill>
                <a:effectLst/>
                <a:latin typeface="+mn-lt"/>
                <a:ea typeface="+mn-ea"/>
                <a:cs typeface="+mn-cs"/>
              </a:rPr>
              <a:t>. Bu </a:t>
            </a:r>
            <a:r>
              <a:rPr lang="en-US" sz="1200" b="0" i="0" kern="1200" dirty="0" err="1">
                <a:solidFill>
                  <a:schemeClr val="tx1"/>
                </a:solidFill>
                <a:effectLst/>
                <a:latin typeface="+mn-lt"/>
                <a:ea typeface="+mn-ea"/>
                <a:cs typeface="+mn-cs"/>
              </a:rPr>
              <a:t>yaklaşım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sayesinde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verinin</a:t>
            </a:r>
            <a:r>
              <a:rPr lang="en-US" sz="1200" b="0" i="0" kern="1200" dirty="0">
                <a:solidFill>
                  <a:schemeClr val="tx1"/>
                </a:solidFill>
                <a:effectLst/>
                <a:latin typeface="+mn-lt"/>
                <a:ea typeface="+mn-ea"/>
                <a:cs typeface="+mn-cs"/>
              </a:rPr>
              <a:t> normal </a:t>
            </a:r>
            <a:r>
              <a:rPr lang="en-US" sz="1200" b="0" i="0" kern="1200" dirty="0" err="1">
                <a:solidFill>
                  <a:schemeClr val="tx1"/>
                </a:solidFill>
                <a:effectLst/>
                <a:latin typeface="+mn-lt"/>
                <a:ea typeface="+mn-ea"/>
                <a:cs typeface="+mn-cs"/>
              </a:rPr>
              <a:t>akışı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dışındaki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etkileride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tespitinin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içerisine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katabiliriz</a:t>
            </a:r>
            <a:r>
              <a:rPr lang="en-US" sz="1200" b="0" i="0" kern="1200" dirty="0">
                <a:solidFill>
                  <a:schemeClr val="tx1"/>
                </a:solidFill>
                <a:effectLst/>
                <a:latin typeface="+mn-lt"/>
                <a:ea typeface="+mn-ea"/>
                <a:cs typeface="+mn-cs"/>
              </a:rPr>
              <a:t>. Bu da </a:t>
            </a:r>
            <a:r>
              <a:rPr lang="en-US" sz="1200" b="0" i="0" kern="1200" dirty="0" err="1">
                <a:solidFill>
                  <a:schemeClr val="tx1"/>
                </a:solidFill>
                <a:effectLst/>
                <a:latin typeface="+mn-lt"/>
                <a:ea typeface="+mn-ea"/>
                <a:cs typeface="+mn-cs"/>
              </a:rPr>
              <a:t>yukarıda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bahsettiğimiz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beklenen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problemini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çözmemizi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sağlayacak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temel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şekilde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elimizdeki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blackfriday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döneminde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artışı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öğrettiğimizde</a:t>
            </a:r>
            <a:r>
              <a:rPr lang="en-US" sz="1200" b="0" i="0" kern="1200" dirty="0">
                <a:solidFill>
                  <a:schemeClr val="tx1"/>
                </a:solidFill>
                <a:effectLst/>
                <a:latin typeface="+mn-lt"/>
                <a:ea typeface="+mn-ea"/>
                <a:cs typeface="+mn-cs"/>
              </a:rPr>
              <a:t> model </a:t>
            </a:r>
            <a:r>
              <a:rPr lang="en-US" sz="1200" b="0" i="0" kern="1200" dirty="0" err="1">
                <a:solidFill>
                  <a:schemeClr val="tx1"/>
                </a:solidFill>
                <a:effectLst/>
                <a:latin typeface="+mn-lt"/>
                <a:ea typeface="+mn-ea"/>
                <a:cs typeface="+mn-cs"/>
              </a:rPr>
              <a:t>buradaki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artışın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olmadığını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rahatlıkla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tespit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edecektir</a:t>
            </a:r>
            <a:r>
              <a:rPr lang="en-US" sz="1200" b="0" i="0" kern="1200" dirty="0">
                <a:solidFill>
                  <a:schemeClr val="tx1"/>
                </a:solidFill>
                <a:effectLst/>
                <a:latin typeface="+mn-lt"/>
                <a:ea typeface="+mn-ea"/>
                <a:cs typeface="+mn-cs"/>
              </a:rPr>
              <a:t>. Bu </a:t>
            </a:r>
            <a:r>
              <a:rPr lang="en-US" sz="1200" b="0" i="0" kern="1200" dirty="0" err="1">
                <a:solidFill>
                  <a:schemeClr val="tx1"/>
                </a:solidFill>
                <a:effectLst/>
                <a:latin typeface="+mn-lt"/>
                <a:ea typeface="+mn-ea"/>
                <a:cs typeface="+mn-cs"/>
              </a:rPr>
              <a:t>amaç</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sık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kullanılan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regresyon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vektör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otomatik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regresyon</a:t>
            </a:r>
            <a:r>
              <a:rPr lang="en-US" sz="1200" b="0" i="0" kern="1200" dirty="0">
                <a:solidFill>
                  <a:schemeClr val="tx1"/>
                </a:solidFill>
                <a:effectLst/>
                <a:latin typeface="+mn-lt"/>
                <a:ea typeface="+mn-ea"/>
                <a:cs typeface="+mn-cs"/>
              </a:rPr>
              <a:t>, LSTM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CART. Bu </a:t>
            </a:r>
            <a:r>
              <a:rPr lang="en-US" sz="1200" b="0" i="0" kern="1200" dirty="0" err="1">
                <a:solidFill>
                  <a:schemeClr val="tx1"/>
                </a:solidFill>
                <a:effectLst/>
                <a:latin typeface="+mn-lt"/>
                <a:ea typeface="+mn-ea"/>
                <a:cs typeface="+mn-cs"/>
              </a:rPr>
              <a:t>modellerin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uygulanışının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zorlukları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açısından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dezavantajları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vardır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ancak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yüksek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başarıya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ulaşmak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modellerin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iyi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uygulanması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mümkün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olacaktır</a:t>
            </a:r>
            <a:r>
              <a:rPr lang="en-US" sz="1200" b="0" i="0" kern="1200" dirty="0">
                <a:solidFill>
                  <a:schemeClr val="tx1"/>
                </a:solidFill>
                <a:effectLst/>
                <a:latin typeface="+mn-lt"/>
                <a:ea typeface="+mn-ea"/>
                <a:cs typeface="+mn-cs"/>
              </a:rPr>
              <a:t>. </a:t>
            </a:r>
          </a:p>
          <a:p>
            <a:r>
              <a:rPr lang="en-US" sz="1200" b="0" i="0" kern="1200" dirty="0" err="1">
                <a:solidFill>
                  <a:schemeClr val="tx1"/>
                </a:solidFill>
                <a:effectLst/>
                <a:latin typeface="+mn-lt"/>
                <a:ea typeface="+mn-ea"/>
                <a:cs typeface="+mn-cs"/>
              </a:rPr>
              <a:t>Dezavantajları</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veriyi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iyi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şekilde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açıklıyor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olması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taktirde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fazla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tespit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edebilir</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sayıda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farklı</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verisinde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anomali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belirleme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çalışması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yapılıyor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ise</a:t>
            </a:r>
            <a:r>
              <a:rPr lang="en-US" sz="1200" b="0" i="0" kern="1200" dirty="0">
                <a:solidFill>
                  <a:schemeClr val="tx1"/>
                </a:solidFill>
                <a:effectLst/>
                <a:latin typeface="+mn-lt"/>
                <a:ea typeface="+mn-ea"/>
                <a:cs typeface="+mn-cs"/>
              </a:rPr>
              <a:t> her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farklı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oluşturmak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Bunların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bakımlarını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yapmak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gerekecektir</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Avantajları</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Trendleri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yakalama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konusunda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başarılıdır</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Sezonsallığı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yakalama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konusunda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başarılı</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Beklenen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anormallikleri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yakalayabilir</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Performans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ölçümlemesi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kolay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net.</a:t>
            </a:r>
          </a:p>
          <a:p>
            <a:br>
              <a:rPr lang="en-US" dirty="0"/>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a:p>
            <a:endParaRPr lang="en-US" dirty="0"/>
          </a:p>
          <a:p>
            <a:r>
              <a:rPr lang="en-US" b="1" dirty="0" err="1"/>
              <a:t>Makine</a:t>
            </a:r>
            <a:r>
              <a:rPr lang="en-US" b="1" dirty="0"/>
              <a:t> </a:t>
            </a:r>
            <a:r>
              <a:rPr lang="en-US" b="1" dirty="0" err="1"/>
              <a:t>Öğrenmesi</a:t>
            </a:r>
            <a:r>
              <a:rPr lang="en-US" b="1" dirty="0"/>
              <a:t> </a:t>
            </a:r>
            <a:r>
              <a:rPr lang="en-US" b="1" dirty="0" err="1"/>
              <a:t>Temelli</a:t>
            </a:r>
            <a:r>
              <a:rPr lang="en-US" b="1" dirty="0"/>
              <a:t> </a:t>
            </a:r>
            <a:r>
              <a:rPr lang="en-US" b="1" dirty="0" err="1"/>
              <a:t>Anomali</a:t>
            </a:r>
            <a:r>
              <a:rPr lang="en-US" b="1" dirty="0"/>
              <a:t> </a:t>
            </a:r>
            <a:r>
              <a:rPr lang="en-US" b="1" dirty="0" err="1"/>
              <a:t>Tespiti</a:t>
            </a:r>
            <a:endParaRPr lang="en-US" b="1" dirty="0"/>
          </a:p>
          <a:p>
            <a:r>
              <a:rPr lang="en-US" b="1" dirty="0"/>
              <a:t>K-Nearest </a:t>
            </a:r>
            <a:r>
              <a:rPr lang="en-US" b="1" dirty="0" err="1"/>
              <a:t>Neighbour</a:t>
            </a:r>
            <a:r>
              <a:rPr lang="en-US" b="1" dirty="0"/>
              <a:t> </a:t>
            </a:r>
            <a:r>
              <a:rPr lang="en-US" b="1" dirty="0" err="1"/>
              <a:t>ve</a:t>
            </a:r>
            <a:r>
              <a:rPr lang="en-US" b="1" dirty="0"/>
              <a:t> Density Based </a:t>
            </a:r>
            <a:r>
              <a:rPr lang="en-US" b="1" dirty="0" err="1"/>
              <a:t>Algoritmaları</a:t>
            </a:r>
            <a:endParaRPr lang="en-US" b="1" dirty="0"/>
          </a:p>
          <a:p>
            <a:r>
              <a:rPr lang="en-US" b="1" dirty="0" err="1"/>
              <a:t>Kümeleme</a:t>
            </a:r>
            <a:r>
              <a:rPr lang="en-US" b="1" dirty="0"/>
              <a:t> </a:t>
            </a:r>
            <a:r>
              <a:rPr lang="en-US" b="1" dirty="0" err="1"/>
              <a:t>Tabanlı</a:t>
            </a:r>
            <a:r>
              <a:rPr lang="en-US" b="1" dirty="0"/>
              <a:t> </a:t>
            </a:r>
            <a:r>
              <a:rPr lang="en-US" b="1" dirty="0" err="1"/>
              <a:t>Algoritmalar</a:t>
            </a:r>
            <a:endParaRPr lang="en-US" b="1" dirty="0"/>
          </a:p>
          <a:p>
            <a:r>
              <a:rPr lang="en-US" b="1" dirty="0" err="1"/>
              <a:t>İstatiksel</a:t>
            </a:r>
            <a:r>
              <a:rPr lang="en-US" b="1" dirty="0"/>
              <a:t> </a:t>
            </a:r>
            <a:r>
              <a:rPr lang="en-US" b="1" dirty="0" err="1"/>
              <a:t>Metodlarla</a:t>
            </a:r>
            <a:r>
              <a:rPr lang="en-US" b="1" dirty="0"/>
              <a:t> </a:t>
            </a:r>
            <a:r>
              <a:rPr lang="en-US" b="1" dirty="0" err="1"/>
              <a:t>Anomali</a:t>
            </a:r>
            <a:r>
              <a:rPr lang="en-US" b="1" dirty="0"/>
              <a:t> </a:t>
            </a:r>
            <a:r>
              <a:rPr lang="en-US" b="1" dirty="0" err="1"/>
              <a:t>Tespiti</a:t>
            </a:r>
            <a:endParaRPr lang="en-TR" sz="1100" dirty="0"/>
          </a:p>
          <a:p>
            <a:endParaRPr lang="en-US" dirty="0"/>
          </a:p>
          <a:p>
            <a:endParaRPr lang="en-US" dirty="0"/>
          </a:p>
          <a:p>
            <a:endParaRPr lang="en-US" dirty="0"/>
          </a:p>
          <a:p>
            <a:endParaRPr lang="en-US" dirty="0"/>
          </a:p>
          <a:p>
            <a:r>
              <a:rPr lang="en-US" dirty="0" err="1"/>
              <a:t>Önce</a:t>
            </a:r>
            <a:r>
              <a:rPr lang="en-US" dirty="0"/>
              <a:t> </a:t>
            </a:r>
            <a:r>
              <a:rPr lang="en-US" dirty="0" err="1"/>
              <a:t>hangi</a:t>
            </a:r>
            <a:r>
              <a:rPr lang="en-US" dirty="0"/>
              <a:t> </a:t>
            </a:r>
            <a:r>
              <a:rPr lang="en-US" dirty="0" err="1"/>
              <a:t>yöntemlerin</a:t>
            </a:r>
            <a:r>
              <a:rPr lang="en-US" dirty="0"/>
              <a:t> </a:t>
            </a:r>
            <a:r>
              <a:rPr lang="en-US" dirty="0" err="1"/>
              <a:t>oldugu</a:t>
            </a:r>
            <a:r>
              <a:rPr lang="en-US" dirty="0"/>
              <a:t> </a:t>
            </a:r>
            <a:r>
              <a:rPr lang="en-US" dirty="0" err="1"/>
              <a:t>bir</a:t>
            </a:r>
            <a:r>
              <a:rPr lang="en-US" dirty="0"/>
              <a:t> </a:t>
            </a:r>
            <a:r>
              <a:rPr lang="en-US" dirty="0" err="1"/>
              <a:t>slaytta</a:t>
            </a:r>
            <a:r>
              <a:rPr lang="en-US" dirty="0"/>
              <a:t>, </a:t>
            </a:r>
            <a:r>
              <a:rPr lang="en-US" dirty="0" err="1"/>
              <a:t>bunu</a:t>
            </a:r>
            <a:r>
              <a:rPr lang="en-US" dirty="0"/>
              <a:t> </a:t>
            </a:r>
            <a:r>
              <a:rPr lang="en-US" dirty="0" err="1"/>
              <a:t>gecerken</a:t>
            </a:r>
            <a:r>
              <a:rPr lang="en-US" dirty="0"/>
              <a:t> </a:t>
            </a:r>
            <a:r>
              <a:rPr lang="en-US" dirty="0" err="1"/>
              <a:t>neden</a:t>
            </a:r>
            <a:r>
              <a:rPr lang="en-US" dirty="0"/>
              <a:t> </a:t>
            </a:r>
            <a:r>
              <a:rPr lang="en-US" dirty="0" err="1"/>
              <a:t>prophetı</a:t>
            </a:r>
            <a:r>
              <a:rPr lang="en-US" dirty="0"/>
              <a:t> </a:t>
            </a:r>
            <a:r>
              <a:rPr lang="en-US" dirty="0" err="1"/>
              <a:t>sectik</a:t>
            </a:r>
            <a:r>
              <a:rPr lang="en-US" dirty="0"/>
              <a:t>,</a:t>
            </a:r>
          </a:p>
          <a:p>
            <a:endParaRPr lang="en-US" dirty="0"/>
          </a:p>
          <a:p>
            <a:r>
              <a:rPr lang="en-US" dirty="0" err="1"/>
              <a:t>Sonraki</a:t>
            </a:r>
            <a:r>
              <a:rPr lang="en-US" dirty="0"/>
              <a:t> </a:t>
            </a:r>
            <a:r>
              <a:rPr lang="en-US" dirty="0" err="1"/>
              <a:t>slayt</a:t>
            </a:r>
            <a:r>
              <a:rPr lang="en-US" dirty="0"/>
              <a:t> </a:t>
            </a:r>
            <a:r>
              <a:rPr lang="en-US" dirty="0" err="1"/>
              <a:t>nasıl</a:t>
            </a:r>
            <a:r>
              <a:rPr lang="en-US" dirty="0"/>
              <a:t> </a:t>
            </a:r>
            <a:r>
              <a:rPr lang="en-US" dirty="0" err="1"/>
              <a:t>çalışır</a:t>
            </a:r>
            <a:r>
              <a:rPr lang="en-US" dirty="0"/>
              <a:t> </a:t>
            </a:r>
            <a:r>
              <a:rPr lang="en-US" dirty="0" err="1"/>
              <a:t>slaytı</a:t>
            </a:r>
            <a:endParaRPr lang="en-TR" dirty="0"/>
          </a:p>
          <a:p>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5</a:t>
            </a:fld>
            <a:endParaRPr lang="en-TR"/>
          </a:p>
        </p:txBody>
      </p:sp>
    </p:spTree>
    <p:extLst>
      <p:ext uri="{BB962C8B-B14F-4D97-AF65-F5344CB8AC3E}">
        <p14:creationId xmlns:p14="http://schemas.microsoft.com/office/powerpoint/2010/main" val="3660475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Prophet, Facebook </a:t>
            </a:r>
            <a:r>
              <a:rPr lang="en-US" sz="1200" dirty="0" err="1"/>
              <a:t>ekibi</a:t>
            </a:r>
            <a:r>
              <a:rPr lang="en-US" sz="1200" dirty="0"/>
              <a:t> </a:t>
            </a:r>
            <a:r>
              <a:rPr lang="en-US" sz="1200" dirty="0" err="1"/>
              <a:t>tarafından</a:t>
            </a:r>
            <a:r>
              <a:rPr lang="en-US" sz="1200" dirty="0"/>
              <a:t> </a:t>
            </a:r>
            <a:r>
              <a:rPr lang="en-US" sz="1200" dirty="0" err="1"/>
              <a:t>geliştirilen</a:t>
            </a:r>
            <a:r>
              <a:rPr lang="en-US" sz="1200" dirty="0"/>
              <a:t> </a:t>
            </a:r>
            <a:r>
              <a:rPr lang="en-US" sz="1200" dirty="0" err="1"/>
              <a:t>açık</a:t>
            </a:r>
            <a:r>
              <a:rPr lang="en-US" sz="1200" dirty="0"/>
              <a:t> </a:t>
            </a:r>
            <a:r>
              <a:rPr lang="en-US" sz="1200" dirty="0" err="1"/>
              <a:t>kaynak</a:t>
            </a:r>
            <a:r>
              <a:rPr lang="en-US" sz="1200" dirty="0"/>
              <a:t> </a:t>
            </a:r>
            <a:r>
              <a:rPr lang="en-US" sz="1200" dirty="0" err="1"/>
              <a:t>kodlu</a:t>
            </a:r>
            <a:r>
              <a:rPr lang="en-US" sz="1200" dirty="0"/>
              <a:t> </a:t>
            </a:r>
            <a:r>
              <a:rPr lang="en-US" sz="1200" dirty="0" err="1"/>
              <a:t>bir</a:t>
            </a:r>
            <a:r>
              <a:rPr lang="en-US" sz="1200" dirty="0"/>
              <a:t> </a:t>
            </a:r>
            <a:r>
              <a:rPr lang="en-US" sz="1200" dirty="0" err="1"/>
              <a:t>tahminleme</a:t>
            </a:r>
            <a:r>
              <a:rPr lang="en-US" sz="1200" dirty="0"/>
              <a:t> </a:t>
            </a:r>
            <a:r>
              <a:rPr lang="en-US" sz="1200" dirty="0" err="1"/>
              <a:t>kütüphanesidir</a:t>
            </a:r>
            <a:r>
              <a:rPr lang="en-US" sz="1200" dirty="0"/>
              <a:t>. </a:t>
            </a:r>
            <a:r>
              <a:rPr lang="en-US" sz="1200" dirty="0" err="1"/>
              <a:t>Doğrusal</a:t>
            </a:r>
            <a:r>
              <a:rPr lang="en-US" sz="1200" dirty="0"/>
              <a:t> </a:t>
            </a:r>
            <a:r>
              <a:rPr lang="en-US" sz="1200" dirty="0" err="1"/>
              <a:t>olmayan</a:t>
            </a:r>
            <a:r>
              <a:rPr lang="en-US" sz="1200" dirty="0"/>
              <a:t> zaman </a:t>
            </a:r>
            <a:r>
              <a:rPr lang="en-US" sz="1200" dirty="0" err="1"/>
              <a:t>serisi</a:t>
            </a:r>
            <a:r>
              <a:rPr lang="en-US" sz="1200" dirty="0"/>
              <a:t> </a:t>
            </a:r>
            <a:r>
              <a:rPr lang="en-US" sz="1200" dirty="0" err="1"/>
              <a:t>verileri</a:t>
            </a:r>
            <a:r>
              <a:rPr lang="en-US" sz="1200" dirty="0"/>
              <a:t> </a:t>
            </a:r>
            <a:r>
              <a:rPr lang="en-US" sz="1200" dirty="0" err="1"/>
              <a:t>üzerinden</a:t>
            </a:r>
            <a:r>
              <a:rPr lang="en-US" sz="1200" dirty="0"/>
              <a:t> </a:t>
            </a:r>
            <a:r>
              <a:rPr lang="en-US" sz="1200" dirty="0" err="1"/>
              <a:t>yıllık</a:t>
            </a:r>
            <a:r>
              <a:rPr lang="en-US" sz="1200" dirty="0"/>
              <a:t>, </a:t>
            </a:r>
            <a:r>
              <a:rPr lang="en-US" sz="1200" dirty="0" err="1"/>
              <a:t>dönemlik</a:t>
            </a:r>
            <a:r>
              <a:rPr lang="en-US" sz="1200" dirty="0"/>
              <a:t>, </a:t>
            </a:r>
            <a:r>
              <a:rPr lang="en-US" sz="1200" dirty="0" err="1"/>
              <a:t>haftalık</a:t>
            </a:r>
            <a:r>
              <a:rPr lang="en-US" sz="1200" dirty="0"/>
              <a:t>, </a:t>
            </a:r>
            <a:r>
              <a:rPr lang="en-US" sz="1200" dirty="0" err="1"/>
              <a:t>günlük</a:t>
            </a:r>
            <a:r>
              <a:rPr lang="en-US" sz="1200" dirty="0"/>
              <a:t> </a:t>
            </a:r>
            <a:r>
              <a:rPr lang="en-US" sz="1200" dirty="0" err="1"/>
              <a:t>tahminlerde</a:t>
            </a:r>
            <a:r>
              <a:rPr lang="en-US" sz="1200" dirty="0"/>
              <a:t> </a:t>
            </a:r>
            <a:r>
              <a:rPr lang="en-US" sz="1200" dirty="0" err="1"/>
              <a:t>bulunmayı</a:t>
            </a:r>
            <a:r>
              <a:rPr lang="en-US" sz="1200" dirty="0"/>
              <a:t> </a:t>
            </a:r>
            <a:r>
              <a:rPr lang="en-US" sz="1200" dirty="0" err="1"/>
              <a:t>sağlayan</a:t>
            </a:r>
            <a:r>
              <a:rPr lang="en-US" sz="1200" dirty="0"/>
              <a:t> </a:t>
            </a:r>
            <a:r>
              <a:rPr lang="en-US" sz="1200" dirty="0" err="1"/>
              <a:t>prosedürler</a:t>
            </a:r>
            <a:r>
              <a:rPr lang="en-US" sz="1200" dirty="0"/>
              <a:t> </a:t>
            </a:r>
            <a:r>
              <a:rPr lang="en-US" sz="1200" dirty="0" err="1"/>
              <a:t>içerir</a:t>
            </a:r>
            <a:r>
              <a:rPr lang="en-US" sz="1200" dirty="0"/>
              <a:t>. </a:t>
            </a:r>
            <a:r>
              <a:rPr lang="en-US" dirty="0"/>
              <a:t>Python </a:t>
            </a:r>
            <a:r>
              <a:rPr lang="en-US" dirty="0" err="1"/>
              <a:t>ve</a:t>
            </a:r>
            <a:r>
              <a:rPr lang="en-US" dirty="0"/>
              <a:t> R </a:t>
            </a:r>
            <a:r>
              <a:rPr lang="en-US" dirty="0" err="1"/>
              <a:t>dilleri</a:t>
            </a:r>
            <a:r>
              <a:rPr lang="en-US" dirty="0"/>
              <a:t> </a:t>
            </a:r>
            <a:r>
              <a:rPr lang="en-US" dirty="0" err="1"/>
              <a:t>ile</a:t>
            </a:r>
            <a:r>
              <a:rPr lang="en-US" dirty="0"/>
              <a:t> </a:t>
            </a:r>
            <a:r>
              <a:rPr lang="en-US" dirty="0" err="1"/>
              <a:t>birlikte</a:t>
            </a:r>
            <a:r>
              <a:rPr lang="en-US" dirty="0"/>
              <a:t> </a:t>
            </a:r>
            <a:r>
              <a:rPr lang="en-US" dirty="0" err="1"/>
              <a:t>kullanılabilecek</a:t>
            </a:r>
            <a:r>
              <a:rPr lang="en-US" dirty="0"/>
              <a:t> </a:t>
            </a:r>
            <a:r>
              <a:rPr lang="en-US" dirty="0" err="1"/>
              <a:t>fonksiyonlar</a:t>
            </a:r>
            <a:r>
              <a:rPr lang="en-US" dirty="0"/>
              <a:t> </a:t>
            </a:r>
            <a:r>
              <a:rPr lang="en-US" dirty="0" err="1"/>
              <a:t>barındırır</a:t>
            </a:r>
            <a:r>
              <a:rPr lang="en-US" dirty="0"/>
              <a:t>.</a:t>
            </a:r>
          </a:p>
          <a:p>
            <a:pPr marL="285750" indent="-285750">
              <a:buFont typeface="Arial" panose="020B0604020202020204" pitchFamily="34" charset="0"/>
              <a:buChar char="•"/>
            </a:pPr>
            <a:r>
              <a:rPr lang="en-US" sz="1200" dirty="0"/>
              <a:t> </a:t>
            </a:r>
            <a:r>
              <a:rPr lang="en-US" sz="1200" dirty="0" err="1"/>
              <a:t>Özünde</a:t>
            </a:r>
            <a:r>
              <a:rPr lang="en-US" sz="1200" dirty="0"/>
              <a:t> </a:t>
            </a:r>
            <a:r>
              <a:rPr lang="en-US" sz="1200" dirty="0" err="1"/>
              <a:t>dört</a:t>
            </a:r>
            <a:r>
              <a:rPr lang="en-US" sz="1200" dirty="0"/>
              <a:t> ana…….</a:t>
            </a:r>
          </a:p>
          <a:p>
            <a:pPr marL="285750" indent="-285750">
              <a:buFont typeface="Arial" panose="020B0604020202020204" pitchFamily="34" charset="0"/>
              <a:buChar cha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Aynı</a:t>
            </a:r>
            <a:r>
              <a:rPr lang="en-US" dirty="0"/>
              <a:t> </a:t>
            </a:r>
            <a:r>
              <a:rPr lang="en-US" dirty="0" err="1"/>
              <a:t>zamanda</a:t>
            </a:r>
            <a:r>
              <a:rPr lang="en-US" dirty="0"/>
              <a:t> prophet </a:t>
            </a:r>
            <a:r>
              <a:rPr lang="en-US" dirty="0" err="1"/>
              <a:t>diğer</a:t>
            </a:r>
            <a:r>
              <a:rPr lang="en-US" dirty="0"/>
              <a:t> </a:t>
            </a:r>
            <a:r>
              <a:rPr lang="en-US" dirty="0" err="1"/>
              <a:t>tahminleme</a:t>
            </a:r>
            <a:r>
              <a:rPr lang="en-US" dirty="0"/>
              <a:t> </a:t>
            </a:r>
            <a:r>
              <a:rPr lang="en-US" dirty="0" err="1"/>
              <a:t>mekanizmalarına</a:t>
            </a:r>
            <a:r>
              <a:rPr lang="en-US" dirty="0"/>
              <a:t> </a:t>
            </a:r>
            <a:r>
              <a:rPr lang="en-US" dirty="0" err="1"/>
              <a:t>göre</a:t>
            </a:r>
            <a:r>
              <a:rPr lang="en-US" dirty="0"/>
              <a:t> </a:t>
            </a:r>
            <a:r>
              <a:rPr lang="en-US" dirty="0" err="1"/>
              <a:t>eksik</a:t>
            </a:r>
            <a:r>
              <a:rPr lang="en-US" dirty="0"/>
              <a:t> </a:t>
            </a:r>
            <a:r>
              <a:rPr lang="en-US" dirty="0" err="1"/>
              <a:t>veriye</a:t>
            </a:r>
            <a:r>
              <a:rPr lang="en-US" dirty="0"/>
              <a:t> </a:t>
            </a:r>
            <a:r>
              <a:rPr lang="en-US" dirty="0" err="1"/>
              <a:t>ve</a:t>
            </a:r>
            <a:r>
              <a:rPr lang="en-US" dirty="0"/>
              <a:t> </a:t>
            </a:r>
            <a:r>
              <a:rPr lang="en-US" dirty="0" err="1"/>
              <a:t>uç</a:t>
            </a:r>
            <a:r>
              <a:rPr lang="en-US" dirty="0"/>
              <a:t> </a:t>
            </a:r>
            <a:r>
              <a:rPr lang="en-US" dirty="0" err="1"/>
              <a:t>değerelere</a:t>
            </a:r>
            <a:r>
              <a:rPr lang="en-US" dirty="0"/>
              <a:t> </a:t>
            </a:r>
            <a:r>
              <a:rPr lang="en-US" dirty="0" err="1"/>
              <a:t>karşı</a:t>
            </a:r>
            <a:r>
              <a:rPr lang="en-US" dirty="0"/>
              <a:t> </a:t>
            </a:r>
            <a:r>
              <a:rPr lang="en-US" dirty="0" err="1"/>
              <a:t>daha</a:t>
            </a:r>
            <a:r>
              <a:rPr lang="en-US" dirty="0"/>
              <a:t> </a:t>
            </a:r>
            <a:r>
              <a:rPr lang="en-US" dirty="0" err="1"/>
              <a:t>sağlamdır</a:t>
            </a:r>
            <a:r>
              <a:rPr lang="en-US" dirty="0"/>
              <a:t> </a:t>
            </a:r>
            <a:r>
              <a:rPr lang="en-US" dirty="0" err="1"/>
              <a:t>ve</a:t>
            </a:r>
            <a:r>
              <a:rPr lang="en-US" dirty="0"/>
              <a:t> </a:t>
            </a:r>
            <a:r>
              <a:rPr lang="en-US" dirty="0" err="1"/>
              <a:t>daha</a:t>
            </a:r>
            <a:r>
              <a:rPr lang="en-US" dirty="0"/>
              <a:t> </a:t>
            </a:r>
            <a:r>
              <a:rPr lang="en-US" dirty="0" err="1"/>
              <a:t>iyi</a:t>
            </a:r>
            <a:r>
              <a:rPr lang="en-US" dirty="0"/>
              <a:t> </a:t>
            </a:r>
            <a:r>
              <a:rPr lang="en-US" dirty="0" err="1"/>
              <a:t>çalışır</a:t>
            </a:r>
            <a:r>
              <a:rPr lang="en-US" dirty="0"/>
              <a:t>.</a:t>
            </a:r>
            <a:endParaRPr lang="en-TR" sz="1100" dirty="0"/>
          </a:p>
          <a:p>
            <a:r>
              <a:rPr lang="en-US" sz="1200" b="0" i="0" kern="1200" dirty="0" err="1">
                <a:solidFill>
                  <a:schemeClr val="tx1"/>
                </a:solidFill>
                <a:effectLst/>
                <a:latin typeface="+mn-lt"/>
                <a:ea typeface="+mn-ea"/>
                <a:cs typeface="+mn-cs"/>
              </a:rPr>
              <a:t>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olarak</a:t>
            </a:r>
            <a:r>
              <a:rPr lang="en-US" sz="1200" b="0" i="0" kern="1200" dirty="0">
                <a:solidFill>
                  <a:schemeClr val="tx1"/>
                </a:solidFill>
                <a:effectLst/>
                <a:latin typeface="+mn-lt"/>
                <a:ea typeface="+mn-ea"/>
                <a:cs typeface="+mn-cs"/>
              </a:rPr>
              <a:t>, SARIMAX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geleneksel</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durağanlık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eşit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aralıklı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değerler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birçok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katı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gereksinimine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sahiptir</a:t>
            </a:r>
            <a:r>
              <a:rPr lang="en-US" sz="1200" b="0" i="0" kern="1200" dirty="0">
                <a:solidFill>
                  <a:schemeClr val="tx1"/>
                </a:solidFill>
                <a:effectLst/>
                <a:latin typeface="+mn-lt"/>
                <a:ea typeface="+mn-ea"/>
                <a:cs typeface="+mn-cs"/>
              </a:rPr>
              <a:t>. </a:t>
            </a:r>
          </a:p>
          <a:p>
            <a:pPr marL="285750" indent="-285750">
              <a:buFont typeface="Arial" panose="020B0604020202020204" pitchFamily="34" charset="0"/>
              <a:buChar char="•"/>
            </a:pPr>
            <a:endParaRPr lang="en-US" sz="1200" dirty="0"/>
          </a:p>
          <a:p>
            <a:endParaRPr lang="en-TR" dirty="0"/>
          </a:p>
          <a:p>
            <a:r>
              <a:rPr lang="en-TR" dirty="0"/>
              <a:t>--------------</a:t>
            </a:r>
          </a:p>
          <a:p>
            <a:endParaRPr lang="en-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Uzun-Kısa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Süreli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Belleğe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Sahip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Yinelenen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Ağları</a:t>
            </a:r>
            <a:r>
              <a:rPr lang="en-US" sz="1200" b="0" i="0" kern="1200" dirty="0">
                <a:solidFill>
                  <a:schemeClr val="tx1"/>
                </a:solidFill>
                <a:effectLst/>
                <a:latin typeface="+mn-lt"/>
                <a:ea typeface="+mn-ea"/>
                <a:cs typeface="+mn-cs"/>
              </a:rPr>
              <a:t> (RNN-LSTM) </a:t>
            </a:r>
            <a:r>
              <a:rPr lang="en-US" sz="1200" b="0" i="0" kern="1200" dirty="0" err="1">
                <a:solidFill>
                  <a:schemeClr val="tx1"/>
                </a:solidFill>
                <a:effectLst/>
                <a:latin typeface="+mn-lt"/>
                <a:ea typeface="+mn-ea"/>
                <a:cs typeface="+mn-cs"/>
              </a:rPr>
              <a:t>gibi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diğer</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mimarisi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hakkında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önemli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anlayışa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sahip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değilseniz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oldukça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karmaşık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çalışmak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olabilir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Dolayısıyla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ortalama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analisti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zaman </a:t>
            </a:r>
            <a:r>
              <a:rPr lang="en-US" sz="1200" b="0" i="0" kern="1200" dirty="0" err="1">
                <a:solidFill>
                  <a:schemeClr val="tx1"/>
                </a:solidFill>
                <a:effectLst/>
                <a:latin typeface="+mn-lt"/>
                <a:ea typeface="+mn-ea"/>
                <a:cs typeface="+mn-cs"/>
              </a:rPr>
              <a:t>serisi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analizine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girişte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yüksek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engel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vardır</a:t>
            </a:r>
            <a:r>
              <a:rPr lang="en-US" sz="1200" b="0" i="0" kern="1200" dirty="0">
                <a:solidFill>
                  <a:schemeClr val="tx1"/>
                </a:solidFill>
                <a:effectLst/>
                <a:latin typeface="+mn-lt"/>
                <a:ea typeface="+mn-ea"/>
                <a:cs typeface="+mn-cs"/>
              </a:rPr>
              <a:t>.</a:t>
            </a:r>
          </a:p>
          <a:p>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6</a:t>
            </a:fld>
            <a:endParaRPr lang="en-TR"/>
          </a:p>
        </p:txBody>
      </p:sp>
    </p:spTree>
    <p:extLst>
      <p:ext uri="{BB962C8B-B14F-4D97-AF65-F5344CB8AC3E}">
        <p14:creationId xmlns:p14="http://schemas.microsoft.com/office/powerpoint/2010/main" val="86525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7</a:t>
            </a:fld>
            <a:endParaRPr lang="en-TR"/>
          </a:p>
        </p:txBody>
      </p:sp>
    </p:spTree>
    <p:extLst>
      <p:ext uri="{BB962C8B-B14F-4D97-AF65-F5344CB8AC3E}">
        <p14:creationId xmlns:p14="http://schemas.microsoft.com/office/powerpoint/2010/main" val="3958298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sz="1200" dirty="0"/>
          </a:p>
          <a:p>
            <a:pPr>
              <a:lnSpc>
                <a:spcPct val="110000"/>
              </a:lnSpc>
            </a:pPr>
            <a:endParaRPr lang="en-US" sz="1200" dirty="0"/>
          </a:p>
          <a:p>
            <a:endParaRPr lang="en-TR" dirty="0"/>
          </a:p>
          <a:p>
            <a:endParaRPr lang="en-TR" dirty="0"/>
          </a:p>
          <a:p>
            <a:r>
              <a:rPr lang="en-TR" dirty="0"/>
              <a:t>Veri nerdeydi nerden aldım ne yaptım kullandım,</a:t>
            </a:r>
          </a:p>
          <a:p>
            <a:endParaRPr lang="en-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err="1"/>
              <a:t>Spark</a:t>
            </a:r>
            <a:r>
              <a:rPr lang="tr-TR" sz="1200" dirty="0"/>
              <a:t>, paralel işlem yapmaya olanak tanırken hem analiz süresini düşürmekte hem de sunduğu ara yüz (</a:t>
            </a:r>
            <a:r>
              <a:rPr lang="tr-TR" sz="1200" dirty="0" err="1"/>
              <a:t>Spark</a:t>
            </a:r>
            <a:r>
              <a:rPr lang="tr-TR" sz="1200" dirty="0"/>
              <a:t>-Shell) sayesinde “</a:t>
            </a:r>
            <a:r>
              <a:rPr lang="tr-TR" sz="1200" dirty="0" err="1"/>
              <a:t>job</a:t>
            </a:r>
            <a:r>
              <a:rPr lang="tr-TR" sz="1200" dirty="0"/>
              <a:t>” olarak tanımlanan işlemlerin görüntülenmesini ve olası bir hatanın detaylı incelenmesini sağlamaktadır.</a:t>
            </a:r>
            <a:endParaRPr lang="en-TR" sz="1200" dirty="0"/>
          </a:p>
          <a:p>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8</a:t>
            </a:fld>
            <a:endParaRPr lang="en-TR"/>
          </a:p>
        </p:txBody>
      </p:sp>
    </p:spTree>
    <p:extLst>
      <p:ext uri="{BB962C8B-B14F-4D97-AF65-F5344CB8AC3E}">
        <p14:creationId xmlns:p14="http://schemas.microsoft.com/office/powerpoint/2010/main" val="3505970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14564FE-5B84-7446-A31D-0D2F49AFD808}" type="slidenum">
              <a:rPr lang="en-TR" smtClean="0"/>
              <a:t>9</a:t>
            </a:fld>
            <a:endParaRPr lang="en-TR"/>
          </a:p>
        </p:txBody>
      </p:sp>
    </p:spTree>
    <p:extLst>
      <p:ext uri="{BB962C8B-B14F-4D97-AF65-F5344CB8AC3E}">
        <p14:creationId xmlns:p14="http://schemas.microsoft.com/office/powerpoint/2010/main" val="2873006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Herhangi</a:t>
            </a:r>
            <a:r>
              <a:rPr lang="en-US" sz="1200" dirty="0"/>
              <a:t> </a:t>
            </a:r>
            <a:r>
              <a:rPr lang="en-US" sz="1200" dirty="0" err="1"/>
              <a:t>ek</a:t>
            </a:r>
            <a:r>
              <a:rPr lang="en-US" sz="1200" dirty="0"/>
              <a:t> </a:t>
            </a:r>
            <a:r>
              <a:rPr lang="en-US" sz="1200" dirty="0" err="1"/>
              <a:t>bir</a:t>
            </a:r>
            <a:r>
              <a:rPr lang="en-US" sz="1200" dirty="0"/>
              <a:t> </a:t>
            </a:r>
            <a:r>
              <a:rPr lang="en-US" sz="1200" dirty="0" err="1"/>
              <a:t>regresör</a:t>
            </a:r>
            <a:r>
              <a:rPr lang="en-US" sz="1200" dirty="0"/>
              <a:t> </a:t>
            </a:r>
            <a:r>
              <a:rPr lang="en-US" sz="1200" dirty="0" err="1"/>
              <a:t>ya</a:t>
            </a:r>
            <a:r>
              <a:rPr lang="en-US" sz="1200" dirty="0"/>
              <a:t> da </a:t>
            </a:r>
            <a:r>
              <a:rPr lang="en-US" sz="1200" dirty="0" err="1"/>
              <a:t>ek</a:t>
            </a:r>
            <a:r>
              <a:rPr lang="en-US" sz="1200" dirty="0"/>
              <a:t> </a:t>
            </a:r>
            <a:r>
              <a:rPr lang="en-US" sz="1200" dirty="0" err="1"/>
              <a:t>tahmin</a:t>
            </a:r>
            <a:r>
              <a:rPr lang="en-US" sz="1200" dirty="0"/>
              <a:t> </a:t>
            </a:r>
            <a:r>
              <a:rPr lang="en-US" sz="1200" dirty="0" err="1"/>
              <a:t>parametresi</a:t>
            </a:r>
            <a:r>
              <a:rPr lang="en-US" sz="1200" dirty="0"/>
              <a:t> </a:t>
            </a:r>
            <a:r>
              <a:rPr lang="en-US" sz="1200" dirty="0" err="1"/>
              <a:t>kullanılmadan</a:t>
            </a:r>
            <a:r>
              <a:rPr lang="en-US" sz="1200" dirty="0"/>
              <a:t> </a:t>
            </a:r>
            <a:r>
              <a:rPr lang="en-US" sz="1200" dirty="0" err="1"/>
              <a:t>gerçekleştirilen</a:t>
            </a:r>
            <a:r>
              <a:rPr lang="en-US" sz="1200" dirty="0"/>
              <a:t> </a:t>
            </a:r>
            <a:r>
              <a:rPr lang="en-US" sz="1200" dirty="0" err="1"/>
              <a:t>çalışmanın</a:t>
            </a:r>
            <a:r>
              <a:rPr lang="en-US" sz="1200" dirty="0"/>
              <a:t> </a:t>
            </a:r>
            <a:r>
              <a:rPr lang="en-US" sz="1200" dirty="0" err="1"/>
              <a:t>grafikleri</a:t>
            </a:r>
            <a:r>
              <a:rPr lang="en-US" sz="1200" dirty="0"/>
              <a:t> </a:t>
            </a:r>
            <a:r>
              <a:rPr lang="en-US" sz="1200" dirty="0" err="1"/>
              <a:t>ve</a:t>
            </a:r>
            <a:r>
              <a:rPr lang="en-US" sz="1200" dirty="0"/>
              <a:t> </a:t>
            </a:r>
            <a:r>
              <a:rPr lang="en-US" sz="1200" dirty="0" err="1"/>
              <a:t>tahmin</a:t>
            </a:r>
            <a:r>
              <a:rPr lang="en-US" sz="1200" dirty="0"/>
              <a:t> </a:t>
            </a:r>
            <a:r>
              <a:rPr lang="en-US" sz="1200" dirty="0" err="1"/>
              <a:t>hatalarına</a:t>
            </a:r>
            <a:r>
              <a:rPr lang="en-US" sz="1200" dirty="0"/>
              <a:t> </a:t>
            </a:r>
            <a:r>
              <a:rPr lang="en-US" sz="1200" dirty="0" err="1"/>
              <a:t>ilişkin</a:t>
            </a:r>
            <a:r>
              <a:rPr lang="en-US" sz="1200" dirty="0"/>
              <a:t> </a:t>
            </a:r>
            <a:r>
              <a:rPr lang="en-US" sz="1200" dirty="0" err="1"/>
              <a:t>değerler</a:t>
            </a:r>
            <a:r>
              <a:rPr lang="en-US" sz="1200" dirty="0"/>
              <a:t> </a:t>
            </a:r>
            <a:r>
              <a:rPr lang="en-US" sz="1200" dirty="0" err="1"/>
              <a:t>verilerek</a:t>
            </a:r>
            <a:r>
              <a:rPr lang="en-US" sz="1200" dirty="0"/>
              <a:t> </a:t>
            </a:r>
            <a:r>
              <a:rPr lang="en-US" sz="1200" dirty="0" err="1"/>
              <a:t>elde</a:t>
            </a:r>
            <a:r>
              <a:rPr lang="en-US" sz="1200" dirty="0"/>
              <a:t> </a:t>
            </a:r>
            <a:r>
              <a:rPr lang="en-US" sz="1200" dirty="0" err="1"/>
              <a:t>edilen</a:t>
            </a:r>
            <a:r>
              <a:rPr lang="en-US" sz="1200" dirty="0"/>
              <a:t> </a:t>
            </a:r>
            <a:r>
              <a:rPr lang="en-US" sz="1200" dirty="0" err="1"/>
              <a:t>sonuçların</a:t>
            </a:r>
            <a:r>
              <a:rPr lang="en-US" sz="1200" dirty="0"/>
              <a:t> </a:t>
            </a:r>
            <a:r>
              <a:rPr lang="en-US" sz="1200" dirty="0" err="1"/>
              <a:t>doğruluğu</a:t>
            </a:r>
            <a:r>
              <a:rPr lang="en-US" sz="1200" dirty="0"/>
              <a:t> </a:t>
            </a:r>
            <a:r>
              <a:rPr lang="en-US" sz="1200" dirty="0" err="1"/>
              <a:t>tartışılmıştır</a:t>
            </a:r>
            <a:r>
              <a:rPr lang="en-US" sz="1200" dirty="0"/>
              <a:t>.</a:t>
            </a:r>
          </a:p>
          <a:p>
            <a:endParaRPr lang="en-TR" dirty="0"/>
          </a:p>
        </p:txBody>
      </p:sp>
      <p:sp>
        <p:nvSpPr>
          <p:cNvPr id="4" name="Slide Number Placeholder 3"/>
          <p:cNvSpPr>
            <a:spLocks noGrp="1"/>
          </p:cNvSpPr>
          <p:nvPr>
            <p:ph type="sldNum" sz="quarter" idx="5"/>
          </p:nvPr>
        </p:nvSpPr>
        <p:spPr/>
        <p:txBody>
          <a:bodyPr/>
          <a:lstStyle/>
          <a:p>
            <a:fld id="{714564FE-5B84-7446-A31D-0D2F49AFD808}" type="slidenum">
              <a:rPr lang="en-TR" smtClean="0"/>
              <a:t>10</a:t>
            </a:fld>
            <a:endParaRPr lang="en-TR"/>
          </a:p>
        </p:txBody>
      </p:sp>
    </p:spTree>
    <p:extLst>
      <p:ext uri="{BB962C8B-B14F-4D97-AF65-F5344CB8AC3E}">
        <p14:creationId xmlns:p14="http://schemas.microsoft.com/office/powerpoint/2010/main" val="135133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2B4F-BDFF-4347-9A34-9C27456D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05E6DD48-791A-BC45-B6B0-B31CADEA0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E9E9B569-A22E-DD4D-958F-59F264314F29}"/>
              </a:ext>
            </a:extLst>
          </p:cNvPr>
          <p:cNvSpPr>
            <a:spLocks noGrp="1"/>
          </p:cNvSpPr>
          <p:nvPr>
            <p:ph type="dt" sz="half" idx="10"/>
          </p:nvPr>
        </p:nvSpPr>
        <p:spPr/>
        <p:txBody>
          <a:bodyPr/>
          <a:lstStyle/>
          <a:p>
            <a:fld id="{B38F530D-B8FF-FF47-BE48-72D33ED8DBE2}" type="datetimeFigureOut">
              <a:rPr lang="en-TR" smtClean="0"/>
              <a:t>10.09.2021</a:t>
            </a:fld>
            <a:endParaRPr lang="en-TR"/>
          </a:p>
        </p:txBody>
      </p:sp>
      <p:sp>
        <p:nvSpPr>
          <p:cNvPr id="5" name="Footer Placeholder 4">
            <a:extLst>
              <a:ext uri="{FF2B5EF4-FFF2-40B4-BE49-F238E27FC236}">
                <a16:creationId xmlns:a16="http://schemas.microsoft.com/office/drawing/2014/main" id="{C36753E0-323D-404E-BAFB-4FCB0B2F9E5F}"/>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32C0975B-A9F0-5944-B687-F738BAED7817}"/>
              </a:ext>
            </a:extLst>
          </p:cNvPr>
          <p:cNvSpPr>
            <a:spLocks noGrp="1"/>
          </p:cNvSpPr>
          <p:nvPr>
            <p:ph type="sldNum" sz="quarter" idx="12"/>
          </p:nvPr>
        </p:nvSpPr>
        <p:spPr/>
        <p:txBody>
          <a:bodyPr/>
          <a:lstStyle/>
          <a:p>
            <a:fld id="{E8201C77-769C-7445-8763-1BCE14E70138}" type="slidenum">
              <a:rPr lang="en-TR" smtClean="0"/>
              <a:t>‹#›</a:t>
            </a:fld>
            <a:endParaRPr lang="en-TR"/>
          </a:p>
        </p:txBody>
      </p:sp>
    </p:spTree>
    <p:extLst>
      <p:ext uri="{BB962C8B-B14F-4D97-AF65-F5344CB8AC3E}">
        <p14:creationId xmlns:p14="http://schemas.microsoft.com/office/powerpoint/2010/main" val="341523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1A7B-7A6E-7441-A6BB-0C582D83FC96}"/>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50CE6777-6E3F-8441-9102-8891064EA3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9A21D2D8-6995-E94D-A780-06194AFAE497}"/>
              </a:ext>
            </a:extLst>
          </p:cNvPr>
          <p:cNvSpPr>
            <a:spLocks noGrp="1"/>
          </p:cNvSpPr>
          <p:nvPr>
            <p:ph type="dt" sz="half" idx="10"/>
          </p:nvPr>
        </p:nvSpPr>
        <p:spPr/>
        <p:txBody>
          <a:bodyPr/>
          <a:lstStyle/>
          <a:p>
            <a:fld id="{B38F530D-B8FF-FF47-BE48-72D33ED8DBE2}" type="datetimeFigureOut">
              <a:rPr lang="en-TR" smtClean="0"/>
              <a:t>10.09.2021</a:t>
            </a:fld>
            <a:endParaRPr lang="en-TR"/>
          </a:p>
        </p:txBody>
      </p:sp>
      <p:sp>
        <p:nvSpPr>
          <p:cNvPr id="5" name="Footer Placeholder 4">
            <a:extLst>
              <a:ext uri="{FF2B5EF4-FFF2-40B4-BE49-F238E27FC236}">
                <a16:creationId xmlns:a16="http://schemas.microsoft.com/office/drawing/2014/main" id="{37354328-443F-6344-B551-19E3086AAAFF}"/>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A816D18-9919-9247-9378-51DA1ACD484C}"/>
              </a:ext>
            </a:extLst>
          </p:cNvPr>
          <p:cNvSpPr>
            <a:spLocks noGrp="1"/>
          </p:cNvSpPr>
          <p:nvPr>
            <p:ph type="sldNum" sz="quarter" idx="12"/>
          </p:nvPr>
        </p:nvSpPr>
        <p:spPr/>
        <p:txBody>
          <a:bodyPr/>
          <a:lstStyle/>
          <a:p>
            <a:fld id="{E8201C77-769C-7445-8763-1BCE14E70138}" type="slidenum">
              <a:rPr lang="en-TR" smtClean="0"/>
              <a:t>‹#›</a:t>
            </a:fld>
            <a:endParaRPr lang="en-TR"/>
          </a:p>
        </p:txBody>
      </p:sp>
    </p:spTree>
    <p:extLst>
      <p:ext uri="{BB962C8B-B14F-4D97-AF65-F5344CB8AC3E}">
        <p14:creationId xmlns:p14="http://schemas.microsoft.com/office/powerpoint/2010/main" val="250192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C1E7C-2DA0-074C-8F1B-AFB664C7AE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208F9515-E653-1247-AADD-49A4B9FB8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B73CA1B6-3B8C-9542-975E-FF65D6060828}"/>
              </a:ext>
            </a:extLst>
          </p:cNvPr>
          <p:cNvSpPr>
            <a:spLocks noGrp="1"/>
          </p:cNvSpPr>
          <p:nvPr>
            <p:ph type="dt" sz="half" idx="10"/>
          </p:nvPr>
        </p:nvSpPr>
        <p:spPr/>
        <p:txBody>
          <a:bodyPr/>
          <a:lstStyle/>
          <a:p>
            <a:fld id="{B38F530D-B8FF-FF47-BE48-72D33ED8DBE2}" type="datetimeFigureOut">
              <a:rPr lang="en-TR" smtClean="0"/>
              <a:t>10.09.2021</a:t>
            </a:fld>
            <a:endParaRPr lang="en-TR"/>
          </a:p>
        </p:txBody>
      </p:sp>
      <p:sp>
        <p:nvSpPr>
          <p:cNvPr id="5" name="Footer Placeholder 4">
            <a:extLst>
              <a:ext uri="{FF2B5EF4-FFF2-40B4-BE49-F238E27FC236}">
                <a16:creationId xmlns:a16="http://schemas.microsoft.com/office/drawing/2014/main" id="{43B5B823-4D4C-0E43-8231-0B7BC7E252F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35F8672-F671-B240-B400-BD5F470979FC}"/>
              </a:ext>
            </a:extLst>
          </p:cNvPr>
          <p:cNvSpPr>
            <a:spLocks noGrp="1"/>
          </p:cNvSpPr>
          <p:nvPr>
            <p:ph type="sldNum" sz="quarter" idx="12"/>
          </p:nvPr>
        </p:nvSpPr>
        <p:spPr/>
        <p:txBody>
          <a:bodyPr/>
          <a:lstStyle/>
          <a:p>
            <a:fld id="{E8201C77-769C-7445-8763-1BCE14E70138}" type="slidenum">
              <a:rPr lang="en-TR" smtClean="0"/>
              <a:t>‹#›</a:t>
            </a:fld>
            <a:endParaRPr lang="en-TR"/>
          </a:p>
        </p:txBody>
      </p:sp>
    </p:spTree>
    <p:extLst>
      <p:ext uri="{BB962C8B-B14F-4D97-AF65-F5344CB8AC3E}">
        <p14:creationId xmlns:p14="http://schemas.microsoft.com/office/powerpoint/2010/main" val="363867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52FD-8976-2E48-A392-EF34C8AB3E6E}"/>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5FA7C1DB-981D-834D-AA11-3D9DF345C4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46BBED38-2D9F-5E4E-ABAB-96BDEC739345}"/>
              </a:ext>
            </a:extLst>
          </p:cNvPr>
          <p:cNvSpPr>
            <a:spLocks noGrp="1"/>
          </p:cNvSpPr>
          <p:nvPr>
            <p:ph type="dt" sz="half" idx="10"/>
          </p:nvPr>
        </p:nvSpPr>
        <p:spPr/>
        <p:txBody>
          <a:bodyPr/>
          <a:lstStyle/>
          <a:p>
            <a:fld id="{B38F530D-B8FF-FF47-BE48-72D33ED8DBE2}" type="datetimeFigureOut">
              <a:rPr lang="en-TR" smtClean="0"/>
              <a:t>10.09.2021</a:t>
            </a:fld>
            <a:endParaRPr lang="en-TR"/>
          </a:p>
        </p:txBody>
      </p:sp>
      <p:sp>
        <p:nvSpPr>
          <p:cNvPr id="5" name="Footer Placeholder 4">
            <a:extLst>
              <a:ext uri="{FF2B5EF4-FFF2-40B4-BE49-F238E27FC236}">
                <a16:creationId xmlns:a16="http://schemas.microsoft.com/office/drawing/2014/main" id="{2657D296-CB2D-1D48-8DEB-13FB3D265C21}"/>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41B10088-A67A-374F-BB85-4DD3098BCFA2}"/>
              </a:ext>
            </a:extLst>
          </p:cNvPr>
          <p:cNvSpPr>
            <a:spLocks noGrp="1"/>
          </p:cNvSpPr>
          <p:nvPr>
            <p:ph type="sldNum" sz="quarter" idx="12"/>
          </p:nvPr>
        </p:nvSpPr>
        <p:spPr/>
        <p:txBody>
          <a:bodyPr/>
          <a:lstStyle/>
          <a:p>
            <a:fld id="{E8201C77-769C-7445-8763-1BCE14E70138}" type="slidenum">
              <a:rPr lang="en-TR" smtClean="0"/>
              <a:t>‹#›</a:t>
            </a:fld>
            <a:endParaRPr lang="en-TR"/>
          </a:p>
        </p:txBody>
      </p:sp>
    </p:spTree>
    <p:extLst>
      <p:ext uri="{BB962C8B-B14F-4D97-AF65-F5344CB8AC3E}">
        <p14:creationId xmlns:p14="http://schemas.microsoft.com/office/powerpoint/2010/main" val="71229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1378-D738-E541-8E3A-B21EE9217D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BBCCB9C7-D0AA-6F4E-8748-635DE668D1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3DE4C0-8517-7840-B860-482B375A828C}"/>
              </a:ext>
            </a:extLst>
          </p:cNvPr>
          <p:cNvSpPr>
            <a:spLocks noGrp="1"/>
          </p:cNvSpPr>
          <p:nvPr>
            <p:ph type="dt" sz="half" idx="10"/>
          </p:nvPr>
        </p:nvSpPr>
        <p:spPr/>
        <p:txBody>
          <a:bodyPr/>
          <a:lstStyle/>
          <a:p>
            <a:fld id="{B38F530D-B8FF-FF47-BE48-72D33ED8DBE2}" type="datetimeFigureOut">
              <a:rPr lang="en-TR" smtClean="0"/>
              <a:t>10.09.2021</a:t>
            </a:fld>
            <a:endParaRPr lang="en-TR"/>
          </a:p>
        </p:txBody>
      </p:sp>
      <p:sp>
        <p:nvSpPr>
          <p:cNvPr id="5" name="Footer Placeholder 4">
            <a:extLst>
              <a:ext uri="{FF2B5EF4-FFF2-40B4-BE49-F238E27FC236}">
                <a16:creationId xmlns:a16="http://schemas.microsoft.com/office/drawing/2014/main" id="{BCC150A9-D548-CD46-AC71-5FE960CF2E6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2051B2A-4DB4-4948-AA08-F5CC165D1502}"/>
              </a:ext>
            </a:extLst>
          </p:cNvPr>
          <p:cNvSpPr>
            <a:spLocks noGrp="1"/>
          </p:cNvSpPr>
          <p:nvPr>
            <p:ph type="sldNum" sz="quarter" idx="12"/>
          </p:nvPr>
        </p:nvSpPr>
        <p:spPr/>
        <p:txBody>
          <a:bodyPr/>
          <a:lstStyle/>
          <a:p>
            <a:fld id="{E8201C77-769C-7445-8763-1BCE14E70138}" type="slidenum">
              <a:rPr lang="en-TR" smtClean="0"/>
              <a:t>‹#›</a:t>
            </a:fld>
            <a:endParaRPr lang="en-TR"/>
          </a:p>
        </p:txBody>
      </p:sp>
    </p:spTree>
    <p:extLst>
      <p:ext uri="{BB962C8B-B14F-4D97-AF65-F5344CB8AC3E}">
        <p14:creationId xmlns:p14="http://schemas.microsoft.com/office/powerpoint/2010/main" val="53655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A50C-E515-BB43-901B-A38F76583D8E}"/>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A6214670-E3C4-AA40-A51E-652C4F47B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C8CAD248-A52D-624F-908F-47D5795C99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2A5E1A8D-24F8-C047-A68C-6C3D1000ACA2}"/>
              </a:ext>
            </a:extLst>
          </p:cNvPr>
          <p:cNvSpPr>
            <a:spLocks noGrp="1"/>
          </p:cNvSpPr>
          <p:nvPr>
            <p:ph type="dt" sz="half" idx="10"/>
          </p:nvPr>
        </p:nvSpPr>
        <p:spPr/>
        <p:txBody>
          <a:bodyPr/>
          <a:lstStyle/>
          <a:p>
            <a:fld id="{B38F530D-B8FF-FF47-BE48-72D33ED8DBE2}" type="datetimeFigureOut">
              <a:rPr lang="en-TR" smtClean="0"/>
              <a:t>10.09.2021</a:t>
            </a:fld>
            <a:endParaRPr lang="en-TR"/>
          </a:p>
        </p:txBody>
      </p:sp>
      <p:sp>
        <p:nvSpPr>
          <p:cNvPr id="6" name="Footer Placeholder 5">
            <a:extLst>
              <a:ext uri="{FF2B5EF4-FFF2-40B4-BE49-F238E27FC236}">
                <a16:creationId xmlns:a16="http://schemas.microsoft.com/office/drawing/2014/main" id="{DC18B6FB-8847-2F44-A353-DB90EF3F9B36}"/>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2D985EC0-20AD-7547-BF53-F745362778D6}"/>
              </a:ext>
            </a:extLst>
          </p:cNvPr>
          <p:cNvSpPr>
            <a:spLocks noGrp="1"/>
          </p:cNvSpPr>
          <p:nvPr>
            <p:ph type="sldNum" sz="quarter" idx="12"/>
          </p:nvPr>
        </p:nvSpPr>
        <p:spPr/>
        <p:txBody>
          <a:bodyPr/>
          <a:lstStyle/>
          <a:p>
            <a:fld id="{E8201C77-769C-7445-8763-1BCE14E70138}" type="slidenum">
              <a:rPr lang="en-TR" smtClean="0"/>
              <a:t>‹#›</a:t>
            </a:fld>
            <a:endParaRPr lang="en-TR"/>
          </a:p>
        </p:txBody>
      </p:sp>
    </p:spTree>
    <p:extLst>
      <p:ext uri="{BB962C8B-B14F-4D97-AF65-F5344CB8AC3E}">
        <p14:creationId xmlns:p14="http://schemas.microsoft.com/office/powerpoint/2010/main" val="278459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E938-04F4-AC41-AEC6-7EAEC7910E56}"/>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5B0B7801-F1FC-6441-A587-424BD2498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4AB100-37BB-8548-99CC-FD50E986ED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BC4FC8A5-5095-9040-AA30-2735D5FAD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7B5B6-589E-2C49-8EF1-88F9C81F5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68613C97-FB79-0248-8BCE-8138F4636C58}"/>
              </a:ext>
            </a:extLst>
          </p:cNvPr>
          <p:cNvSpPr>
            <a:spLocks noGrp="1"/>
          </p:cNvSpPr>
          <p:nvPr>
            <p:ph type="dt" sz="half" idx="10"/>
          </p:nvPr>
        </p:nvSpPr>
        <p:spPr/>
        <p:txBody>
          <a:bodyPr/>
          <a:lstStyle/>
          <a:p>
            <a:fld id="{B38F530D-B8FF-FF47-BE48-72D33ED8DBE2}" type="datetimeFigureOut">
              <a:rPr lang="en-TR" smtClean="0"/>
              <a:t>10.09.2021</a:t>
            </a:fld>
            <a:endParaRPr lang="en-TR"/>
          </a:p>
        </p:txBody>
      </p:sp>
      <p:sp>
        <p:nvSpPr>
          <p:cNvPr id="8" name="Footer Placeholder 7">
            <a:extLst>
              <a:ext uri="{FF2B5EF4-FFF2-40B4-BE49-F238E27FC236}">
                <a16:creationId xmlns:a16="http://schemas.microsoft.com/office/drawing/2014/main" id="{2FF39FF3-6B01-9C41-BB42-CA3299D1380B}"/>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3E123B4F-CBDE-9846-A6D0-E91080E1F928}"/>
              </a:ext>
            </a:extLst>
          </p:cNvPr>
          <p:cNvSpPr>
            <a:spLocks noGrp="1"/>
          </p:cNvSpPr>
          <p:nvPr>
            <p:ph type="sldNum" sz="quarter" idx="12"/>
          </p:nvPr>
        </p:nvSpPr>
        <p:spPr/>
        <p:txBody>
          <a:bodyPr/>
          <a:lstStyle/>
          <a:p>
            <a:fld id="{E8201C77-769C-7445-8763-1BCE14E70138}" type="slidenum">
              <a:rPr lang="en-TR" smtClean="0"/>
              <a:t>‹#›</a:t>
            </a:fld>
            <a:endParaRPr lang="en-TR"/>
          </a:p>
        </p:txBody>
      </p:sp>
    </p:spTree>
    <p:extLst>
      <p:ext uri="{BB962C8B-B14F-4D97-AF65-F5344CB8AC3E}">
        <p14:creationId xmlns:p14="http://schemas.microsoft.com/office/powerpoint/2010/main" val="157982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A922-197B-3A4A-A1E0-91101D56B22E}"/>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5045BDA1-EB78-CA42-99A6-49C94B9368BA}"/>
              </a:ext>
            </a:extLst>
          </p:cNvPr>
          <p:cNvSpPr>
            <a:spLocks noGrp="1"/>
          </p:cNvSpPr>
          <p:nvPr>
            <p:ph type="dt" sz="half" idx="10"/>
          </p:nvPr>
        </p:nvSpPr>
        <p:spPr/>
        <p:txBody>
          <a:bodyPr/>
          <a:lstStyle/>
          <a:p>
            <a:fld id="{B38F530D-B8FF-FF47-BE48-72D33ED8DBE2}" type="datetimeFigureOut">
              <a:rPr lang="en-TR" smtClean="0"/>
              <a:t>10.09.2021</a:t>
            </a:fld>
            <a:endParaRPr lang="en-TR"/>
          </a:p>
        </p:txBody>
      </p:sp>
      <p:sp>
        <p:nvSpPr>
          <p:cNvPr id="4" name="Footer Placeholder 3">
            <a:extLst>
              <a:ext uri="{FF2B5EF4-FFF2-40B4-BE49-F238E27FC236}">
                <a16:creationId xmlns:a16="http://schemas.microsoft.com/office/drawing/2014/main" id="{ECC38A60-70BC-7743-8BD3-9C15B11F1B0A}"/>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5923D3A8-0C2A-B048-84AF-AC3969C151AA}"/>
              </a:ext>
            </a:extLst>
          </p:cNvPr>
          <p:cNvSpPr>
            <a:spLocks noGrp="1"/>
          </p:cNvSpPr>
          <p:nvPr>
            <p:ph type="sldNum" sz="quarter" idx="12"/>
          </p:nvPr>
        </p:nvSpPr>
        <p:spPr/>
        <p:txBody>
          <a:bodyPr/>
          <a:lstStyle/>
          <a:p>
            <a:fld id="{E8201C77-769C-7445-8763-1BCE14E70138}" type="slidenum">
              <a:rPr lang="en-TR" smtClean="0"/>
              <a:t>‹#›</a:t>
            </a:fld>
            <a:endParaRPr lang="en-TR"/>
          </a:p>
        </p:txBody>
      </p:sp>
    </p:spTree>
    <p:extLst>
      <p:ext uri="{BB962C8B-B14F-4D97-AF65-F5344CB8AC3E}">
        <p14:creationId xmlns:p14="http://schemas.microsoft.com/office/powerpoint/2010/main" val="18733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9B4C9-8911-3441-B9E9-C65D0DAFF5D7}"/>
              </a:ext>
            </a:extLst>
          </p:cNvPr>
          <p:cNvSpPr>
            <a:spLocks noGrp="1"/>
          </p:cNvSpPr>
          <p:nvPr>
            <p:ph type="dt" sz="half" idx="10"/>
          </p:nvPr>
        </p:nvSpPr>
        <p:spPr/>
        <p:txBody>
          <a:bodyPr/>
          <a:lstStyle/>
          <a:p>
            <a:fld id="{B38F530D-B8FF-FF47-BE48-72D33ED8DBE2}" type="datetimeFigureOut">
              <a:rPr lang="en-TR" smtClean="0"/>
              <a:t>10.09.2021</a:t>
            </a:fld>
            <a:endParaRPr lang="en-TR"/>
          </a:p>
        </p:txBody>
      </p:sp>
      <p:sp>
        <p:nvSpPr>
          <p:cNvPr id="3" name="Footer Placeholder 2">
            <a:extLst>
              <a:ext uri="{FF2B5EF4-FFF2-40B4-BE49-F238E27FC236}">
                <a16:creationId xmlns:a16="http://schemas.microsoft.com/office/drawing/2014/main" id="{1F7584C0-C7FA-FC47-A22E-C4AA0C8DA6AB}"/>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C5967A05-B2D5-B64F-B220-8B866D6FA1DD}"/>
              </a:ext>
            </a:extLst>
          </p:cNvPr>
          <p:cNvSpPr>
            <a:spLocks noGrp="1"/>
          </p:cNvSpPr>
          <p:nvPr>
            <p:ph type="sldNum" sz="quarter" idx="12"/>
          </p:nvPr>
        </p:nvSpPr>
        <p:spPr/>
        <p:txBody>
          <a:bodyPr/>
          <a:lstStyle/>
          <a:p>
            <a:fld id="{E8201C77-769C-7445-8763-1BCE14E70138}" type="slidenum">
              <a:rPr lang="en-TR" smtClean="0"/>
              <a:t>‹#›</a:t>
            </a:fld>
            <a:endParaRPr lang="en-TR"/>
          </a:p>
        </p:txBody>
      </p:sp>
    </p:spTree>
    <p:extLst>
      <p:ext uri="{BB962C8B-B14F-4D97-AF65-F5344CB8AC3E}">
        <p14:creationId xmlns:p14="http://schemas.microsoft.com/office/powerpoint/2010/main" val="337214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E0F3-2668-6F41-B4E9-E5D49DF4B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19BCF620-C1A1-A14D-9037-10E19CB3F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9F39BDDA-1C31-D64A-97D7-4C71560CE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D22CC1-040C-2647-B633-9CF0A1AA2DFD}"/>
              </a:ext>
            </a:extLst>
          </p:cNvPr>
          <p:cNvSpPr>
            <a:spLocks noGrp="1"/>
          </p:cNvSpPr>
          <p:nvPr>
            <p:ph type="dt" sz="half" idx="10"/>
          </p:nvPr>
        </p:nvSpPr>
        <p:spPr/>
        <p:txBody>
          <a:bodyPr/>
          <a:lstStyle/>
          <a:p>
            <a:fld id="{B38F530D-B8FF-FF47-BE48-72D33ED8DBE2}" type="datetimeFigureOut">
              <a:rPr lang="en-TR" smtClean="0"/>
              <a:t>10.09.2021</a:t>
            </a:fld>
            <a:endParaRPr lang="en-TR"/>
          </a:p>
        </p:txBody>
      </p:sp>
      <p:sp>
        <p:nvSpPr>
          <p:cNvPr id="6" name="Footer Placeholder 5">
            <a:extLst>
              <a:ext uri="{FF2B5EF4-FFF2-40B4-BE49-F238E27FC236}">
                <a16:creationId xmlns:a16="http://schemas.microsoft.com/office/drawing/2014/main" id="{E38D0355-498F-1743-A530-F66ACF3A5FCD}"/>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CE529C46-BE3E-2647-9F07-1BBED85B64BF}"/>
              </a:ext>
            </a:extLst>
          </p:cNvPr>
          <p:cNvSpPr>
            <a:spLocks noGrp="1"/>
          </p:cNvSpPr>
          <p:nvPr>
            <p:ph type="sldNum" sz="quarter" idx="12"/>
          </p:nvPr>
        </p:nvSpPr>
        <p:spPr/>
        <p:txBody>
          <a:bodyPr/>
          <a:lstStyle/>
          <a:p>
            <a:fld id="{E8201C77-769C-7445-8763-1BCE14E70138}" type="slidenum">
              <a:rPr lang="en-TR" smtClean="0"/>
              <a:t>‹#›</a:t>
            </a:fld>
            <a:endParaRPr lang="en-TR"/>
          </a:p>
        </p:txBody>
      </p:sp>
    </p:spTree>
    <p:extLst>
      <p:ext uri="{BB962C8B-B14F-4D97-AF65-F5344CB8AC3E}">
        <p14:creationId xmlns:p14="http://schemas.microsoft.com/office/powerpoint/2010/main" val="190330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403A-922D-BA4F-AEDA-424F69313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5C2E735E-7C60-1844-BA94-0EF28E0B5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EF48BD10-F74B-6B43-9D3E-96D83DAFB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4C8E1C-D7CF-9C4B-883A-484A83152327}"/>
              </a:ext>
            </a:extLst>
          </p:cNvPr>
          <p:cNvSpPr>
            <a:spLocks noGrp="1"/>
          </p:cNvSpPr>
          <p:nvPr>
            <p:ph type="dt" sz="half" idx="10"/>
          </p:nvPr>
        </p:nvSpPr>
        <p:spPr/>
        <p:txBody>
          <a:bodyPr/>
          <a:lstStyle/>
          <a:p>
            <a:fld id="{B38F530D-B8FF-FF47-BE48-72D33ED8DBE2}" type="datetimeFigureOut">
              <a:rPr lang="en-TR" smtClean="0"/>
              <a:t>10.09.2021</a:t>
            </a:fld>
            <a:endParaRPr lang="en-TR"/>
          </a:p>
        </p:txBody>
      </p:sp>
      <p:sp>
        <p:nvSpPr>
          <p:cNvPr id="6" name="Footer Placeholder 5">
            <a:extLst>
              <a:ext uri="{FF2B5EF4-FFF2-40B4-BE49-F238E27FC236}">
                <a16:creationId xmlns:a16="http://schemas.microsoft.com/office/drawing/2014/main" id="{911EB5C1-051B-E54B-9E16-7E02DC8EEEF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95E748-C3A2-1A4C-9F62-CC70D43B4C9C}"/>
              </a:ext>
            </a:extLst>
          </p:cNvPr>
          <p:cNvSpPr>
            <a:spLocks noGrp="1"/>
          </p:cNvSpPr>
          <p:nvPr>
            <p:ph type="sldNum" sz="quarter" idx="12"/>
          </p:nvPr>
        </p:nvSpPr>
        <p:spPr/>
        <p:txBody>
          <a:bodyPr/>
          <a:lstStyle/>
          <a:p>
            <a:fld id="{E8201C77-769C-7445-8763-1BCE14E70138}" type="slidenum">
              <a:rPr lang="en-TR" smtClean="0"/>
              <a:t>‹#›</a:t>
            </a:fld>
            <a:endParaRPr lang="en-TR"/>
          </a:p>
        </p:txBody>
      </p:sp>
    </p:spTree>
    <p:extLst>
      <p:ext uri="{BB962C8B-B14F-4D97-AF65-F5344CB8AC3E}">
        <p14:creationId xmlns:p14="http://schemas.microsoft.com/office/powerpoint/2010/main" val="90321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EFA766-96D2-EC40-AC74-EE0B7BD7E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3CAD5B96-6AD3-0840-90A3-B741D133C9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C10D5D91-D1C4-DA49-A09C-B333E0949A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F530D-B8FF-FF47-BE48-72D33ED8DBE2}" type="datetimeFigureOut">
              <a:rPr lang="en-TR" smtClean="0"/>
              <a:t>10.09.2021</a:t>
            </a:fld>
            <a:endParaRPr lang="en-TR"/>
          </a:p>
        </p:txBody>
      </p:sp>
      <p:sp>
        <p:nvSpPr>
          <p:cNvPr id="5" name="Footer Placeholder 4">
            <a:extLst>
              <a:ext uri="{FF2B5EF4-FFF2-40B4-BE49-F238E27FC236}">
                <a16:creationId xmlns:a16="http://schemas.microsoft.com/office/drawing/2014/main" id="{9A9146C8-1827-6C4F-9076-9B610A1922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7CEE94A4-D7BE-DE4A-9B06-6CEAE8CE6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01C77-769C-7445-8763-1BCE14E70138}" type="slidenum">
              <a:rPr lang="en-TR" smtClean="0"/>
              <a:t>‹#›</a:t>
            </a:fld>
            <a:endParaRPr lang="en-TR"/>
          </a:p>
        </p:txBody>
      </p:sp>
    </p:spTree>
    <p:extLst>
      <p:ext uri="{BB962C8B-B14F-4D97-AF65-F5344CB8AC3E}">
        <p14:creationId xmlns:p14="http://schemas.microsoft.com/office/powerpoint/2010/main" val="863978491"/>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4B6236-2892-0040-812A-4EB710FE0C7A}"/>
              </a:ext>
            </a:extLst>
          </p:cNvPr>
          <p:cNvPicPr>
            <a:picLocks noChangeAspect="1"/>
          </p:cNvPicPr>
          <p:nvPr/>
        </p:nvPicPr>
        <p:blipFill>
          <a:blip r:embed="rId3"/>
          <a:stretch>
            <a:fillRect/>
          </a:stretch>
        </p:blipFill>
        <p:spPr>
          <a:xfrm>
            <a:off x="830011" y="767502"/>
            <a:ext cx="7746709" cy="2943750"/>
          </a:xfrm>
          <a:prstGeom prst="rect">
            <a:avLst/>
          </a:prstGeom>
        </p:spPr>
      </p:pic>
      <p:sp>
        <p:nvSpPr>
          <p:cNvPr id="20" name="Rectangle 19">
            <a:extLst>
              <a:ext uri="{FF2B5EF4-FFF2-40B4-BE49-F238E27FC236}">
                <a16:creationId xmlns:a16="http://schemas.microsoft.com/office/drawing/2014/main" id="{46376F4D-7E99-9640-A1AB-C8CC1B6337C0}"/>
              </a:ext>
            </a:extLst>
          </p:cNvPr>
          <p:cNvSpPr/>
          <p:nvPr/>
        </p:nvSpPr>
        <p:spPr>
          <a:xfrm>
            <a:off x="1114873" y="3994311"/>
            <a:ext cx="6816674" cy="523220"/>
          </a:xfrm>
          <a:prstGeom prst="rect">
            <a:avLst/>
          </a:prstGeom>
        </p:spPr>
        <p:txBody>
          <a:bodyPr wrap="none">
            <a:spAutoFit/>
          </a:bodyPr>
          <a:lstStyle/>
          <a:p>
            <a:r>
              <a:rPr lang="en-US" sz="2800" dirty="0" err="1">
                <a:solidFill>
                  <a:srgbClr val="000000"/>
                </a:solidFill>
                <a:ea typeface="Verdana" panose="020B0604030504040204" pitchFamily="34" charset="0"/>
                <a:cs typeface="Verdana" panose="020B0604030504040204" pitchFamily="34" charset="0"/>
              </a:rPr>
              <a:t>Enerji</a:t>
            </a:r>
            <a:r>
              <a:rPr lang="en-US" sz="2800" dirty="0">
                <a:solidFill>
                  <a:srgbClr val="000000"/>
                </a:solidFill>
                <a:ea typeface="Verdana" panose="020B0604030504040204" pitchFamily="34" charset="0"/>
                <a:cs typeface="Verdana" panose="020B0604030504040204" pitchFamily="34" charset="0"/>
              </a:rPr>
              <a:t> </a:t>
            </a:r>
            <a:r>
              <a:rPr lang="en-US" sz="2800" dirty="0" err="1">
                <a:solidFill>
                  <a:srgbClr val="000000"/>
                </a:solidFill>
                <a:ea typeface="Verdana" panose="020B0604030504040204" pitchFamily="34" charset="0"/>
                <a:cs typeface="Verdana" panose="020B0604030504040204" pitchFamily="34" charset="0"/>
              </a:rPr>
              <a:t>Sektöründe</a:t>
            </a:r>
            <a:r>
              <a:rPr lang="en-US" sz="2800" dirty="0">
                <a:solidFill>
                  <a:srgbClr val="000000"/>
                </a:solidFill>
                <a:ea typeface="Verdana" panose="020B0604030504040204" pitchFamily="34" charset="0"/>
                <a:cs typeface="Verdana" panose="020B0604030504040204" pitchFamily="34" charset="0"/>
              </a:rPr>
              <a:t> </a:t>
            </a:r>
            <a:r>
              <a:rPr lang="en-US" sz="2800" dirty="0" err="1">
                <a:solidFill>
                  <a:srgbClr val="000000"/>
                </a:solidFill>
                <a:ea typeface="Verdana" panose="020B0604030504040204" pitchFamily="34" charset="0"/>
                <a:cs typeface="Verdana" panose="020B0604030504040204" pitchFamily="34" charset="0"/>
              </a:rPr>
              <a:t>Sayaç</a:t>
            </a:r>
            <a:r>
              <a:rPr lang="en-US" sz="2800" dirty="0">
                <a:solidFill>
                  <a:srgbClr val="000000"/>
                </a:solidFill>
                <a:ea typeface="Verdana" panose="020B0604030504040204" pitchFamily="34" charset="0"/>
                <a:cs typeface="Verdana" panose="020B0604030504040204" pitchFamily="34" charset="0"/>
              </a:rPr>
              <a:t> </a:t>
            </a:r>
            <a:r>
              <a:rPr lang="en-US" sz="2800" dirty="0" err="1">
                <a:solidFill>
                  <a:srgbClr val="000000"/>
                </a:solidFill>
                <a:ea typeface="Verdana" panose="020B0604030504040204" pitchFamily="34" charset="0"/>
                <a:cs typeface="Verdana" panose="020B0604030504040204" pitchFamily="34" charset="0"/>
              </a:rPr>
              <a:t>Bazlı</a:t>
            </a:r>
            <a:r>
              <a:rPr lang="en-US" sz="2800" dirty="0">
                <a:solidFill>
                  <a:srgbClr val="000000"/>
                </a:solidFill>
                <a:ea typeface="Verdana" panose="020B0604030504040204" pitchFamily="34" charset="0"/>
                <a:cs typeface="Verdana" panose="020B0604030504040204" pitchFamily="34" charset="0"/>
              </a:rPr>
              <a:t> </a:t>
            </a:r>
            <a:r>
              <a:rPr lang="en-US" sz="2800" dirty="0" err="1">
                <a:solidFill>
                  <a:srgbClr val="000000"/>
                </a:solidFill>
                <a:ea typeface="Verdana" panose="020B0604030504040204" pitchFamily="34" charset="0"/>
                <a:cs typeface="Verdana" panose="020B0604030504040204" pitchFamily="34" charset="0"/>
              </a:rPr>
              <a:t>Anomali</a:t>
            </a:r>
            <a:r>
              <a:rPr lang="en-US" sz="2800" dirty="0">
                <a:solidFill>
                  <a:srgbClr val="000000"/>
                </a:solidFill>
                <a:ea typeface="Verdana" panose="020B0604030504040204" pitchFamily="34" charset="0"/>
                <a:cs typeface="Verdana" panose="020B0604030504040204" pitchFamily="34" charset="0"/>
              </a:rPr>
              <a:t> </a:t>
            </a:r>
            <a:r>
              <a:rPr lang="en-US" sz="2800" dirty="0" err="1">
                <a:solidFill>
                  <a:srgbClr val="000000"/>
                </a:solidFill>
                <a:ea typeface="Verdana" panose="020B0604030504040204" pitchFamily="34" charset="0"/>
                <a:cs typeface="Verdana" panose="020B0604030504040204" pitchFamily="34" charset="0"/>
              </a:rPr>
              <a:t>Tespiti</a:t>
            </a:r>
            <a:r>
              <a:rPr lang="en-US" sz="2800" dirty="0">
                <a:solidFill>
                  <a:srgbClr val="000000"/>
                </a:solidFill>
                <a:ea typeface="Verdana" panose="020B0604030504040204" pitchFamily="34" charset="0"/>
                <a:cs typeface="Verdana" panose="020B0604030504040204" pitchFamily="34" charset="0"/>
              </a:rPr>
              <a:t> </a:t>
            </a:r>
            <a:endParaRPr lang="en-TR" sz="2800" dirty="0">
              <a:ea typeface="Verdana" panose="020B0604030504040204" pitchFamily="34" charset="0"/>
              <a:cs typeface="Verdana" panose="020B0604030504040204" pitchFamily="34" charset="0"/>
            </a:endParaRPr>
          </a:p>
        </p:txBody>
      </p:sp>
      <p:cxnSp>
        <p:nvCxnSpPr>
          <p:cNvPr id="22" name="Straight Connector 21">
            <a:extLst>
              <a:ext uri="{FF2B5EF4-FFF2-40B4-BE49-F238E27FC236}">
                <a16:creationId xmlns:a16="http://schemas.microsoft.com/office/drawing/2014/main" id="{E0EA0EEB-C070-E041-BE77-C0994151F58B}"/>
              </a:ext>
            </a:extLst>
          </p:cNvPr>
          <p:cNvCxnSpPr/>
          <p:nvPr/>
        </p:nvCxnSpPr>
        <p:spPr>
          <a:xfrm>
            <a:off x="830011" y="4816172"/>
            <a:ext cx="787854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C6BCFD6-C89E-AC45-8AFB-0E8246147C7C}"/>
              </a:ext>
            </a:extLst>
          </p:cNvPr>
          <p:cNvSpPr txBox="1"/>
          <p:nvPr/>
        </p:nvSpPr>
        <p:spPr>
          <a:xfrm>
            <a:off x="2230675" y="5093098"/>
            <a:ext cx="4382814" cy="707886"/>
          </a:xfrm>
          <a:prstGeom prst="rect">
            <a:avLst/>
          </a:prstGeom>
          <a:noFill/>
        </p:spPr>
        <p:txBody>
          <a:bodyPr wrap="square" rtlCol="0">
            <a:spAutoFit/>
          </a:bodyPr>
          <a:lstStyle/>
          <a:p>
            <a:pPr algn="ctr"/>
            <a:r>
              <a:rPr lang="en-US" sz="2000" dirty="0">
                <a:ea typeface="Verdana" panose="020B0604030504040204" pitchFamily="34" charset="0"/>
                <a:cs typeface="Verdana" panose="020B0604030504040204" pitchFamily="34" charset="0"/>
              </a:rPr>
              <a:t>Dr. </a:t>
            </a:r>
            <a:r>
              <a:rPr lang="en-US" sz="2000" dirty="0" err="1">
                <a:ea typeface="Verdana" panose="020B0604030504040204" pitchFamily="34" charset="0"/>
                <a:cs typeface="Verdana" panose="020B0604030504040204" pitchFamily="34" charset="0"/>
              </a:rPr>
              <a:t>Hüseyin</a:t>
            </a:r>
            <a:r>
              <a:rPr lang="en-US" sz="2000" dirty="0">
                <a:ea typeface="Verdana" panose="020B0604030504040204" pitchFamily="34" charset="0"/>
                <a:cs typeface="Verdana" panose="020B0604030504040204" pitchFamily="34" charset="0"/>
              </a:rPr>
              <a:t> Budak</a:t>
            </a:r>
          </a:p>
          <a:p>
            <a:pPr algn="ctr"/>
            <a:r>
              <a:rPr lang="en-US" sz="2000" dirty="0" err="1">
                <a:ea typeface="Verdana" panose="020B0604030504040204" pitchFamily="34" charset="0"/>
                <a:cs typeface="Verdana" panose="020B0604030504040204" pitchFamily="34" charset="0"/>
              </a:rPr>
              <a:t>Merve</a:t>
            </a:r>
            <a:r>
              <a:rPr lang="en-US" sz="2000" dirty="0">
                <a:ea typeface="Verdana" panose="020B0604030504040204" pitchFamily="34" charset="0"/>
                <a:cs typeface="Verdana" panose="020B0604030504040204" pitchFamily="34" charset="0"/>
              </a:rPr>
              <a:t> </a:t>
            </a:r>
            <a:r>
              <a:rPr lang="en-US" sz="2000" dirty="0" err="1">
                <a:ea typeface="Verdana" panose="020B0604030504040204" pitchFamily="34" charset="0"/>
                <a:cs typeface="Verdana" panose="020B0604030504040204" pitchFamily="34" charset="0"/>
              </a:rPr>
              <a:t>Bekler</a:t>
            </a:r>
            <a:endParaRPr lang="en-TR" sz="200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9426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9ACF7-C9BA-3C43-BC76-12A8FBE8275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dirty="0" err="1">
                <a:solidFill>
                  <a:schemeClr val="tx1"/>
                </a:solidFill>
                <a:latin typeface="+mj-lt"/>
                <a:ea typeface="+mj-ea"/>
                <a:cs typeface="+mj-cs"/>
              </a:rPr>
              <a:t>Uygulama</a:t>
            </a:r>
            <a:endParaRPr lang="en-US" sz="4000" kern="1200" dirty="0">
              <a:solidFill>
                <a:schemeClr val="tx1"/>
              </a:solidFill>
              <a:latin typeface="+mj-lt"/>
              <a:ea typeface="+mj-ea"/>
              <a:cs typeface="+mj-cs"/>
            </a:endParaRPr>
          </a:p>
        </p:txBody>
      </p:sp>
      <p:sp>
        <p:nvSpPr>
          <p:cNvPr id="22"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
            <a:extLst>
              <a:ext uri="{FF2B5EF4-FFF2-40B4-BE49-F238E27FC236}">
                <a16:creationId xmlns:a16="http://schemas.microsoft.com/office/drawing/2014/main" id="{EA301F6C-48FA-F049-BF3B-EBB762E6D4BF}"/>
              </a:ext>
            </a:extLst>
          </p:cNvPr>
          <p:cNvSpPr>
            <a:spLocks noChangeArrowheads="1"/>
          </p:cNvSpPr>
          <p:nvPr/>
        </p:nvSpPr>
        <p:spPr bwMode="auto">
          <a:xfrm>
            <a:off x="498834" y="2276856"/>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Her </a:t>
            </a:r>
            <a:r>
              <a:rPr lang="en-US" sz="2000" dirty="0" err="1"/>
              <a:t>bir</a:t>
            </a:r>
            <a:r>
              <a:rPr lang="en-US" sz="2000" dirty="0"/>
              <a:t> </a:t>
            </a:r>
            <a:r>
              <a:rPr lang="en-US" sz="2000" dirty="0" err="1"/>
              <a:t>sayacın</a:t>
            </a:r>
            <a:r>
              <a:rPr lang="en-US" sz="2000" dirty="0"/>
              <a:t> son </a:t>
            </a:r>
            <a:r>
              <a:rPr lang="en-US" sz="2000" dirty="0" err="1"/>
              <a:t>ayı</a:t>
            </a:r>
            <a:r>
              <a:rPr lang="en-US" sz="2000" dirty="0"/>
              <a:t> test </a:t>
            </a:r>
            <a:r>
              <a:rPr lang="en-US" sz="2000" dirty="0" err="1"/>
              <a:t>olarak</a:t>
            </a:r>
            <a:r>
              <a:rPr lang="en-US" sz="2000" dirty="0"/>
              <a:t> </a:t>
            </a:r>
            <a:r>
              <a:rPr lang="en-US" sz="2000" dirty="0" err="1"/>
              <a:t>ayrılmıştır</a:t>
            </a:r>
            <a:r>
              <a:rPr lang="en-US" sz="2000" dirty="0"/>
              <a:t>. </a:t>
            </a:r>
            <a:r>
              <a:rPr lang="en-US" sz="2000" dirty="0" err="1"/>
              <a:t>Eğitim</a:t>
            </a:r>
            <a:r>
              <a:rPr lang="en-US" sz="2000" dirty="0"/>
              <a:t> </a:t>
            </a:r>
            <a:r>
              <a:rPr lang="en-US" sz="2000" dirty="0" err="1"/>
              <a:t>için</a:t>
            </a:r>
            <a:r>
              <a:rPr lang="en-US" sz="2000" dirty="0"/>
              <a:t> </a:t>
            </a:r>
            <a:r>
              <a:rPr lang="en-US" sz="2000" dirty="0" err="1"/>
              <a:t>kullanılan</a:t>
            </a:r>
            <a:r>
              <a:rPr lang="en-US" sz="2000" dirty="0"/>
              <a:t> </a:t>
            </a:r>
            <a:r>
              <a:rPr lang="en-US" sz="2000" dirty="0" err="1"/>
              <a:t>veriler</a:t>
            </a:r>
            <a:r>
              <a:rPr lang="en-US" sz="2000" dirty="0"/>
              <a:t> </a:t>
            </a:r>
            <a:r>
              <a:rPr lang="en-US" sz="2000" dirty="0" err="1"/>
              <a:t>ile</a:t>
            </a:r>
            <a:r>
              <a:rPr lang="en-US" sz="2000" dirty="0"/>
              <a:t> </a:t>
            </a:r>
            <a:r>
              <a:rPr lang="en-US" sz="2000" dirty="0" err="1"/>
              <a:t>sayaçların</a:t>
            </a:r>
            <a:r>
              <a:rPr lang="en-US" sz="2000" dirty="0"/>
              <a:t> net </a:t>
            </a:r>
            <a:r>
              <a:rPr lang="en-US" sz="2000" dirty="0" err="1"/>
              <a:t>tüketimlerine</a:t>
            </a:r>
            <a:r>
              <a:rPr lang="en-US" sz="2000" dirty="0"/>
              <a:t> </a:t>
            </a:r>
            <a:r>
              <a:rPr lang="en-US" sz="2000" dirty="0" err="1"/>
              <a:t>yönelik</a:t>
            </a:r>
            <a:r>
              <a:rPr lang="en-US" sz="2000" dirty="0"/>
              <a:t> </a:t>
            </a:r>
            <a:r>
              <a:rPr lang="en-US" sz="2000" dirty="0" err="1"/>
              <a:t>olarak</a:t>
            </a:r>
            <a:r>
              <a:rPr lang="en-US" sz="2000" dirty="0"/>
              <a:t> </a:t>
            </a:r>
            <a:r>
              <a:rPr lang="en-US" sz="2000" dirty="0" err="1"/>
              <a:t>tahminlemeler</a:t>
            </a:r>
            <a:r>
              <a:rPr lang="en-US" sz="2000" dirty="0"/>
              <a:t> </a:t>
            </a:r>
            <a:r>
              <a:rPr lang="en-US" sz="2000" dirty="0" err="1"/>
              <a:t>yapılmıştır</a:t>
            </a:r>
            <a:r>
              <a:rPr lang="en-US" sz="2000" dirty="0"/>
              <a:t>. </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r>
              <a:rPr lang="en-US" sz="2000" dirty="0" err="1"/>
              <a:t>Sistemin</a:t>
            </a:r>
            <a:r>
              <a:rPr lang="en-US" sz="2000" dirty="0"/>
              <a:t> </a:t>
            </a:r>
            <a:r>
              <a:rPr lang="en-US" sz="2000" dirty="0" err="1"/>
              <a:t>tahmin</a:t>
            </a:r>
            <a:r>
              <a:rPr lang="en-US" sz="2000" dirty="0"/>
              <a:t> </a:t>
            </a:r>
            <a:r>
              <a:rPr lang="en-US" sz="2000" dirty="0" err="1"/>
              <a:t>ettiği</a:t>
            </a:r>
            <a:r>
              <a:rPr lang="en-US" sz="2000" dirty="0"/>
              <a:t> </a:t>
            </a:r>
            <a:r>
              <a:rPr lang="en-US" sz="2000" dirty="0" err="1"/>
              <a:t>değerler</a:t>
            </a:r>
            <a:r>
              <a:rPr lang="en-US" sz="2000" dirty="0"/>
              <a:t> </a:t>
            </a:r>
            <a:r>
              <a:rPr lang="en-US" sz="2000" dirty="0" err="1"/>
              <a:t>gerçek</a:t>
            </a:r>
            <a:r>
              <a:rPr lang="en-US" sz="2000" dirty="0"/>
              <a:t> </a:t>
            </a:r>
            <a:r>
              <a:rPr lang="en-US" sz="2000" dirty="0" err="1"/>
              <a:t>vaka</a:t>
            </a:r>
            <a:r>
              <a:rPr lang="en-US" sz="2000" dirty="0"/>
              <a:t> </a:t>
            </a:r>
            <a:r>
              <a:rPr lang="en-US" sz="2000" dirty="0" err="1"/>
              <a:t>değerleri</a:t>
            </a:r>
            <a:r>
              <a:rPr lang="en-US" sz="2000" dirty="0"/>
              <a:t> </a:t>
            </a:r>
            <a:r>
              <a:rPr lang="en-US" sz="2000" dirty="0" err="1"/>
              <a:t>ile</a:t>
            </a:r>
            <a:r>
              <a:rPr lang="en-US" sz="2000" dirty="0"/>
              <a:t> </a:t>
            </a:r>
            <a:r>
              <a:rPr lang="en-US" sz="2000" dirty="0" err="1"/>
              <a:t>karşılaştırılmış</a:t>
            </a:r>
            <a:r>
              <a:rPr lang="en-US" sz="2000" dirty="0"/>
              <a:t> </a:t>
            </a:r>
            <a:r>
              <a:rPr lang="en-US" sz="2000" dirty="0" err="1"/>
              <a:t>ve</a:t>
            </a:r>
            <a:r>
              <a:rPr lang="en-US" sz="2000" dirty="0"/>
              <a:t> </a:t>
            </a:r>
            <a:r>
              <a:rPr lang="en-US" sz="2000" dirty="0" err="1"/>
              <a:t>ortalama</a:t>
            </a:r>
            <a:r>
              <a:rPr lang="en-US" sz="2000" dirty="0"/>
              <a:t> </a:t>
            </a:r>
            <a:r>
              <a:rPr lang="en-US" sz="2000" dirty="0" err="1"/>
              <a:t>tahmin</a:t>
            </a:r>
            <a:r>
              <a:rPr lang="en-US" sz="2000" dirty="0"/>
              <a:t> </a:t>
            </a:r>
            <a:r>
              <a:rPr lang="en-US" sz="2000" dirty="0" err="1"/>
              <a:t>hata</a:t>
            </a:r>
            <a:r>
              <a:rPr lang="en-US" sz="2000" dirty="0"/>
              <a:t> </a:t>
            </a:r>
            <a:r>
              <a:rPr lang="en-US" sz="2000" dirty="0" err="1"/>
              <a:t>değerleri</a:t>
            </a:r>
            <a:r>
              <a:rPr lang="en-US" sz="2000" dirty="0"/>
              <a:t> </a:t>
            </a:r>
            <a:r>
              <a:rPr lang="en-US" sz="2000" dirty="0" err="1"/>
              <a:t>üzerinden</a:t>
            </a:r>
            <a:r>
              <a:rPr lang="en-US" sz="2000" dirty="0"/>
              <a:t> </a:t>
            </a:r>
            <a:r>
              <a:rPr lang="en-US" sz="2000" dirty="0" err="1"/>
              <a:t>sistem</a:t>
            </a:r>
            <a:r>
              <a:rPr lang="en-US" sz="2000" dirty="0"/>
              <a:t> </a:t>
            </a:r>
            <a:r>
              <a:rPr lang="en-US" sz="2000" dirty="0" err="1"/>
              <a:t>başarısı</a:t>
            </a:r>
            <a:r>
              <a:rPr lang="en-US" sz="2000" dirty="0"/>
              <a:t> </a:t>
            </a:r>
            <a:r>
              <a:rPr lang="en-US" sz="2000" dirty="0" err="1"/>
              <a:t>yorumlanmıştır</a:t>
            </a:r>
            <a:r>
              <a:rPr lang="en-US" sz="2000" dirty="0"/>
              <a:t>.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tr-TR" sz="2000" dirty="0"/>
              <a:t>Analiz sürecinde, sayaçların eş zamanlı olarak analiz edilebilmesi için </a:t>
            </a:r>
            <a:r>
              <a:rPr lang="tr-TR" sz="2000" dirty="0" err="1"/>
              <a:t>Apache</a:t>
            </a:r>
            <a:r>
              <a:rPr lang="tr-TR" sz="2000" dirty="0"/>
              <a:t> </a:t>
            </a:r>
            <a:r>
              <a:rPr lang="tr-TR" sz="2000" dirty="0" err="1"/>
              <a:t>Spark</a:t>
            </a:r>
            <a:r>
              <a:rPr lang="tr-TR" sz="2000" dirty="0"/>
              <a:t> kullanılmıştır. </a:t>
            </a:r>
            <a:r>
              <a:rPr lang="en-US" sz="2000" dirty="0"/>
              <a:t>Apache Spark, </a:t>
            </a:r>
            <a:r>
              <a:rPr lang="en-US" sz="2000" dirty="0" err="1"/>
              <a:t>büyük</a:t>
            </a:r>
            <a:r>
              <a:rPr lang="en-US" sz="2000" dirty="0"/>
              <a:t> </a:t>
            </a:r>
            <a:r>
              <a:rPr lang="en-US" sz="2000" dirty="0" err="1"/>
              <a:t>ölçekli</a:t>
            </a:r>
            <a:r>
              <a:rPr lang="en-US" sz="2000" dirty="0"/>
              <a:t> </a:t>
            </a:r>
            <a:r>
              <a:rPr lang="en-US" sz="2000" dirty="0" err="1"/>
              <a:t>veri</a:t>
            </a:r>
            <a:r>
              <a:rPr lang="en-US" sz="2000" dirty="0"/>
              <a:t> </a:t>
            </a:r>
            <a:r>
              <a:rPr lang="en-US" sz="2000" dirty="0" err="1"/>
              <a:t>analizi</a:t>
            </a:r>
            <a:r>
              <a:rPr lang="en-US" sz="2000" dirty="0"/>
              <a:t> </a:t>
            </a:r>
            <a:r>
              <a:rPr lang="en-US" sz="2000" dirty="0" err="1"/>
              <a:t>uygulamalarını</a:t>
            </a:r>
            <a:r>
              <a:rPr lang="en-US" sz="2000" dirty="0"/>
              <a:t> </a:t>
            </a:r>
            <a:r>
              <a:rPr lang="en-US" sz="2000" dirty="0" err="1"/>
              <a:t>çalıştırmak</a:t>
            </a:r>
            <a:r>
              <a:rPr lang="en-US" sz="2000" dirty="0"/>
              <a:t> </a:t>
            </a:r>
            <a:r>
              <a:rPr lang="en-US" sz="2000" dirty="0" err="1"/>
              <a:t>için</a:t>
            </a:r>
            <a:r>
              <a:rPr lang="en-US" sz="2000" dirty="0"/>
              <a:t> </a:t>
            </a:r>
            <a:r>
              <a:rPr lang="en-US" sz="2000" dirty="0" err="1"/>
              <a:t>kullanılan</a:t>
            </a:r>
            <a:r>
              <a:rPr lang="en-US" sz="2000" dirty="0"/>
              <a:t> </a:t>
            </a:r>
            <a:r>
              <a:rPr lang="en-US" sz="2000" dirty="0" err="1"/>
              <a:t>açık</a:t>
            </a:r>
            <a:r>
              <a:rPr lang="en-US" sz="2000" dirty="0"/>
              <a:t> </a:t>
            </a:r>
            <a:r>
              <a:rPr lang="en-US" sz="2000" dirty="0" err="1"/>
              <a:t>kaynaklı</a:t>
            </a:r>
            <a:r>
              <a:rPr lang="en-US" sz="2000" dirty="0"/>
              <a:t> </a:t>
            </a:r>
            <a:r>
              <a:rPr lang="en-US" sz="2000" dirty="0" err="1"/>
              <a:t>bir</a:t>
            </a:r>
            <a:r>
              <a:rPr lang="en-US" sz="2000" dirty="0"/>
              <a:t> </a:t>
            </a:r>
            <a:r>
              <a:rPr lang="en-US" sz="2000" dirty="0" err="1"/>
              <a:t>paralel</a:t>
            </a:r>
            <a:r>
              <a:rPr lang="en-US" sz="2000" dirty="0"/>
              <a:t> </a:t>
            </a:r>
            <a:r>
              <a:rPr lang="en-US" sz="2000" dirty="0" err="1"/>
              <a:t>işleme</a:t>
            </a:r>
            <a:r>
              <a:rPr lang="en-US" sz="2000" dirty="0"/>
              <a:t> </a:t>
            </a:r>
            <a:r>
              <a:rPr lang="en-US" sz="2000" dirty="0" err="1"/>
              <a:t>çerçevesidir</a:t>
            </a:r>
            <a:r>
              <a:rPr lang="en-US" sz="2000" dirty="0"/>
              <a:t>. </a:t>
            </a:r>
            <a:endParaRPr lang="en-TR" sz="2000" dirty="0"/>
          </a:p>
          <a:p>
            <a:pPr>
              <a:lnSpc>
                <a:spcPct val="90000"/>
              </a:lnSpc>
              <a:spcAft>
                <a:spcPts val="600"/>
              </a:spcAft>
            </a:pPr>
            <a:endParaRPr lang="tr-TR" sz="2000" dirty="0"/>
          </a:p>
          <a:p>
            <a:pPr>
              <a:lnSpc>
                <a:spcPct val="90000"/>
              </a:lnSpc>
              <a:spcAft>
                <a:spcPts val="600"/>
              </a:spcAft>
            </a:pPr>
            <a:endParaRPr lang="en-US" sz="2000" dirty="0"/>
          </a:p>
          <a:p>
            <a:pPr>
              <a:lnSpc>
                <a:spcPct val="90000"/>
              </a:lnSpc>
              <a:spcAft>
                <a:spcPts val="600"/>
              </a:spcAft>
            </a:pPr>
            <a:endParaRPr lang="en-US" sz="2000" dirty="0"/>
          </a:p>
          <a:p>
            <a:pPr>
              <a:lnSpc>
                <a:spcPct val="90000"/>
              </a:lnSpc>
              <a:spcAft>
                <a:spcPts val="600"/>
              </a:spcAft>
            </a:pPr>
            <a:endParaRPr lang="en-US" sz="2000" dirty="0"/>
          </a:p>
        </p:txBody>
      </p:sp>
      <p:pic>
        <p:nvPicPr>
          <p:cNvPr id="12" name="Picture 11">
            <a:extLst>
              <a:ext uri="{FF2B5EF4-FFF2-40B4-BE49-F238E27FC236}">
                <a16:creationId xmlns:a16="http://schemas.microsoft.com/office/drawing/2014/main" id="{334410C9-32AA-0D45-B5D1-BEE4344A72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247" y="223420"/>
            <a:ext cx="1748544" cy="535532"/>
          </a:xfrm>
          <a:prstGeom prst="rect">
            <a:avLst/>
          </a:prstGeom>
        </p:spPr>
      </p:pic>
    </p:spTree>
    <p:extLst>
      <p:ext uri="{BB962C8B-B14F-4D97-AF65-F5344CB8AC3E}">
        <p14:creationId xmlns:p14="http://schemas.microsoft.com/office/powerpoint/2010/main" val="86355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9ACF7-C9BA-3C43-BC76-12A8FBE8275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dirty="0" err="1">
                <a:solidFill>
                  <a:schemeClr val="tx1"/>
                </a:solidFill>
                <a:latin typeface="+mj-lt"/>
                <a:ea typeface="+mj-ea"/>
                <a:cs typeface="+mj-cs"/>
              </a:rPr>
              <a:t>Değerlendirme</a:t>
            </a:r>
            <a:endParaRPr lang="en-US" sz="4000" kern="1200" dirty="0">
              <a:solidFill>
                <a:schemeClr val="tx1"/>
              </a:solidFill>
              <a:latin typeface="+mj-lt"/>
              <a:ea typeface="+mj-ea"/>
              <a:cs typeface="+mj-cs"/>
            </a:endParaRPr>
          </a:p>
        </p:txBody>
      </p:sp>
      <p:sp>
        <p:nvSpPr>
          <p:cNvPr id="22"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
            <a:extLst>
              <a:ext uri="{FF2B5EF4-FFF2-40B4-BE49-F238E27FC236}">
                <a16:creationId xmlns:a16="http://schemas.microsoft.com/office/drawing/2014/main" id="{EA301F6C-48FA-F049-BF3B-EBB762E6D4BF}"/>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200" dirty="0"/>
          </a:p>
        </p:txBody>
      </p:sp>
      <p:sp>
        <p:nvSpPr>
          <p:cNvPr id="13" name="Rectangle 1">
            <a:extLst>
              <a:ext uri="{FF2B5EF4-FFF2-40B4-BE49-F238E27FC236}">
                <a16:creationId xmlns:a16="http://schemas.microsoft.com/office/drawing/2014/main" id="{376D6312-3E57-4547-89D3-199394D21CCF}"/>
              </a:ext>
            </a:extLst>
          </p:cNvPr>
          <p:cNvSpPr>
            <a:spLocks noChangeArrowheads="1"/>
          </p:cNvSpPr>
          <p:nvPr/>
        </p:nvSpPr>
        <p:spPr bwMode="auto">
          <a:xfrm>
            <a:off x="498834" y="2276856"/>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342900" indent="-342900">
              <a:buFont typeface="Arial" panose="020B0604020202020204" pitchFamily="34" charset="0"/>
              <a:buChar char="•"/>
            </a:pPr>
            <a:r>
              <a:rPr lang="en-US" sz="2000" dirty="0" err="1"/>
              <a:t>Modelin</a:t>
            </a:r>
            <a:r>
              <a:rPr lang="en-US" sz="2000" dirty="0"/>
              <a:t> </a:t>
            </a:r>
            <a:r>
              <a:rPr lang="en-US" sz="2000" dirty="0" err="1"/>
              <a:t>performansı</a:t>
            </a:r>
            <a:r>
              <a:rPr lang="en-US" sz="2000" dirty="0"/>
              <a:t> </a:t>
            </a:r>
            <a:r>
              <a:rPr lang="en-US" sz="2000" dirty="0" err="1"/>
              <a:t>değerlendirilirken</a:t>
            </a:r>
            <a:r>
              <a:rPr lang="en-US" sz="2000" dirty="0"/>
              <a:t> </a:t>
            </a:r>
            <a:r>
              <a:rPr lang="en-US" sz="2000" dirty="0" err="1"/>
              <a:t>gerçek</a:t>
            </a:r>
            <a:r>
              <a:rPr lang="en-US" sz="2000" dirty="0"/>
              <a:t> </a:t>
            </a:r>
            <a:r>
              <a:rPr lang="en-US" sz="2000" dirty="0" err="1"/>
              <a:t>değerler</a:t>
            </a:r>
            <a:r>
              <a:rPr lang="en-US" sz="2000" dirty="0"/>
              <a:t> </a:t>
            </a:r>
            <a:r>
              <a:rPr lang="en-US" sz="2000" dirty="0" err="1"/>
              <a:t>ile</a:t>
            </a:r>
            <a:r>
              <a:rPr lang="en-US" sz="2000" dirty="0"/>
              <a:t> </a:t>
            </a:r>
            <a:r>
              <a:rPr lang="en-US" sz="2000" dirty="0" err="1"/>
              <a:t>modelin</a:t>
            </a:r>
            <a:r>
              <a:rPr lang="en-US" sz="2000" dirty="0"/>
              <a:t> </a:t>
            </a:r>
            <a:r>
              <a:rPr lang="en-US" sz="2000" dirty="0" err="1"/>
              <a:t>ürettiği</a:t>
            </a:r>
            <a:r>
              <a:rPr lang="en-US" sz="2000" dirty="0"/>
              <a:t> </a:t>
            </a:r>
            <a:r>
              <a:rPr lang="en-US" sz="2000" dirty="0" err="1"/>
              <a:t>tahminlerin</a:t>
            </a:r>
            <a:r>
              <a:rPr lang="en-US" sz="2000" dirty="0"/>
              <a:t> </a:t>
            </a:r>
            <a:r>
              <a:rPr lang="en-US" sz="2000" dirty="0" err="1"/>
              <a:t>uyumuna</a:t>
            </a:r>
            <a:r>
              <a:rPr lang="en-US" sz="2000" dirty="0"/>
              <a:t> </a:t>
            </a:r>
            <a:r>
              <a:rPr lang="en-US" sz="2000" dirty="0" err="1"/>
              <a:t>bakılmıştır</a:t>
            </a:r>
            <a:r>
              <a:rPr lang="en-US" sz="2000" dirty="0"/>
              <a:t>. </a:t>
            </a:r>
            <a:r>
              <a:rPr lang="en-US" sz="2000" dirty="0" err="1"/>
              <a:t>Tahmin</a:t>
            </a:r>
            <a:r>
              <a:rPr lang="en-US" sz="2000" dirty="0"/>
              <a:t> </a:t>
            </a:r>
            <a:r>
              <a:rPr lang="en-US" sz="2000" dirty="0" err="1"/>
              <a:t>edilen</a:t>
            </a:r>
            <a:r>
              <a:rPr lang="en-US" sz="2000" dirty="0"/>
              <a:t> </a:t>
            </a:r>
            <a:r>
              <a:rPr lang="en-US" sz="2000" dirty="0" err="1"/>
              <a:t>değerlerin</a:t>
            </a:r>
            <a:r>
              <a:rPr lang="en-US" sz="2000" dirty="0"/>
              <a:t> </a:t>
            </a:r>
            <a:r>
              <a:rPr lang="en-US" sz="2000" dirty="0" err="1"/>
              <a:t>gerçek</a:t>
            </a:r>
            <a:r>
              <a:rPr lang="en-US" sz="2000" dirty="0"/>
              <a:t> </a:t>
            </a:r>
            <a:r>
              <a:rPr lang="en-US" sz="2000" dirty="0" err="1"/>
              <a:t>değerlerden</a:t>
            </a:r>
            <a:r>
              <a:rPr lang="en-US" sz="2000" dirty="0"/>
              <a:t> </a:t>
            </a:r>
            <a:r>
              <a:rPr lang="en-US" sz="2000" dirty="0" err="1"/>
              <a:t>uzaklıkları</a:t>
            </a:r>
            <a:r>
              <a:rPr lang="en-US" sz="2000" dirty="0"/>
              <a:t> </a:t>
            </a:r>
            <a:r>
              <a:rPr lang="en-US" sz="2000" dirty="0" err="1"/>
              <a:t>temel</a:t>
            </a:r>
            <a:r>
              <a:rPr lang="en-US" sz="2000" dirty="0"/>
              <a:t> </a:t>
            </a:r>
            <a:r>
              <a:rPr lang="en-US" sz="2000" dirty="0" err="1"/>
              <a:t>alınarak</a:t>
            </a:r>
            <a:r>
              <a:rPr lang="en-US" sz="2000" dirty="0"/>
              <a:t> </a:t>
            </a:r>
            <a:r>
              <a:rPr lang="en-US" sz="2000" dirty="0" err="1"/>
              <a:t>farklı</a:t>
            </a:r>
            <a:r>
              <a:rPr lang="en-US" sz="2000" dirty="0"/>
              <a:t> </a:t>
            </a:r>
            <a:r>
              <a:rPr lang="en-US" sz="2000" dirty="0" err="1"/>
              <a:t>metrikler</a:t>
            </a:r>
            <a:r>
              <a:rPr lang="en-US" sz="2000" dirty="0"/>
              <a:t> </a:t>
            </a:r>
            <a:r>
              <a:rPr lang="en-US" sz="2000" dirty="0" err="1"/>
              <a:t>üretilebilir</a:t>
            </a:r>
            <a:r>
              <a:rPr lang="en-US" sz="2000" dirty="0"/>
              <a:t>. Bu </a:t>
            </a:r>
            <a:r>
              <a:rPr lang="en-US" sz="2000" dirty="0" err="1"/>
              <a:t>metriklerden</a:t>
            </a:r>
            <a:r>
              <a:rPr lang="en-US" sz="2000" dirty="0"/>
              <a:t> </a:t>
            </a:r>
            <a:r>
              <a:rPr lang="en-US" sz="2000" dirty="0" err="1"/>
              <a:t>biri</a:t>
            </a:r>
            <a:r>
              <a:rPr lang="en-US" sz="2000" dirty="0"/>
              <a:t> </a:t>
            </a:r>
            <a:r>
              <a:rPr lang="en-US" sz="2000" dirty="0" err="1"/>
              <a:t>olan</a:t>
            </a:r>
            <a:r>
              <a:rPr lang="en-US" sz="2000" dirty="0"/>
              <a:t> </a:t>
            </a:r>
            <a:r>
              <a:rPr lang="en-US" sz="2000" dirty="0" err="1"/>
              <a:t>ortalama</a:t>
            </a:r>
            <a:r>
              <a:rPr lang="en-US" sz="2000" dirty="0"/>
              <a:t> </a:t>
            </a:r>
            <a:r>
              <a:rPr lang="en-US" sz="2000" dirty="0" err="1"/>
              <a:t>mutlak</a:t>
            </a:r>
            <a:r>
              <a:rPr lang="en-US" sz="2000" dirty="0"/>
              <a:t> </a:t>
            </a:r>
            <a:r>
              <a:rPr lang="en-US" sz="2000" dirty="0" err="1"/>
              <a:t>yüzde</a:t>
            </a:r>
            <a:r>
              <a:rPr lang="en-US" sz="2000" dirty="0"/>
              <a:t> </a:t>
            </a:r>
            <a:r>
              <a:rPr lang="en-US" sz="2000" dirty="0" err="1"/>
              <a:t>hata</a:t>
            </a:r>
            <a:r>
              <a:rPr lang="en-US" sz="2000" dirty="0"/>
              <a:t> (mean absolute percent error –MAPE), zaman </a:t>
            </a:r>
            <a:r>
              <a:rPr lang="en-US" sz="2000" dirty="0" err="1"/>
              <a:t>serisi</a:t>
            </a:r>
            <a:r>
              <a:rPr lang="en-US" sz="2000" dirty="0"/>
              <a:t> </a:t>
            </a:r>
            <a:r>
              <a:rPr lang="en-US" sz="2000" dirty="0" err="1"/>
              <a:t>modellerinde</a:t>
            </a:r>
            <a:r>
              <a:rPr lang="en-US" sz="2000" dirty="0"/>
              <a:t> </a:t>
            </a:r>
            <a:r>
              <a:rPr lang="en-US" sz="2000" dirty="0" err="1"/>
              <a:t>tahminlerin</a:t>
            </a:r>
            <a:r>
              <a:rPr lang="en-US" sz="2000" dirty="0"/>
              <a:t> </a:t>
            </a:r>
            <a:r>
              <a:rPr lang="en-US" sz="2000" dirty="0" err="1"/>
              <a:t>doğruluğunu</a:t>
            </a:r>
            <a:r>
              <a:rPr lang="en-US" sz="2000" dirty="0"/>
              <a:t> </a:t>
            </a:r>
            <a:r>
              <a:rPr lang="en-US" sz="2000" dirty="0" err="1"/>
              <a:t>ölçmek</a:t>
            </a:r>
            <a:r>
              <a:rPr lang="en-US" sz="2000" dirty="0"/>
              <a:t> </a:t>
            </a:r>
            <a:r>
              <a:rPr lang="en-US" sz="2000" dirty="0" err="1"/>
              <a:t>için</a:t>
            </a:r>
            <a:r>
              <a:rPr lang="en-US" sz="2000" dirty="0"/>
              <a:t> </a:t>
            </a:r>
            <a:r>
              <a:rPr lang="en-US" sz="2000" dirty="0" err="1"/>
              <a:t>sıkça</a:t>
            </a:r>
            <a:r>
              <a:rPr lang="en-US" sz="2000" dirty="0"/>
              <a:t> </a:t>
            </a:r>
            <a:r>
              <a:rPr lang="en-US" sz="2000" dirty="0" err="1"/>
              <a:t>kullanılmaktadır</a:t>
            </a:r>
            <a:r>
              <a:rPr lang="en-US" sz="2000" dirty="0"/>
              <a:t>. Bu </a:t>
            </a:r>
            <a:r>
              <a:rPr lang="en-US" sz="2000" dirty="0" err="1"/>
              <a:t>nedenle</a:t>
            </a:r>
            <a:r>
              <a:rPr lang="en-US" sz="2000" dirty="0"/>
              <a:t> </a:t>
            </a:r>
            <a:r>
              <a:rPr lang="en-US" sz="2000" dirty="0" err="1"/>
              <a:t>bu</a:t>
            </a:r>
            <a:r>
              <a:rPr lang="en-US" sz="2000" dirty="0"/>
              <a:t> </a:t>
            </a:r>
            <a:r>
              <a:rPr lang="en-US" sz="2000" dirty="0" err="1"/>
              <a:t>çalışmada</a:t>
            </a:r>
            <a:r>
              <a:rPr lang="en-US" sz="2000" dirty="0"/>
              <a:t> </a:t>
            </a:r>
            <a:r>
              <a:rPr lang="en-US" sz="2000" dirty="0" err="1"/>
              <a:t>modelin</a:t>
            </a:r>
            <a:r>
              <a:rPr lang="en-US" sz="2000" dirty="0"/>
              <a:t> </a:t>
            </a:r>
            <a:r>
              <a:rPr lang="en-US" sz="2000" dirty="0" err="1"/>
              <a:t>başarısını</a:t>
            </a:r>
            <a:r>
              <a:rPr lang="en-US" sz="2000" dirty="0"/>
              <a:t> </a:t>
            </a:r>
            <a:r>
              <a:rPr lang="en-US" sz="2000" dirty="0" err="1"/>
              <a:t>yorumlamak</a:t>
            </a:r>
            <a:r>
              <a:rPr lang="en-US" sz="2000" dirty="0"/>
              <a:t> </a:t>
            </a:r>
            <a:r>
              <a:rPr lang="en-US" sz="2000" dirty="0" err="1"/>
              <a:t>için</a:t>
            </a:r>
            <a:r>
              <a:rPr lang="en-US" sz="2000" dirty="0"/>
              <a:t> MAPE </a:t>
            </a:r>
            <a:r>
              <a:rPr lang="en-US" sz="2000" dirty="0" err="1"/>
              <a:t>metriği</a:t>
            </a:r>
            <a:r>
              <a:rPr lang="en-US" sz="2000" dirty="0"/>
              <a:t> </a:t>
            </a:r>
            <a:r>
              <a:rPr lang="en-US" sz="2000" dirty="0" err="1"/>
              <a:t>kullanılmıştır</a:t>
            </a:r>
            <a:r>
              <a:rPr lang="en-US" sz="2000" dirty="0"/>
              <a:t>. MAPE </a:t>
            </a:r>
            <a:r>
              <a:rPr lang="en-US" sz="2000" dirty="0" err="1"/>
              <a:t>metriği</a:t>
            </a:r>
            <a:r>
              <a:rPr lang="en-US" sz="2000" dirty="0"/>
              <a:t> </a:t>
            </a:r>
            <a:r>
              <a:rPr lang="en-US" sz="2000" dirty="0" err="1"/>
              <a:t>aşağıda</a:t>
            </a:r>
            <a:r>
              <a:rPr lang="en-US" sz="2000" dirty="0"/>
              <a:t> </a:t>
            </a:r>
            <a:r>
              <a:rPr lang="en-US" sz="2000" dirty="0" err="1"/>
              <a:t>yer</a:t>
            </a:r>
            <a:r>
              <a:rPr lang="en-US" sz="2000" dirty="0"/>
              <a:t> </a:t>
            </a:r>
            <a:r>
              <a:rPr lang="en-US" sz="2000" dirty="0" err="1"/>
              <a:t>alan</a:t>
            </a:r>
            <a:r>
              <a:rPr lang="en-US" sz="2000" dirty="0"/>
              <a:t> </a:t>
            </a:r>
            <a:r>
              <a:rPr lang="en-US" sz="2000" dirty="0" err="1"/>
              <a:t>formül</a:t>
            </a:r>
            <a:r>
              <a:rPr lang="en-US" sz="2000" dirty="0"/>
              <a:t> </a:t>
            </a:r>
            <a:r>
              <a:rPr lang="en-US" sz="2000" dirty="0" err="1"/>
              <a:t>ile</a:t>
            </a:r>
            <a:r>
              <a:rPr lang="en-US" sz="2000" dirty="0"/>
              <a:t> </a:t>
            </a:r>
            <a:r>
              <a:rPr lang="en-US" sz="2000" dirty="0" err="1"/>
              <a:t>hesaplanmaktadır</a:t>
            </a:r>
            <a:r>
              <a:rPr lang="en-US" sz="2000" dirty="0"/>
              <a:t>.</a:t>
            </a:r>
          </a:p>
          <a:p>
            <a:endParaRPr lang="en-US" sz="2000" dirty="0"/>
          </a:p>
          <a:p>
            <a:endParaRPr lang="en-US" sz="2000" dirty="0"/>
          </a:p>
          <a:p>
            <a:endParaRPr lang="en-US" sz="2000" dirty="0"/>
          </a:p>
          <a:p>
            <a:r>
              <a:rPr lang="en-US" sz="2000" dirty="0"/>
              <a:t>(</a:t>
            </a:r>
            <a:r>
              <a:rPr lang="en-US" sz="2000" dirty="0" err="1"/>
              <a:t>Verilen</a:t>
            </a:r>
            <a:r>
              <a:rPr lang="en-US" sz="2000" dirty="0"/>
              <a:t> </a:t>
            </a:r>
            <a:r>
              <a:rPr lang="en-US" sz="2000" dirty="0" err="1"/>
              <a:t>formülde</a:t>
            </a:r>
            <a:r>
              <a:rPr lang="en-US" sz="2000" dirty="0"/>
              <a:t> g </a:t>
            </a:r>
            <a:r>
              <a:rPr lang="en-US" sz="2000" dirty="0" err="1"/>
              <a:t>gerçek</a:t>
            </a:r>
            <a:r>
              <a:rPr lang="en-US" sz="2000" dirty="0"/>
              <a:t> </a:t>
            </a:r>
            <a:r>
              <a:rPr lang="en-US" sz="2000" dirty="0" err="1"/>
              <a:t>değerleri</a:t>
            </a:r>
            <a:r>
              <a:rPr lang="en-US" sz="2000" dirty="0"/>
              <a:t>, t </a:t>
            </a:r>
            <a:r>
              <a:rPr lang="en-US" sz="2000" dirty="0" err="1"/>
              <a:t>modelin</a:t>
            </a:r>
            <a:r>
              <a:rPr lang="en-US" sz="2000" dirty="0"/>
              <a:t> </a:t>
            </a:r>
            <a:r>
              <a:rPr lang="en-US" sz="2000" dirty="0" err="1"/>
              <a:t>tahmin</a:t>
            </a:r>
            <a:r>
              <a:rPr lang="en-US" sz="2000" dirty="0"/>
              <a:t> </a:t>
            </a:r>
            <a:r>
              <a:rPr lang="en-US" sz="2000" dirty="0" err="1"/>
              <a:t>ettiği</a:t>
            </a:r>
            <a:r>
              <a:rPr lang="en-US" sz="2000" dirty="0"/>
              <a:t> </a:t>
            </a:r>
            <a:r>
              <a:rPr lang="en-US" sz="2000" dirty="0" err="1"/>
              <a:t>değerleri</a:t>
            </a:r>
            <a:r>
              <a:rPr lang="en-US" sz="2000" dirty="0"/>
              <a:t> </a:t>
            </a:r>
            <a:r>
              <a:rPr lang="en-US" sz="2000" dirty="0" err="1"/>
              <a:t>temsil</a:t>
            </a:r>
            <a:r>
              <a:rPr lang="en-US" sz="2000" dirty="0"/>
              <a:t> </a:t>
            </a:r>
            <a:r>
              <a:rPr lang="en-US" sz="2000" dirty="0" err="1"/>
              <a:t>eder</a:t>
            </a:r>
            <a:r>
              <a:rPr lang="en-US" sz="2000" dirty="0"/>
              <a:t>. )</a:t>
            </a:r>
            <a:endParaRPr lang="en-TR" sz="2000" dirty="0"/>
          </a:p>
        </p:txBody>
      </p:sp>
      <p:pic>
        <p:nvPicPr>
          <p:cNvPr id="14" name="Picture 13">
            <a:extLst>
              <a:ext uri="{FF2B5EF4-FFF2-40B4-BE49-F238E27FC236}">
                <a16:creationId xmlns:a16="http://schemas.microsoft.com/office/drawing/2014/main" id="{77DB70F7-BF4A-8643-8C70-70AC6AF1244D}"/>
              </a:ext>
            </a:extLst>
          </p:cNvPr>
          <p:cNvPicPr>
            <a:picLocks noChangeAspect="1"/>
          </p:cNvPicPr>
          <p:nvPr/>
        </p:nvPicPr>
        <p:blipFill>
          <a:blip r:embed="rId3"/>
          <a:stretch>
            <a:fillRect/>
          </a:stretch>
        </p:blipFill>
        <p:spPr>
          <a:xfrm>
            <a:off x="3816050" y="4329453"/>
            <a:ext cx="2057400" cy="736600"/>
          </a:xfrm>
          <a:prstGeom prst="rect">
            <a:avLst/>
          </a:prstGeom>
        </p:spPr>
      </p:pic>
      <p:pic>
        <p:nvPicPr>
          <p:cNvPr id="15" name="Picture 14">
            <a:extLst>
              <a:ext uri="{FF2B5EF4-FFF2-40B4-BE49-F238E27FC236}">
                <a16:creationId xmlns:a16="http://schemas.microsoft.com/office/drawing/2014/main" id="{0DC3019E-0C51-E74A-BF56-326D61FC16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4622" y="265176"/>
            <a:ext cx="1748544" cy="535532"/>
          </a:xfrm>
          <a:prstGeom prst="rect">
            <a:avLst/>
          </a:prstGeom>
        </p:spPr>
      </p:pic>
    </p:spTree>
    <p:extLst>
      <p:ext uri="{BB962C8B-B14F-4D97-AF65-F5344CB8AC3E}">
        <p14:creationId xmlns:p14="http://schemas.microsoft.com/office/powerpoint/2010/main" val="773038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9ACF7-C9BA-3C43-BC76-12A8FBE8275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Bulgular</a:t>
            </a:r>
            <a:endParaRPr lang="en-US" sz="4000" kern="1200" dirty="0">
              <a:solidFill>
                <a:schemeClr val="tx1"/>
              </a:solidFill>
              <a:latin typeface="+mj-lt"/>
              <a:ea typeface="+mj-ea"/>
              <a:cs typeface="+mj-cs"/>
            </a:endParaRPr>
          </a:p>
        </p:txBody>
      </p:sp>
      <p:sp>
        <p:nvSpPr>
          <p:cNvPr id="27"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
            <a:extLst>
              <a:ext uri="{FF2B5EF4-FFF2-40B4-BE49-F238E27FC236}">
                <a16:creationId xmlns:a16="http://schemas.microsoft.com/office/drawing/2014/main" id="{376D6312-3E57-4547-89D3-199394D21CCF}"/>
              </a:ext>
            </a:extLst>
          </p:cNvPr>
          <p:cNvSpPr>
            <a:spLocks noChangeArrowheads="1"/>
          </p:cNvSpPr>
          <p:nvPr/>
        </p:nvSpPr>
        <p:spPr bwMode="auto">
          <a:xfrm>
            <a:off x="498834" y="2404028"/>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Belirlenen hata metriği olan MAPE değeri 37.158 sayaç için ayrı ayrı hesaplanmıştır. </a:t>
            </a:r>
            <a:endParaRPr lang="en-US" sz="2200" dirty="0"/>
          </a:p>
        </p:txBody>
      </p:sp>
      <p:sp>
        <p:nvSpPr>
          <p:cNvPr id="16" name="Rectangle 1">
            <a:extLst>
              <a:ext uri="{FF2B5EF4-FFF2-40B4-BE49-F238E27FC236}">
                <a16:creationId xmlns:a16="http://schemas.microsoft.com/office/drawing/2014/main" id="{EA301F6C-48FA-F049-BF3B-EBB762E6D4BF}"/>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200" dirty="0"/>
          </a:p>
        </p:txBody>
      </p:sp>
      <p:pic>
        <p:nvPicPr>
          <p:cNvPr id="5" name="Picture 4">
            <a:extLst>
              <a:ext uri="{FF2B5EF4-FFF2-40B4-BE49-F238E27FC236}">
                <a16:creationId xmlns:a16="http://schemas.microsoft.com/office/drawing/2014/main" id="{A8B80DFE-885E-FC4E-B019-6525FEE6D973}"/>
              </a:ext>
            </a:extLst>
          </p:cNvPr>
          <p:cNvPicPr>
            <a:picLocks noChangeAspect="1"/>
          </p:cNvPicPr>
          <p:nvPr/>
        </p:nvPicPr>
        <p:blipFill>
          <a:blip r:embed="rId3"/>
          <a:stretch>
            <a:fillRect/>
          </a:stretch>
        </p:blipFill>
        <p:spPr>
          <a:xfrm>
            <a:off x="6095999" y="2917454"/>
            <a:ext cx="5350329" cy="3718479"/>
          </a:xfrm>
          <a:prstGeom prst="rect">
            <a:avLst/>
          </a:prstGeom>
        </p:spPr>
      </p:pic>
      <p:pic>
        <p:nvPicPr>
          <p:cNvPr id="24" name="Picture 23">
            <a:extLst>
              <a:ext uri="{FF2B5EF4-FFF2-40B4-BE49-F238E27FC236}">
                <a16:creationId xmlns:a16="http://schemas.microsoft.com/office/drawing/2014/main" id="{B7711C84-8257-5040-A235-D6524398A5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5247" y="265176"/>
            <a:ext cx="1748544" cy="535532"/>
          </a:xfrm>
          <a:prstGeom prst="rect">
            <a:avLst/>
          </a:prstGeom>
        </p:spPr>
      </p:pic>
      <p:graphicFrame>
        <p:nvGraphicFramePr>
          <p:cNvPr id="28" name="Table 3">
            <a:extLst>
              <a:ext uri="{FF2B5EF4-FFF2-40B4-BE49-F238E27FC236}">
                <a16:creationId xmlns:a16="http://schemas.microsoft.com/office/drawing/2014/main" id="{B6263CFC-4853-ED43-BFC4-FD0196639431}"/>
              </a:ext>
            </a:extLst>
          </p:cNvPr>
          <p:cNvGraphicFramePr>
            <a:graphicFrameLocks noGrp="1"/>
          </p:cNvGraphicFramePr>
          <p:nvPr>
            <p:extLst>
              <p:ext uri="{D42A27DB-BD31-4B8C-83A1-F6EECF244321}">
                <p14:modId xmlns:p14="http://schemas.microsoft.com/office/powerpoint/2010/main" val="2592498141"/>
              </p:ext>
            </p:extLst>
          </p:nvPr>
        </p:nvGraphicFramePr>
        <p:xfrm>
          <a:off x="566928" y="2865722"/>
          <a:ext cx="4987959" cy="3651760"/>
        </p:xfrm>
        <a:graphic>
          <a:graphicData uri="http://schemas.openxmlformats.org/drawingml/2006/table">
            <a:tbl>
              <a:tblPr firstRow="1" bandRow="1">
                <a:solidFill>
                  <a:srgbClr val="F2F2F2">
                    <a:alpha val="30196"/>
                  </a:srgbClr>
                </a:solidFill>
                <a:tableStyleId>{D7AC3CCA-C797-4891-BE02-D94E43425B78}</a:tableStyleId>
              </a:tblPr>
              <a:tblGrid>
                <a:gridCol w="2247516">
                  <a:extLst>
                    <a:ext uri="{9D8B030D-6E8A-4147-A177-3AD203B41FA5}">
                      <a16:colId xmlns:a16="http://schemas.microsoft.com/office/drawing/2014/main" val="324481277"/>
                    </a:ext>
                  </a:extLst>
                </a:gridCol>
                <a:gridCol w="2740443">
                  <a:extLst>
                    <a:ext uri="{9D8B030D-6E8A-4147-A177-3AD203B41FA5}">
                      <a16:colId xmlns:a16="http://schemas.microsoft.com/office/drawing/2014/main" val="187224967"/>
                    </a:ext>
                  </a:extLst>
                </a:gridCol>
              </a:tblGrid>
              <a:tr h="456470">
                <a:tc>
                  <a:txBody>
                    <a:bodyPr/>
                    <a:lstStyle/>
                    <a:p>
                      <a:r>
                        <a:rPr lang="en-TR" sz="1500" b="0" cap="none" spc="0" dirty="0">
                          <a:solidFill>
                            <a:schemeClr val="bg1"/>
                          </a:solidFill>
                        </a:rPr>
                        <a:t>Count</a:t>
                      </a:r>
                    </a:p>
                  </a:txBody>
                  <a:tcPr marL="125368" marR="96437" marT="96437" marB="96437"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r>
                        <a:rPr lang="en-TR" sz="1500" b="0" cap="none" spc="0">
                          <a:solidFill>
                            <a:schemeClr val="bg1"/>
                          </a:solidFill>
                        </a:rPr>
                        <a:t>37.158</a:t>
                      </a:r>
                    </a:p>
                  </a:txBody>
                  <a:tcPr marL="125368" marR="96437" marT="96437" marB="96437"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4199108824"/>
                  </a:ext>
                </a:extLst>
              </a:tr>
              <a:tr h="456470">
                <a:tc>
                  <a:txBody>
                    <a:bodyPr/>
                    <a:lstStyle/>
                    <a:p>
                      <a:r>
                        <a:rPr lang="en-TR" sz="1500" cap="none" spc="0">
                          <a:solidFill>
                            <a:schemeClr val="tx1"/>
                          </a:solidFill>
                        </a:rPr>
                        <a:t>Mean</a:t>
                      </a:r>
                    </a:p>
                  </a:txBody>
                  <a:tcPr marL="125368" marR="96437" marT="96437" marB="96437">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TR" sz="1500" cap="none" spc="0">
                          <a:solidFill>
                            <a:schemeClr val="tx1"/>
                          </a:solidFill>
                        </a:rPr>
                        <a:t>7.496301</a:t>
                      </a:r>
                    </a:p>
                  </a:txBody>
                  <a:tcPr marL="125368" marR="96437" marT="96437" marB="96437">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390425411"/>
                  </a:ext>
                </a:extLst>
              </a:tr>
              <a:tr h="456470">
                <a:tc>
                  <a:txBody>
                    <a:bodyPr/>
                    <a:lstStyle/>
                    <a:p>
                      <a:r>
                        <a:rPr lang="en-TR" sz="1500" cap="none" spc="0">
                          <a:solidFill>
                            <a:schemeClr val="tx1"/>
                          </a:solidFill>
                        </a:rPr>
                        <a:t>Std</a:t>
                      </a:r>
                    </a:p>
                  </a:txBody>
                  <a:tcPr marL="125368" marR="96437" marT="96437" marB="9643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TR" sz="1500" cap="none" spc="0">
                          <a:solidFill>
                            <a:schemeClr val="tx1"/>
                          </a:solidFill>
                        </a:rPr>
                        <a:t>12.271318</a:t>
                      </a:r>
                    </a:p>
                  </a:txBody>
                  <a:tcPr marL="125368" marR="96437" marT="96437" marB="96437">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66698898"/>
                  </a:ext>
                </a:extLst>
              </a:tr>
              <a:tr h="456470">
                <a:tc>
                  <a:txBody>
                    <a:bodyPr/>
                    <a:lstStyle/>
                    <a:p>
                      <a:r>
                        <a:rPr lang="en-TR" sz="1500" cap="none" spc="0">
                          <a:solidFill>
                            <a:schemeClr val="tx1"/>
                          </a:solidFill>
                        </a:rPr>
                        <a:t>Min</a:t>
                      </a:r>
                    </a:p>
                  </a:txBody>
                  <a:tcPr marL="125368" marR="96437" marT="96437" marB="96437">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TR" sz="1500" cap="none" spc="0">
                          <a:solidFill>
                            <a:schemeClr val="tx1"/>
                          </a:solidFill>
                        </a:rPr>
                        <a:t>0.000000</a:t>
                      </a:r>
                    </a:p>
                  </a:txBody>
                  <a:tcPr marL="125368" marR="96437" marT="96437" marB="96437">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4084042081"/>
                  </a:ext>
                </a:extLst>
              </a:tr>
              <a:tr h="456470">
                <a:tc>
                  <a:txBody>
                    <a:bodyPr/>
                    <a:lstStyle/>
                    <a:p>
                      <a:r>
                        <a:rPr lang="en-TR" sz="1500" cap="none" spc="0">
                          <a:solidFill>
                            <a:schemeClr val="tx1"/>
                          </a:solidFill>
                        </a:rPr>
                        <a:t>25%</a:t>
                      </a:r>
                    </a:p>
                  </a:txBody>
                  <a:tcPr marL="125368" marR="96437" marT="96437" marB="9643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TR" sz="1500" cap="none" spc="0">
                          <a:solidFill>
                            <a:schemeClr val="tx1"/>
                          </a:solidFill>
                        </a:rPr>
                        <a:t>0.000000</a:t>
                      </a:r>
                    </a:p>
                  </a:txBody>
                  <a:tcPr marL="125368" marR="96437" marT="96437" marB="96437">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72654508"/>
                  </a:ext>
                </a:extLst>
              </a:tr>
              <a:tr h="456470">
                <a:tc>
                  <a:txBody>
                    <a:bodyPr/>
                    <a:lstStyle/>
                    <a:p>
                      <a:r>
                        <a:rPr lang="en-TR" sz="1500" cap="none" spc="0">
                          <a:solidFill>
                            <a:schemeClr val="tx1"/>
                          </a:solidFill>
                        </a:rPr>
                        <a:t>Median</a:t>
                      </a:r>
                    </a:p>
                  </a:txBody>
                  <a:tcPr marL="125368" marR="96437" marT="96437" marB="96437">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TR" sz="1500" cap="none" spc="0">
                          <a:solidFill>
                            <a:schemeClr val="tx1"/>
                          </a:solidFill>
                        </a:rPr>
                        <a:t>2.900000</a:t>
                      </a:r>
                    </a:p>
                  </a:txBody>
                  <a:tcPr marL="125368" marR="96437" marT="96437" marB="96437">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508515566"/>
                  </a:ext>
                </a:extLst>
              </a:tr>
              <a:tr h="456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R" sz="1500" cap="none" spc="0">
                          <a:solidFill>
                            <a:schemeClr val="tx1"/>
                          </a:solidFill>
                        </a:rPr>
                        <a:t>75%</a:t>
                      </a:r>
                    </a:p>
                  </a:txBody>
                  <a:tcPr marL="125368" marR="96437" marT="96437" marB="9643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TR" sz="1500" cap="none" spc="0">
                          <a:solidFill>
                            <a:schemeClr val="tx1"/>
                          </a:solidFill>
                        </a:rPr>
                        <a:t>9.240000</a:t>
                      </a:r>
                    </a:p>
                  </a:txBody>
                  <a:tcPr marL="125368" marR="96437" marT="96437" marB="96437">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61944400"/>
                  </a:ext>
                </a:extLst>
              </a:tr>
              <a:tr h="456470">
                <a:tc>
                  <a:txBody>
                    <a:bodyPr/>
                    <a:lstStyle/>
                    <a:p>
                      <a:r>
                        <a:rPr lang="en-TR" sz="1500" cap="none" spc="0">
                          <a:solidFill>
                            <a:schemeClr val="tx1"/>
                          </a:solidFill>
                        </a:rPr>
                        <a:t>Max</a:t>
                      </a:r>
                    </a:p>
                  </a:txBody>
                  <a:tcPr marL="125368" marR="96437" marT="96437" marB="96437">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r>
                        <a:rPr lang="en-TR" sz="1500" cap="none" spc="0" dirty="0">
                          <a:solidFill>
                            <a:schemeClr val="tx1"/>
                          </a:solidFill>
                        </a:rPr>
                        <a:t>83.970000</a:t>
                      </a:r>
                    </a:p>
                  </a:txBody>
                  <a:tcPr marL="125368" marR="96437" marT="96437" marB="96437">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782584748"/>
                  </a:ext>
                </a:extLst>
              </a:tr>
            </a:tbl>
          </a:graphicData>
        </a:graphic>
      </p:graphicFrame>
    </p:spTree>
    <p:extLst>
      <p:ext uri="{BB962C8B-B14F-4D97-AF65-F5344CB8AC3E}">
        <p14:creationId xmlns:p14="http://schemas.microsoft.com/office/powerpoint/2010/main" val="3880736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9ACF7-C9BA-3C43-BC76-12A8FBE8275F}"/>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4000" dirty="0" err="1"/>
              <a:t>Sonuç</a:t>
            </a:r>
            <a:endParaRPr lang="en-US" sz="4000" dirty="0"/>
          </a:p>
        </p:txBody>
      </p:sp>
      <p:sp>
        <p:nvSpPr>
          <p:cNvPr id="20"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
            <a:extLst>
              <a:ext uri="{FF2B5EF4-FFF2-40B4-BE49-F238E27FC236}">
                <a16:creationId xmlns:a16="http://schemas.microsoft.com/office/drawing/2014/main" id="{376D6312-3E57-4547-89D3-199394D21CCF}"/>
              </a:ext>
            </a:extLst>
          </p:cNvPr>
          <p:cNvSpPr>
            <a:spLocks noChangeArrowheads="1"/>
          </p:cNvSpPr>
          <p:nvPr/>
        </p:nvSpPr>
        <p:spPr bwMode="auto">
          <a:xfrm>
            <a:off x="841247" y="2359152"/>
            <a:ext cx="3410712" cy="34250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0DED21DF-FED1-4846-B6E2-99E6BAC5045D}"/>
              </a:ext>
            </a:extLst>
          </p:cNvPr>
          <p:cNvPicPr>
            <a:picLocks noChangeAspect="1"/>
          </p:cNvPicPr>
          <p:nvPr/>
        </p:nvPicPr>
        <p:blipFill rotWithShape="1">
          <a:blip r:embed="rId3"/>
          <a:srcRect l="6092" r="2744" b="-2"/>
          <a:stretch/>
        </p:blipFill>
        <p:spPr>
          <a:xfrm>
            <a:off x="5124450" y="990074"/>
            <a:ext cx="6226303" cy="5139470"/>
          </a:xfrm>
          <a:prstGeom prst="rect">
            <a:avLst/>
          </a:prstGeom>
        </p:spPr>
      </p:pic>
      <p:sp>
        <p:nvSpPr>
          <p:cNvPr id="16" name="Rectangle 1">
            <a:extLst>
              <a:ext uri="{FF2B5EF4-FFF2-40B4-BE49-F238E27FC236}">
                <a16:creationId xmlns:a16="http://schemas.microsoft.com/office/drawing/2014/main" id="{EA301F6C-48FA-F049-BF3B-EBB762E6D4BF}"/>
              </a:ext>
            </a:extLst>
          </p:cNvPr>
          <p:cNvSpPr>
            <a:spLocks noChangeArrowheads="1"/>
          </p:cNvSpPr>
          <p:nvPr/>
        </p:nvSpPr>
        <p:spPr bwMode="auto">
          <a:xfrm>
            <a:off x="757635" y="2359152"/>
            <a:ext cx="3568063"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dirty="0" err="1"/>
              <a:t>Tespit</a:t>
            </a:r>
            <a:r>
              <a:rPr lang="en-US" sz="2400" dirty="0"/>
              <a:t> </a:t>
            </a:r>
            <a:r>
              <a:rPr lang="en-US" sz="2400" dirty="0" err="1"/>
              <a:t>edilen</a:t>
            </a:r>
            <a:r>
              <a:rPr lang="en-US" sz="2400" dirty="0"/>
              <a:t> </a:t>
            </a:r>
            <a:r>
              <a:rPr lang="en-US" sz="2400" dirty="0" err="1"/>
              <a:t>anomalilerle</a:t>
            </a:r>
            <a:r>
              <a:rPr lang="en-US" sz="2400" dirty="0"/>
              <a:t> </a:t>
            </a:r>
            <a:r>
              <a:rPr lang="en-US" sz="2400" dirty="0" err="1"/>
              <a:t>ilgili</a:t>
            </a:r>
            <a:r>
              <a:rPr lang="en-US" sz="2400" dirty="0"/>
              <a:t> </a:t>
            </a:r>
            <a:r>
              <a:rPr lang="en-US" sz="2400" dirty="0" err="1"/>
              <a:t>aksiyon</a:t>
            </a:r>
            <a:r>
              <a:rPr lang="en-US" sz="2400" dirty="0"/>
              <a:t> </a:t>
            </a:r>
            <a:r>
              <a:rPr lang="en-US" sz="2400" dirty="0" err="1"/>
              <a:t>almayı</a:t>
            </a:r>
            <a:r>
              <a:rPr lang="en-US" sz="2400" dirty="0"/>
              <a:t> </a:t>
            </a:r>
            <a:r>
              <a:rPr lang="en-US" sz="2400" dirty="0" err="1"/>
              <a:t>kolaylaştırmak</a:t>
            </a:r>
            <a:r>
              <a:rPr lang="en-US" sz="2400" dirty="0"/>
              <a:t> </a:t>
            </a:r>
            <a:r>
              <a:rPr lang="en-US" sz="2400" dirty="0" err="1"/>
              <a:t>ve</a:t>
            </a:r>
            <a:r>
              <a:rPr lang="en-US" sz="2400" dirty="0"/>
              <a:t> </a:t>
            </a:r>
            <a:r>
              <a:rPr lang="en-US" sz="2400" dirty="0" err="1"/>
              <a:t>doğru</a:t>
            </a:r>
            <a:r>
              <a:rPr lang="en-US" sz="2400" dirty="0"/>
              <a:t> </a:t>
            </a:r>
            <a:r>
              <a:rPr lang="en-US" sz="2400" dirty="0" err="1"/>
              <a:t>önceliklendirme</a:t>
            </a:r>
            <a:r>
              <a:rPr lang="en-US" sz="2400" dirty="0"/>
              <a:t> </a:t>
            </a:r>
            <a:r>
              <a:rPr lang="en-US" sz="2400" dirty="0" err="1"/>
              <a:t>yapabilmek</a:t>
            </a:r>
            <a:r>
              <a:rPr lang="en-US" sz="2400" dirty="0"/>
              <a:t> </a:t>
            </a:r>
            <a:r>
              <a:rPr lang="en-US" sz="2400" dirty="0" err="1"/>
              <a:t>adına</a:t>
            </a:r>
            <a:r>
              <a:rPr lang="en-US" sz="2400" dirty="0"/>
              <a:t> her </a:t>
            </a:r>
            <a:r>
              <a:rPr lang="en-US" sz="2400" dirty="0" err="1"/>
              <a:t>bir</a:t>
            </a:r>
            <a:r>
              <a:rPr lang="en-US" sz="2400" dirty="0"/>
              <a:t> </a:t>
            </a:r>
            <a:r>
              <a:rPr lang="en-US" sz="2400" dirty="0" err="1"/>
              <a:t>anomali</a:t>
            </a:r>
            <a:r>
              <a:rPr lang="en-US" sz="2400" dirty="0"/>
              <a:t> </a:t>
            </a:r>
            <a:r>
              <a:rPr lang="en-US" sz="2400" dirty="0" err="1"/>
              <a:t>için</a:t>
            </a:r>
            <a:r>
              <a:rPr lang="en-US" sz="2400" dirty="0"/>
              <a:t> </a:t>
            </a:r>
            <a:r>
              <a:rPr lang="en-US" sz="2400" dirty="0" err="1"/>
              <a:t>bir</a:t>
            </a:r>
            <a:r>
              <a:rPr lang="en-US" sz="2400" dirty="0"/>
              <a:t> </a:t>
            </a:r>
            <a:r>
              <a:rPr lang="en-US" sz="2400" dirty="0" err="1"/>
              <a:t>önem</a:t>
            </a:r>
            <a:r>
              <a:rPr lang="en-US" sz="2400" dirty="0"/>
              <a:t> </a:t>
            </a:r>
            <a:r>
              <a:rPr lang="en-US" sz="2400" dirty="0" err="1"/>
              <a:t>derecesi</a:t>
            </a:r>
            <a:r>
              <a:rPr lang="en-US" sz="2400" dirty="0"/>
              <a:t> </a:t>
            </a:r>
            <a:r>
              <a:rPr lang="en-US" sz="2400" dirty="0" err="1"/>
              <a:t>hesaplanmıştır</a:t>
            </a:r>
            <a:r>
              <a:rPr lang="en-US" sz="2400" dirty="0"/>
              <a:t>. </a:t>
            </a:r>
          </a:p>
        </p:txBody>
      </p:sp>
      <p:pic>
        <p:nvPicPr>
          <p:cNvPr id="14" name="Picture 13">
            <a:extLst>
              <a:ext uri="{FF2B5EF4-FFF2-40B4-BE49-F238E27FC236}">
                <a16:creationId xmlns:a16="http://schemas.microsoft.com/office/drawing/2014/main" id="{5A52D8CD-1DCF-894C-91D7-768F55DB2D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5247" y="265176"/>
            <a:ext cx="1748544" cy="535532"/>
          </a:xfrm>
          <a:prstGeom prst="rect">
            <a:avLst/>
          </a:prstGeom>
        </p:spPr>
      </p:pic>
    </p:spTree>
    <p:extLst>
      <p:ext uri="{BB962C8B-B14F-4D97-AF65-F5344CB8AC3E}">
        <p14:creationId xmlns:p14="http://schemas.microsoft.com/office/powerpoint/2010/main" val="1220348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9ACF7-C9BA-3C43-BC76-12A8FBE8275F}"/>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Sonuç</a:t>
            </a:r>
          </a:p>
        </p:txBody>
      </p:sp>
      <p:sp>
        <p:nvSpPr>
          <p:cNvPr id="25"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
            <a:extLst>
              <a:ext uri="{FF2B5EF4-FFF2-40B4-BE49-F238E27FC236}">
                <a16:creationId xmlns:a16="http://schemas.microsoft.com/office/drawing/2014/main" id="{376D6312-3E57-4547-89D3-199394D21CCF}"/>
              </a:ext>
            </a:extLst>
          </p:cNvPr>
          <p:cNvSpPr>
            <a:spLocks noChangeArrowheads="1"/>
          </p:cNvSpPr>
          <p:nvPr/>
        </p:nvSpPr>
        <p:spPr bwMode="auto">
          <a:xfrm>
            <a:off x="841247" y="2359152"/>
            <a:ext cx="3410712" cy="34250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600" dirty="0"/>
          </a:p>
        </p:txBody>
      </p:sp>
      <p:sp>
        <p:nvSpPr>
          <p:cNvPr id="16" name="Rectangle 1">
            <a:extLst>
              <a:ext uri="{FF2B5EF4-FFF2-40B4-BE49-F238E27FC236}">
                <a16:creationId xmlns:a16="http://schemas.microsoft.com/office/drawing/2014/main" id="{EA301F6C-48FA-F049-BF3B-EBB762E6D4BF}"/>
              </a:ext>
            </a:extLst>
          </p:cNvPr>
          <p:cNvSpPr>
            <a:spLocks noChangeArrowheads="1"/>
          </p:cNvSpPr>
          <p:nvPr/>
        </p:nvSpPr>
        <p:spPr bwMode="auto">
          <a:xfrm>
            <a:off x="473583" y="3135971"/>
            <a:ext cx="4098417"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dirty="0" err="1"/>
              <a:t>Önceliklendirmeye</a:t>
            </a:r>
            <a:r>
              <a:rPr lang="en-US" sz="2200" dirty="0"/>
              <a:t> </a:t>
            </a:r>
            <a:r>
              <a:rPr lang="en-US" sz="2200" dirty="0" err="1"/>
              <a:t>göre</a:t>
            </a:r>
            <a:r>
              <a:rPr lang="en-US" sz="2200" dirty="0"/>
              <a:t> </a:t>
            </a:r>
            <a:r>
              <a:rPr lang="en-US" sz="2200" dirty="0" err="1"/>
              <a:t>bir</a:t>
            </a:r>
            <a:r>
              <a:rPr lang="en-US" sz="2200" dirty="0"/>
              <a:t> alarm </a:t>
            </a:r>
            <a:r>
              <a:rPr lang="en-US" sz="2200" dirty="0" err="1"/>
              <a:t>sistemi</a:t>
            </a:r>
            <a:r>
              <a:rPr lang="en-US" sz="2200" dirty="0"/>
              <a:t> </a:t>
            </a:r>
            <a:r>
              <a:rPr lang="en-US" sz="2200" dirty="0" err="1"/>
              <a:t>ve</a:t>
            </a:r>
            <a:r>
              <a:rPr lang="en-US" sz="2200" dirty="0"/>
              <a:t> </a:t>
            </a:r>
            <a:r>
              <a:rPr lang="en-US" sz="2200" dirty="0" err="1"/>
              <a:t>raporlama</a:t>
            </a:r>
            <a:r>
              <a:rPr lang="en-US" sz="2200" dirty="0"/>
              <a:t> </a:t>
            </a:r>
            <a:r>
              <a:rPr lang="en-US" sz="2200" dirty="0" err="1"/>
              <a:t>sistemi</a:t>
            </a:r>
            <a:r>
              <a:rPr lang="en-US" sz="2200" dirty="0"/>
              <a:t> </a:t>
            </a:r>
            <a:r>
              <a:rPr lang="en-US" sz="2200" dirty="0" err="1"/>
              <a:t>kurularak</a:t>
            </a:r>
            <a:r>
              <a:rPr lang="en-US" sz="2200" dirty="0"/>
              <a:t> </a:t>
            </a:r>
            <a:r>
              <a:rPr lang="en-US" sz="2200" dirty="0" err="1"/>
              <a:t>düzenli</a:t>
            </a:r>
            <a:r>
              <a:rPr lang="en-US" sz="2200" dirty="0"/>
              <a:t> </a:t>
            </a:r>
            <a:r>
              <a:rPr lang="en-US" sz="2200" dirty="0" err="1"/>
              <a:t>takip</a:t>
            </a:r>
            <a:r>
              <a:rPr lang="en-US" sz="2200" dirty="0"/>
              <a:t> </a:t>
            </a:r>
            <a:r>
              <a:rPr lang="en-US" sz="2200" dirty="0" err="1"/>
              <a:t>ve</a:t>
            </a:r>
            <a:r>
              <a:rPr lang="en-US" sz="2200" dirty="0"/>
              <a:t> </a:t>
            </a:r>
            <a:r>
              <a:rPr lang="en-US" sz="2200" dirty="0" err="1"/>
              <a:t>kontrol</a:t>
            </a:r>
            <a:r>
              <a:rPr lang="en-US" sz="2200" dirty="0"/>
              <a:t> </a:t>
            </a:r>
            <a:r>
              <a:rPr lang="en-US" sz="2200" dirty="0" err="1"/>
              <a:t>sağlandı</a:t>
            </a:r>
            <a:r>
              <a:rPr lang="en-US" sz="2200" dirty="0"/>
              <a:t>.</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pic>
        <p:nvPicPr>
          <p:cNvPr id="17" name="Picture 16">
            <a:extLst>
              <a:ext uri="{FF2B5EF4-FFF2-40B4-BE49-F238E27FC236}">
                <a16:creationId xmlns:a16="http://schemas.microsoft.com/office/drawing/2014/main" id="{6591C52D-EA82-244B-9E04-402408B1F8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247" y="265176"/>
            <a:ext cx="1748544" cy="535532"/>
          </a:xfrm>
          <a:prstGeom prst="rect">
            <a:avLst/>
          </a:prstGeom>
        </p:spPr>
      </p:pic>
      <p:sp>
        <p:nvSpPr>
          <p:cNvPr id="4" name="Content Placeholder 3">
            <a:extLst>
              <a:ext uri="{FF2B5EF4-FFF2-40B4-BE49-F238E27FC236}">
                <a16:creationId xmlns:a16="http://schemas.microsoft.com/office/drawing/2014/main" id="{2FF30948-5DEA-0F43-A16B-E14A9B464CFA}"/>
              </a:ext>
            </a:extLst>
          </p:cNvPr>
          <p:cNvSpPr>
            <a:spLocks noGrp="1"/>
          </p:cNvSpPr>
          <p:nvPr>
            <p:ph idx="1"/>
          </p:nvPr>
        </p:nvSpPr>
        <p:spPr/>
        <p:txBody>
          <a:bodyPr/>
          <a:lstStyle/>
          <a:p>
            <a:endParaRPr lang="en-TR"/>
          </a:p>
        </p:txBody>
      </p:sp>
      <p:pic>
        <p:nvPicPr>
          <p:cNvPr id="5" name="Picture 4">
            <a:extLst>
              <a:ext uri="{FF2B5EF4-FFF2-40B4-BE49-F238E27FC236}">
                <a16:creationId xmlns:a16="http://schemas.microsoft.com/office/drawing/2014/main" id="{7F1B7C19-20D9-B840-B86A-D93A35BA2B51}"/>
              </a:ext>
            </a:extLst>
          </p:cNvPr>
          <p:cNvPicPr>
            <a:picLocks noChangeAspect="1"/>
          </p:cNvPicPr>
          <p:nvPr/>
        </p:nvPicPr>
        <p:blipFill>
          <a:blip r:embed="rId4"/>
          <a:stretch>
            <a:fillRect/>
          </a:stretch>
        </p:blipFill>
        <p:spPr>
          <a:xfrm>
            <a:off x="5440301" y="800708"/>
            <a:ext cx="5088362" cy="5376256"/>
          </a:xfrm>
          <a:prstGeom prst="rect">
            <a:avLst/>
          </a:prstGeom>
        </p:spPr>
      </p:pic>
      <p:sp>
        <p:nvSpPr>
          <p:cNvPr id="6" name="Rectangle 5">
            <a:extLst>
              <a:ext uri="{FF2B5EF4-FFF2-40B4-BE49-F238E27FC236}">
                <a16:creationId xmlns:a16="http://schemas.microsoft.com/office/drawing/2014/main" id="{1FC8A49E-6754-8A4A-9DBE-DC411488A14E}"/>
              </a:ext>
            </a:extLst>
          </p:cNvPr>
          <p:cNvSpPr/>
          <p:nvPr/>
        </p:nvSpPr>
        <p:spPr>
          <a:xfrm>
            <a:off x="6378876" y="1068512"/>
            <a:ext cx="720567" cy="51084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TR"/>
          </a:p>
        </p:txBody>
      </p:sp>
    </p:spTree>
    <p:extLst>
      <p:ext uri="{BB962C8B-B14F-4D97-AF65-F5344CB8AC3E}">
        <p14:creationId xmlns:p14="http://schemas.microsoft.com/office/powerpoint/2010/main" val="107721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78C4C-4794-5D44-9451-17C4309F1EBD}"/>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Teşekkür ederiz !</a:t>
            </a:r>
          </a:p>
        </p:txBody>
      </p:sp>
      <p:grpSp>
        <p:nvGrpSpPr>
          <p:cNvPr id="34" name="Group 3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5" name="Rectangle 3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37C647EA-BCCD-6C4E-9D41-DBEEB09A6817}"/>
              </a:ext>
            </a:extLst>
          </p:cNvPr>
          <p:cNvPicPr>
            <a:picLocks noChangeAspect="1" noChangeArrowheads="1"/>
          </p:cNvPicPr>
          <p:nvPr/>
        </p:nvPicPr>
        <p:blipFill rotWithShape="1">
          <a:blip r:embed="rId3"/>
          <a:srcRect l="3025" r="2" b="2"/>
          <a:stretch/>
        </p:blipFill>
        <p:spPr bwMode="auto">
          <a:xfrm>
            <a:off x="5922492" y="666728"/>
            <a:ext cx="5536001" cy="5465791"/>
          </a:xfrm>
          <a:prstGeom prst="rect">
            <a:avLst/>
          </a:prstGeom>
          <a:noFill/>
        </p:spPr>
      </p:pic>
    </p:spTree>
    <p:extLst>
      <p:ext uri="{BB962C8B-B14F-4D97-AF65-F5344CB8AC3E}">
        <p14:creationId xmlns:p14="http://schemas.microsoft.com/office/powerpoint/2010/main" val="289058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AE41-8DF5-104C-B1EC-D2B62233C428}"/>
              </a:ext>
            </a:extLst>
          </p:cNvPr>
          <p:cNvSpPr>
            <a:spLocks noGrp="1"/>
          </p:cNvSpPr>
          <p:nvPr>
            <p:ph type="title"/>
          </p:nvPr>
        </p:nvSpPr>
        <p:spPr/>
        <p:txBody>
          <a:bodyPr/>
          <a:lstStyle/>
          <a:p>
            <a:endParaRPr lang="en-TR"/>
          </a:p>
        </p:txBody>
      </p:sp>
      <p:pic>
        <p:nvPicPr>
          <p:cNvPr id="4" name="Content Placeholder 3">
            <a:extLst>
              <a:ext uri="{FF2B5EF4-FFF2-40B4-BE49-F238E27FC236}">
                <a16:creationId xmlns:a16="http://schemas.microsoft.com/office/drawing/2014/main" id="{EF126442-FC36-B443-BBED-EAA512FEDF21}"/>
              </a:ext>
            </a:extLst>
          </p:cNvPr>
          <p:cNvPicPr>
            <a:picLocks noGrp="1" noChangeAspect="1"/>
          </p:cNvPicPr>
          <p:nvPr>
            <p:ph idx="1"/>
          </p:nvPr>
        </p:nvPicPr>
        <p:blipFill>
          <a:blip r:embed="rId2"/>
          <a:stretch>
            <a:fillRect/>
          </a:stretch>
        </p:blipFill>
        <p:spPr>
          <a:xfrm>
            <a:off x="2671233" y="2111111"/>
            <a:ext cx="6432294" cy="3510756"/>
          </a:xfrm>
          <a:prstGeom prst="rect">
            <a:avLst/>
          </a:prstGeom>
        </p:spPr>
      </p:pic>
    </p:spTree>
    <p:extLst>
      <p:ext uri="{BB962C8B-B14F-4D97-AF65-F5344CB8AC3E}">
        <p14:creationId xmlns:p14="http://schemas.microsoft.com/office/powerpoint/2010/main" val="280276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686225" y="481011"/>
            <a:ext cx="10168128" cy="1179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err="1">
                <a:latin typeface="+mj-lt"/>
                <a:ea typeface="+mj-ea"/>
                <a:cs typeface="+mj-cs"/>
              </a:rPr>
              <a:t>Ajanda</a:t>
            </a:r>
            <a:endParaRPr lang="en-US" sz="4000" dirty="0">
              <a:latin typeface="+mj-lt"/>
              <a:ea typeface="+mj-ea"/>
              <a:cs typeface="+mj-cs"/>
            </a:endParaRP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4"/>
          <p:cNvSpPr>
            <a:spLocks noGrp="1"/>
          </p:cNvSpPr>
          <p:nvPr>
            <p:ph idx="1"/>
          </p:nvPr>
        </p:nvSpPr>
        <p:spPr>
          <a:xfrm>
            <a:off x="558209" y="2313010"/>
            <a:ext cx="10168128" cy="3695020"/>
          </a:xfrm>
        </p:spPr>
        <p:txBody>
          <a:bodyPr vert="horz" lIns="91440" tIns="45720" rIns="91440" bIns="45720" rtlCol="0">
            <a:normAutofit fontScale="92500" lnSpcReduction="10000"/>
          </a:bodyPr>
          <a:lstStyle/>
          <a:p>
            <a:pPr marL="0">
              <a:spcBef>
                <a:spcPct val="0"/>
              </a:spcBef>
              <a:spcAft>
                <a:spcPts val="600"/>
              </a:spcAft>
            </a:pPr>
            <a:r>
              <a:rPr lang="en-US" dirty="0" err="1">
                <a:ea typeface="+mj-ea"/>
                <a:cs typeface="+mj-cs"/>
              </a:rPr>
              <a:t>Giriş</a:t>
            </a:r>
            <a:endParaRPr lang="en-US" dirty="0">
              <a:ea typeface="+mj-ea"/>
              <a:cs typeface="+mj-cs"/>
            </a:endParaRPr>
          </a:p>
          <a:p>
            <a:pPr marL="0">
              <a:spcBef>
                <a:spcPct val="0"/>
              </a:spcBef>
              <a:spcAft>
                <a:spcPts val="600"/>
              </a:spcAft>
            </a:pPr>
            <a:r>
              <a:rPr lang="en-US" dirty="0" err="1">
                <a:ea typeface="+mj-ea"/>
                <a:cs typeface="+mj-cs"/>
              </a:rPr>
              <a:t>Anomali</a:t>
            </a:r>
            <a:r>
              <a:rPr lang="en-US" dirty="0">
                <a:ea typeface="+mj-ea"/>
                <a:cs typeface="+mj-cs"/>
              </a:rPr>
              <a:t> </a:t>
            </a:r>
            <a:r>
              <a:rPr lang="en-US" dirty="0" err="1">
                <a:ea typeface="+mj-ea"/>
                <a:cs typeface="+mj-cs"/>
              </a:rPr>
              <a:t>Kavramı</a:t>
            </a:r>
            <a:endParaRPr lang="en-US" dirty="0">
              <a:ea typeface="+mj-ea"/>
              <a:cs typeface="+mj-cs"/>
            </a:endParaRPr>
          </a:p>
          <a:p>
            <a:pPr marL="0">
              <a:spcBef>
                <a:spcPct val="0"/>
              </a:spcBef>
              <a:spcAft>
                <a:spcPts val="600"/>
              </a:spcAft>
            </a:pPr>
            <a:r>
              <a:rPr lang="en-US" dirty="0">
                <a:ea typeface="+mj-ea"/>
                <a:cs typeface="+mj-cs"/>
              </a:rPr>
              <a:t>Zaman </a:t>
            </a:r>
            <a:r>
              <a:rPr lang="en-US" dirty="0" err="1">
                <a:ea typeface="+mj-ea"/>
                <a:cs typeface="+mj-cs"/>
              </a:rPr>
              <a:t>Serilerinde</a:t>
            </a:r>
            <a:r>
              <a:rPr lang="en-US" dirty="0">
                <a:ea typeface="+mj-ea"/>
                <a:cs typeface="+mj-cs"/>
              </a:rPr>
              <a:t> </a:t>
            </a:r>
            <a:r>
              <a:rPr lang="en-US" dirty="0" err="1">
                <a:ea typeface="+mj-ea"/>
                <a:cs typeface="+mj-cs"/>
              </a:rPr>
              <a:t>Anomali</a:t>
            </a:r>
            <a:r>
              <a:rPr lang="en-US" dirty="0">
                <a:ea typeface="+mj-ea"/>
                <a:cs typeface="+mj-cs"/>
              </a:rPr>
              <a:t> </a:t>
            </a:r>
            <a:r>
              <a:rPr lang="en-US" dirty="0" err="1">
                <a:ea typeface="+mj-ea"/>
                <a:cs typeface="+mj-cs"/>
              </a:rPr>
              <a:t>Tespiti</a:t>
            </a:r>
            <a:r>
              <a:rPr lang="en-US" dirty="0">
                <a:ea typeface="+mj-ea"/>
                <a:cs typeface="+mj-cs"/>
              </a:rPr>
              <a:t> </a:t>
            </a:r>
            <a:r>
              <a:rPr lang="en-US" dirty="0" err="1">
                <a:ea typeface="+mj-ea"/>
                <a:cs typeface="+mj-cs"/>
              </a:rPr>
              <a:t>Yöntemleri</a:t>
            </a:r>
            <a:endParaRPr lang="en-US" dirty="0">
              <a:ea typeface="+mj-ea"/>
              <a:cs typeface="+mj-cs"/>
            </a:endParaRPr>
          </a:p>
          <a:p>
            <a:pPr marL="0">
              <a:spcBef>
                <a:spcPct val="0"/>
              </a:spcBef>
              <a:spcAft>
                <a:spcPts val="600"/>
              </a:spcAft>
            </a:pPr>
            <a:r>
              <a:rPr lang="en-US" dirty="0">
                <a:ea typeface="+mj-ea"/>
                <a:cs typeface="+mj-cs"/>
              </a:rPr>
              <a:t>Prophet </a:t>
            </a:r>
            <a:r>
              <a:rPr lang="en-US" dirty="0" err="1">
                <a:ea typeface="+mj-ea"/>
                <a:cs typeface="+mj-cs"/>
              </a:rPr>
              <a:t>Nedir</a:t>
            </a:r>
            <a:r>
              <a:rPr lang="en-US" dirty="0">
                <a:ea typeface="+mj-ea"/>
                <a:cs typeface="+mj-cs"/>
              </a:rPr>
              <a:t> </a:t>
            </a:r>
            <a:r>
              <a:rPr lang="en-US" dirty="0" err="1">
                <a:ea typeface="+mj-ea"/>
                <a:cs typeface="+mj-cs"/>
              </a:rPr>
              <a:t>ve</a:t>
            </a:r>
            <a:r>
              <a:rPr lang="en-US" dirty="0">
                <a:ea typeface="+mj-ea"/>
                <a:cs typeface="+mj-cs"/>
              </a:rPr>
              <a:t> </a:t>
            </a:r>
            <a:r>
              <a:rPr lang="en-US" dirty="0" err="1">
                <a:ea typeface="+mj-ea"/>
                <a:cs typeface="+mj-cs"/>
              </a:rPr>
              <a:t>Nasıl</a:t>
            </a:r>
            <a:r>
              <a:rPr lang="en-US" dirty="0">
                <a:ea typeface="+mj-ea"/>
                <a:cs typeface="+mj-cs"/>
              </a:rPr>
              <a:t> </a:t>
            </a:r>
            <a:r>
              <a:rPr lang="en-US" dirty="0" err="1">
                <a:ea typeface="+mj-ea"/>
                <a:cs typeface="+mj-cs"/>
              </a:rPr>
              <a:t>Çalışır</a:t>
            </a:r>
            <a:r>
              <a:rPr lang="en-US" dirty="0">
                <a:ea typeface="+mj-ea"/>
                <a:cs typeface="+mj-cs"/>
              </a:rPr>
              <a:t>?</a:t>
            </a:r>
          </a:p>
          <a:p>
            <a:pPr marL="0">
              <a:spcBef>
                <a:spcPct val="0"/>
              </a:spcBef>
              <a:spcAft>
                <a:spcPts val="600"/>
              </a:spcAft>
            </a:pPr>
            <a:r>
              <a:rPr lang="en-US" dirty="0">
                <a:ea typeface="+mj-ea"/>
                <a:cs typeface="+mj-cs"/>
              </a:rPr>
              <a:t>Veri </a:t>
            </a:r>
            <a:r>
              <a:rPr lang="en-US" dirty="0" err="1">
                <a:ea typeface="+mj-ea"/>
                <a:cs typeface="+mj-cs"/>
              </a:rPr>
              <a:t>Seti</a:t>
            </a:r>
            <a:endParaRPr lang="en-US" dirty="0">
              <a:ea typeface="+mj-ea"/>
              <a:cs typeface="+mj-cs"/>
            </a:endParaRPr>
          </a:p>
          <a:p>
            <a:pPr marL="0">
              <a:spcBef>
                <a:spcPct val="0"/>
              </a:spcBef>
              <a:spcAft>
                <a:spcPts val="600"/>
              </a:spcAft>
            </a:pPr>
            <a:r>
              <a:rPr lang="en-US" dirty="0" err="1">
                <a:ea typeface="+mj-ea"/>
                <a:cs typeface="+mj-cs"/>
              </a:rPr>
              <a:t>Uygulama</a:t>
            </a:r>
            <a:endParaRPr lang="en-US" dirty="0">
              <a:ea typeface="+mj-ea"/>
              <a:cs typeface="+mj-cs"/>
            </a:endParaRPr>
          </a:p>
          <a:p>
            <a:pPr marL="0">
              <a:spcBef>
                <a:spcPct val="0"/>
              </a:spcBef>
              <a:spcAft>
                <a:spcPts val="600"/>
              </a:spcAft>
            </a:pPr>
            <a:r>
              <a:rPr lang="en-US" dirty="0" err="1">
                <a:ea typeface="+mj-ea"/>
                <a:cs typeface="+mj-cs"/>
              </a:rPr>
              <a:t>Değerlendirme</a:t>
            </a:r>
            <a:endParaRPr lang="en-US" dirty="0">
              <a:ea typeface="+mj-ea"/>
              <a:cs typeface="+mj-cs"/>
            </a:endParaRPr>
          </a:p>
          <a:p>
            <a:pPr marL="0">
              <a:spcBef>
                <a:spcPct val="0"/>
              </a:spcBef>
              <a:spcAft>
                <a:spcPts val="600"/>
              </a:spcAft>
            </a:pPr>
            <a:r>
              <a:rPr lang="en-US" dirty="0" err="1">
                <a:ea typeface="+mj-ea"/>
                <a:cs typeface="+mj-cs"/>
              </a:rPr>
              <a:t>Bulgular</a:t>
            </a:r>
            <a:endParaRPr lang="en-US" dirty="0">
              <a:ea typeface="+mj-ea"/>
              <a:cs typeface="+mj-cs"/>
            </a:endParaRPr>
          </a:p>
          <a:p>
            <a:pPr marL="0">
              <a:spcBef>
                <a:spcPct val="0"/>
              </a:spcBef>
              <a:spcAft>
                <a:spcPts val="600"/>
              </a:spcAft>
            </a:pPr>
            <a:r>
              <a:rPr lang="en-US" dirty="0" err="1">
                <a:ea typeface="+mj-ea"/>
                <a:cs typeface="+mj-cs"/>
              </a:rPr>
              <a:t>Sonuç</a:t>
            </a:r>
            <a:endParaRPr lang="en-US" sz="2200" dirty="0"/>
          </a:p>
          <a:p>
            <a:pPr marL="514350">
              <a:spcBef>
                <a:spcPts val="0"/>
              </a:spcBef>
              <a:spcAft>
                <a:spcPts val="600"/>
              </a:spcAft>
            </a:pPr>
            <a:endParaRPr lang="en-US" sz="2200" dirty="0"/>
          </a:p>
          <a:p>
            <a:pPr marL="514350">
              <a:spcBef>
                <a:spcPts val="0"/>
              </a:spcBef>
              <a:spcAft>
                <a:spcPts val="600"/>
              </a:spcAft>
            </a:pPr>
            <a:endParaRPr lang="en-US" sz="2200" dirty="0"/>
          </a:p>
          <a:p>
            <a:endParaRPr lang="en-US" sz="2200" dirty="0"/>
          </a:p>
          <a:p>
            <a:pPr marL="457200"/>
            <a:endParaRPr lang="en-US" sz="2200" b="1" dirty="0"/>
          </a:p>
          <a:p>
            <a:pPr lvl="0"/>
            <a:endParaRPr lang="en-US" sz="2200" b="1" dirty="0"/>
          </a:p>
        </p:txBody>
      </p:sp>
      <p:pic>
        <p:nvPicPr>
          <p:cNvPr id="8" name="Picture 7">
            <a:extLst>
              <a:ext uri="{FF2B5EF4-FFF2-40B4-BE49-F238E27FC236}">
                <a16:creationId xmlns:a16="http://schemas.microsoft.com/office/drawing/2014/main" id="{3D62BC9C-41E6-9D4A-9845-6F4178790A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6528" y="171597"/>
            <a:ext cx="1748544" cy="535532"/>
          </a:xfrm>
          <a:prstGeom prst="rect">
            <a:avLst/>
          </a:prstGeom>
        </p:spPr>
      </p:pic>
    </p:spTree>
    <p:extLst>
      <p:ext uri="{BB962C8B-B14F-4D97-AF65-F5344CB8AC3E}">
        <p14:creationId xmlns:p14="http://schemas.microsoft.com/office/powerpoint/2010/main" val="421265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9ACF7-C9BA-3C43-BC76-12A8FBE8275F}"/>
              </a:ext>
            </a:extLst>
          </p:cNvPr>
          <p:cNvSpPr>
            <a:spLocks noGrp="1"/>
          </p:cNvSpPr>
          <p:nvPr>
            <p:ph type="title"/>
          </p:nvPr>
        </p:nvSpPr>
        <p:spPr>
          <a:xfrm>
            <a:off x="806649" y="521208"/>
            <a:ext cx="10168128" cy="1179576"/>
          </a:xfrm>
        </p:spPr>
        <p:txBody>
          <a:bodyPr>
            <a:normAutofit/>
          </a:bodyPr>
          <a:lstStyle/>
          <a:p>
            <a:r>
              <a:rPr lang="en-TR" sz="4000" dirty="0"/>
              <a:t>Giriş</a:t>
            </a:r>
          </a:p>
        </p:txBody>
      </p:sp>
      <p:sp>
        <p:nvSpPr>
          <p:cNvPr id="19"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E41DB23-05F8-5C48-A5D6-99CC5DBAB712}"/>
              </a:ext>
            </a:extLst>
          </p:cNvPr>
          <p:cNvSpPr>
            <a:spLocks noGrp="1"/>
          </p:cNvSpPr>
          <p:nvPr>
            <p:ph idx="1"/>
          </p:nvPr>
        </p:nvSpPr>
        <p:spPr>
          <a:xfrm>
            <a:off x="558209" y="2298604"/>
            <a:ext cx="10168128" cy="3695020"/>
          </a:xfrm>
        </p:spPr>
        <p:txBody>
          <a:bodyPr>
            <a:normAutofit/>
          </a:bodyPr>
          <a:lstStyle/>
          <a:p>
            <a:endParaRPr lang="tr-TR" sz="2100" dirty="0"/>
          </a:p>
          <a:p>
            <a:r>
              <a:rPr lang="tr-TR" sz="2100" dirty="0"/>
              <a:t>Enerji sektöründeki veri analitiği çalışmalarının temel amacı, gerçek zamanlı olarak </a:t>
            </a:r>
            <a:r>
              <a:rPr lang="tr-TR" sz="2100" dirty="0" err="1"/>
              <a:t>sensör</a:t>
            </a:r>
            <a:r>
              <a:rPr lang="tr-TR" sz="2100" dirty="0"/>
              <a:t> ve sayaçlardan toplanan enerji ve </a:t>
            </a:r>
            <a:r>
              <a:rPr lang="tr-TR" sz="2100" dirty="0" err="1"/>
              <a:t>operasyonel</a:t>
            </a:r>
            <a:r>
              <a:rPr lang="tr-TR" sz="2100" dirty="0"/>
              <a:t> verileri büyük veri teknolojileri ile analiz edilerek hem verimlilik hem de tasarruf arttırmaya yönelik anlaşılır ve aksiyona dönüştürülebilir çıktılar üretmektir. </a:t>
            </a:r>
          </a:p>
          <a:p>
            <a:pPr marL="0" indent="0">
              <a:buNone/>
            </a:pPr>
            <a:endParaRPr lang="tr-TR" sz="2100" dirty="0"/>
          </a:p>
          <a:p>
            <a:r>
              <a:rPr lang="tr-TR" sz="2100" dirty="0"/>
              <a:t>Bu amaç doğrultusunda yapılan analitik çalışmalardan biri de </a:t>
            </a:r>
            <a:r>
              <a:rPr lang="tr-TR" sz="2100" u="sng" dirty="0"/>
              <a:t>otomatik sayaç okuma sistemlerinden ölçülen enerji tüketimlerindeki anomalilerin tespitidir</a:t>
            </a:r>
            <a:r>
              <a:rPr lang="tr-TR" sz="2100" dirty="0"/>
              <a:t>. </a:t>
            </a:r>
            <a:endParaRPr lang="en-TR" sz="2100" dirty="0"/>
          </a:p>
        </p:txBody>
      </p:sp>
      <p:pic>
        <p:nvPicPr>
          <p:cNvPr id="8" name="Picture 7">
            <a:extLst>
              <a:ext uri="{FF2B5EF4-FFF2-40B4-BE49-F238E27FC236}">
                <a16:creationId xmlns:a16="http://schemas.microsoft.com/office/drawing/2014/main" id="{450BDFAB-360D-374C-8EE0-B679863374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247" y="144894"/>
            <a:ext cx="1748544" cy="535532"/>
          </a:xfrm>
          <a:prstGeom prst="rect">
            <a:avLst/>
          </a:prstGeom>
        </p:spPr>
      </p:pic>
    </p:spTree>
    <p:extLst>
      <p:ext uri="{BB962C8B-B14F-4D97-AF65-F5344CB8AC3E}">
        <p14:creationId xmlns:p14="http://schemas.microsoft.com/office/powerpoint/2010/main" val="29029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9ACF7-C9BA-3C43-BC76-12A8FBE8275F}"/>
              </a:ext>
            </a:extLst>
          </p:cNvPr>
          <p:cNvSpPr>
            <a:spLocks noGrp="1"/>
          </p:cNvSpPr>
          <p:nvPr>
            <p:ph type="title"/>
          </p:nvPr>
        </p:nvSpPr>
        <p:spPr>
          <a:xfrm>
            <a:off x="870639" y="416052"/>
            <a:ext cx="10168128" cy="1179576"/>
          </a:xfrm>
        </p:spPr>
        <p:txBody>
          <a:bodyPr>
            <a:normAutofit/>
          </a:bodyPr>
          <a:lstStyle/>
          <a:p>
            <a:r>
              <a:rPr lang="en-TR" sz="4000" dirty="0"/>
              <a:t>Anomali Kavramı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E41DB23-05F8-5C48-A5D6-99CC5DBAB712}"/>
              </a:ext>
            </a:extLst>
          </p:cNvPr>
          <p:cNvSpPr>
            <a:spLocks noGrp="1"/>
          </p:cNvSpPr>
          <p:nvPr>
            <p:ph idx="1"/>
          </p:nvPr>
        </p:nvSpPr>
        <p:spPr>
          <a:xfrm>
            <a:off x="566928" y="2313010"/>
            <a:ext cx="10168128" cy="3695020"/>
          </a:xfrm>
        </p:spPr>
        <p:txBody>
          <a:bodyPr>
            <a:normAutofit/>
          </a:bodyPr>
          <a:lstStyle/>
          <a:p>
            <a:r>
              <a:rPr lang="tr-TR" sz="2100" dirty="0"/>
              <a:t>Bu çalışmada, genel aydınlatma sayaçlarında ölçülen aylık net tüketim değerleri üzerindeki olası anormalliklerin tespit edilmesi amaçlanmıştır. </a:t>
            </a:r>
          </a:p>
          <a:p>
            <a:pPr marL="0" indent="0">
              <a:buNone/>
            </a:pPr>
            <a:endParaRPr lang="tr-TR" sz="2100" dirty="0"/>
          </a:p>
          <a:p>
            <a:r>
              <a:rPr lang="tr-TR" sz="2100" dirty="0"/>
              <a:t>Genel aydınlatma, özetle, kamunun genel kullanımına yönelik cadde, sokak, alt-üst geçit, meydan, park, bahçe vb. gibi alanların aydınlatılmasını kapsamaktadır. </a:t>
            </a:r>
          </a:p>
          <a:p>
            <a:pPr marL="0" indent="0">
              <a:buNone/>
            </a:pPr>
            <a:endParaRPr lang="tr-TR" sz="2100" dirty="0"/>
          </a:p>
          <a:p>
            <a:r>
              <a:rPr lang="tr-TR" sz="2100" dirty="0"/>
              <a:t>Burada, bağlamsal anomaliler(</a:t>
            </a:r>
            <a:r>
              <a:rPr lang="tr-TR" sz="2100" dirty="0" err="1"/>
              <a:t>Contextural</a:t>
            </a:r>
            <a:r>
              <a:rPr lang="tr-TR" sz="2100" dirty="0"/>
              <a:t> </a:t>
            </a:r>
            <a:r>
              <a:rPr lang="tr-TR" sz="2100" dirty="0" err="1"/>
              <a:t>anomalies</a:t>
            </a:r>
            <a:r>
              <a:rPr lang="tr-TR" sz="2100" dirty="0"/>
              <a:t>) üzerinde çalışılmıştır. Yani anomali kavramı içeriğe özeldir.</a:t>
            </a:r>
            <a:endParaRPr lang="en-TR" sz="2100" dirty="0"/>
          </a:p>
          <a:p>
            <a:endParaRPr lang="en-TR" sz="2200" dirty="0"/>
          </a:p>
        </p:txBody>
      </p:sp>
      <p:pic>
        <p:nvPicPr>
          <p:cNvPr id="9" name="Picture 8">
            <a:extLst>
              <a:ext uri="{FF2B5EF4-FFF2-40B4-BE49-F238E27FC236}">
                <a16:creationId xmlns:a16="http://schemas.microsoft.com/office/drawing/2014/main" id="{611DC14A-341B-1546-A98F-869C83905A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1105" y="121848"/>
            <a:ext cx="1748544" cy="535532"/>
          </a:xfrm>
          <a:prstGeom prst="rect">
            <a:avLst/>
          </a:prstGeom>
        </p:spPr>
      </p:pic>
    </p:spTree>
    <p:extLst>
      <p:ext uri="{BB962C8B-B14F-4D97-AF65-F5344CB8AC3E}">
        <p14:creationId xmlns:p14="http://schemas.microsoft.com/office/powerpoint/2010/main" val="251713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9ACF7-C9BA-3C43-BC76-12A8FBE8275F}"/>
              </a:ext>
            </a:extLst>
          </p:cNvPr>
          <p:cNvSpPr>
            <a:spLocks noGrp="1"/>
          </p:cNvSpPr>
          <p:nvPr>
            <p:ph type="title"/>
          </p:nvPr>
        </p:nvSpPr>
        <p:spPr>
          <a:xfrm>
            <a:off x="786018" y="521208"/>
            <a:ext cx="10168128" cy="1179576"/>
          </a:xfrm>
        </p:spPr>
        <p:txBody>
          <a:bodyPr>
            <a:normAutofit/>
          </a:bodyPr>
          <a:lstStyle/>
          <a:p>
            <a:r>
              <a:rPr lang="en-TR" sz="4000" dirty="0"/>
              <a:t>Zaman Serilerinde Anomali Tespiti Yöntemleri</a:t>
            </a:r>
          </a:p>
        </p:txBody>
      </p:sp>
      <p:sp>
        <p:nvSpPr>
          <p:cNvPr id="9"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E41DB23-05F8-5C48-A5D6-99CC5DBAB712}"/>
              </a:ext>
            </a:extLst>
          </p:cNvPr>
          <p:cNvSpPr>
            <a:spLocks noGrp="1"/>
          </p:cNvSpPr>
          <p:nvPr>
            <p:ph idx="1"/>
          </p:nvPr>
        </p:nvSpPr>
        <p:spPr>
          <a:xfrm>
            <a:off x="551250" y="2153578"/>
            <a:ext cx="5039432" cy="4336122"/>
          </a:xfrm>
        </p:spPr>
        <p:txBody>
          <a:bodyPr>
            <a:normAutofit/>
          </a:bodyPr>
          <a:lstStyle/>
          <a:p>
            <a:pPr marL="0" indent="0">
              <a:buNone/>
            </a:pPr>
            <a:r>
              <a:rPr lang="en-US" sz="2500" u="sng" dirty="0" err="1"/>
              <a:t>Gözetimli</a:t>
            </a:r>
            <a:r>
              <a:rPr lang="en-US" sz="2500" u="sng" dirty="0"/>
              <a:t> </a:t>
            </a:r>
            <a:r>
              <a:rPr lang="en-US" sz="2500" u="sng" dirty="0" err="1"/>
              <a:t>Öğrenme</a:t>
            </a:r>
            <a:r>
              <a:rPr lang="en-US" sz="2500" u="sng" dirty="0"/>
              <a:t> </a:t>
            </a:r>
            <a:r>
              <a:rPr lang="en-US" sz="2500" u="sng" dirty="0" err="1"/>
              <a:t>Metodları</a:t>
            </a:r>
            <a:endParaRPr lang="en-US" sz="2500" u="sng" dirty="0"/>
          </a:p>
          <a:p>
            <a:pPr lvl="1"/>
            <a:r>
              <a:rPr lang="en-US" sz="1600" dirty="0" err="1"/>
              <a:t>karar</a:t>
            </a:r>
            <a:r>
              <a:rPr lang="en-US" sz="1600" dirty="0"/>
              <a:t> </a:t>
            </a:r>
            <a:r>
              <a:rPr lang="en-US" sz="1600" dirty="0" err="1"/>
              <a:t>ağaçları</a:t>
            </a:r>
            <a:r>
              <a:rPr lang="en-US" sz="1600" dirty="0"/>
              <a:t>, </a:t>
            </a:r>
          </a:p>
          <a:p>
            <a:pPr lvl="1"/>
            <a:r>
              <a:rPr lang="en-US" sz="1600" dirty="0" err="1"/>
              <a:t>rassal</a:t>
            </a:r>
            <a:r>
              <a:rPr lang="en-US" sz="1600" dirty="0"/>
              <a:t> </a:t>
            </a:r>
            <a:r>
              <a:rPr lang="en-US" sz="1600" dirty="0" err="1"/>
              <a:t>orman</a:t>
            </a:r>
            <a:r>
              <a:rPr lang="en-US" sz="1600" dirty="0"/>
              <a:t>, </a:t>
            </a:r>
          </a:p>
          <a:p>
            <a:pPr lvl="1"/>
            <a:r>
              <a:rPr lang="en-US" sz="1600" dirty="0" err="1"/>
              <a:t>XGBoost</a:t>
            </a:r>
            <a:r>
              <a:rPr lang="en-US" sz="1600" dirty="0"/>
              <a:t>, </a:t>
            </a:r>
          </a:p>
          <a:p>
            <a:pPr lvl="1"/>
            <a:r>
              <a:rPr lang="en-US" sz="1600" dirty="0"/>
              <a:t>SVM, </a:t>
            </a:r>
          </a:p>
          <a:p>
            <a:pPr lvl="1"/>
            <a:r>
              <a:rPr lang="en-US" sz="1600" dirty="0" err="1"/>
              <a:t>derin</a:t>
            </a:r>
            <a:r>
              <a:rPr lang="en-US" sz="1600" dirty="0"/>
              <a:t> </a:t>
            </a:r>
            <a:r>
              <a:rPr lang="en-US" sz="1600" dirty="0" err="1"/>
              <a:t>öğrenme</a:t>
            </a:r>
            <a:r>
              <a:rPr lang="en-US" sz="1600" dirty="0"/>
              <a:t> </a:t>
            </a:r>
            <a:r>
              <a:rPr lang="en-US" sz="1600" dirty="0" err="1"/>
              <a:t>algoritmaları</a:t>
            </a:r>
            <a:endParaRPr lang="en-US" sz="2000" dirty="0"/>
          </a:p>
          <a:p>
            <a:pPr marL="0" indent="0">
              <a:buNone/>
            </a:pPr>
            <a:endParaRPr lang="en-US" sz="2000" dirty="0"/>
          </a:p>
          <a:p>
            <a:pPr marL="0" indent="0">
              <a:buNone/>
            </a:pPr>
            <a:r>
              <a:rPr lang="en-US" sz="2500" u="sng" dirty="0" err="1"/>
              <a:t>Hibrit</a:t>
            </a:r>
            <a:r>
              <a:rPr lang="en-US" sz="2500" u="sng" dirty="0"/>
              <a:t> Method</a:t>
            </a:r>
          </a:p>
          <a:p>
            <a:pPr marL="457200" lvl="1" indent="0">
              <a:buNone/>
            </a:pPr>
            <a:endParaRPr lang="en-US" sz="1600" dirty="0"/>
          </a:p>
        </p:txBody>
      </p:sp>
      <p:sp>
        <p:nvSpPr>
          <p:cNvPr id="13" name="Content Placeholder 2">
            <a:extLst>
              <a:ext uri="{FF2B5EF4-FFF2-40B4-BE49-F238E27FC236}">
                <a16:creationId xmlns:a16="http://schemas.microsoft.com/office/drawing/2014/main" id="{E425FB45-3D8B-734B-AF07-E50C70334D73}"/>
              </a:ext>
            </a:extLst>
          </p:cNvPr>
          <p:cNvSpPr txBox="1">
            <a:spLocks/>
          </p:cNvSpPr>
          <p:nvPr/>
        </p:nvSpPr>
        <p:spPr>
          <a:xfrm>
            <a:off x="5590682" y="2182534"/>
            <a:ext cx="6131926" cy="467546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u="sng" dirty="0" err="1"/>
              <a:t>Gözetimsiz</a:t>
            </a:r>
            <a:r>
              <a:rPr lang="en-US" sz="3600" u="sng" dirty="0"/>
              <a:t> </a:t>
            </a:r>
            <a:r>
              <a:rPr lang="en-US" sz="3600" u="sng" dirty="0" err="1"/>
              <a:t>Öğrenme</a:t>
            </a:r>
            <a:r>
              <a:rPr lang="en-US" sz="3600" u="sng" dirty="0"/>
              <a:t> </a:t>
            </a:r>
            <a:r>
              <a:rPr lang="en-US" sz="3600" u="sng" dirty="0" err="1"/>
              <a:t>Metodları</a:t>
            </a:r>
            <a:endParaRPr lang="en-US" sz="3600" u="sng" dirty="0"/>
          </a:p>
          <a:p>
            <a:pPr marL="457200" lvl="1" indent="0">
              <a:buNone/>
            </a:pPr>
            <a:r>
              <a:rPr lang="en-US" dirty="0"/>
              <a:t> </a:t>
            </a:r>
            <a:r>
              <a:rPr lang="en-US" sz="3300" dirty="0" err="1"/>
              <a:t>i</a:t>
            </a:r>
            <a:r>
              <a:rPr lang="en-US" sz="3300" dirty="0"/>
              <a:t>. </a:t>
            </a:r>
            <a:r>
              <a:rPr lang="en-US" sz="3300" dirty="0" err="1"/>
              <a:t>İstatistiki</a:t>
            </a:r>
            <a:r>
              <a:rPr lang="en-US" sz="3300" dirty="0"/>
              <a:t> </a:t>
            </a:r>
            <a:r>
              <a:rPr lang="en-US" sz="3300" dirty="0" err="1"/>
              <a:t>Yaklaşımlar</a:t>
            </a:r>
            <a:endParaRPr lang="en-US" sz="3300" dirty="0"/>
          </a:p>
          <a:p>
            <a:pPr lvl="2"/>
            <a:r>
              <a:rPr lang="en-US" dirty="0"/>
              <a:t>Z-score, </a:t>
            </a:r>
          </a:p>
          <a:p>
            <a:pPr lvl="2"/>
            <a:r>
              <a:rPr lang="en-US" dirty="0"/>
              <a:t>T-score  </a:t>
            </a:r>
          </a:p>
          <a:p>
            <a:pPr lvl="2"/>
            <a:r>
              <a:rPr lang="en-US" dirty="0" err="1"/>
              <a:t>Grubbs’s</a:t>
            </a:r>
            <a:r>
              <a:rPr lang="en-US" dirty="0"/>
              <a:t> Test</a:t>
            </a:r>
          </a:p>
          <a:p>
            <a:pPr marL="457200" lvl="1" indent="0">
              <a:buNone/>
            </a:pPr>
            <a:r>
              <a:rPr lang="en-US" sz="3300" dirty="0"/>
              <a:t>ii. </a:t>
            </a:r>
            <a:r>
              <a:rPr lang="en-US" sz="3300" dirty="0" err="1"/>
              <a:t>Kümeleme</a:t>
            </a:r>
            <a:r>
              <a:rPr lang="en-US" sz="3300" dirty="0"/>
              <a:t> </a:t>
            </a:r>
            <a:r>
              <a:rPr lang="en-US" sz="3300" dirty="0" err="1"/>
              <a:t>Temelli</a:t>
            </a:r>
            <a:r>
              <a:rPr lang="en-US" sz="3300" dirty="0"/>
              <a:t> </a:t>
            </a:r>
            <a:r>
              <a:rPr lang="en-US" sz="3300" dirty="0" err="1"/>
              <a:t>Yaklaşımlar</a:t>
            </a:r>
            <a:endParaRPr lang="en-US" sz="3300" dirty="0"/>
          </a:p>
          <a:p>
            <a:pPr lvl="2"/>
            <a:r>
              <a:rPr lang="en-US" dirty="0"/>
              <a:t>DBSCAN</a:t>
            </a:r>
          </a:p>
          <a:p>
            <a:pPr lvl="2"/>
            <a:r>
              <a:rPr lang="en-US" dirty="0" err="1"/>
              <a:t>Hiyerarşik</a:t>
            </a:r>
            <a:r>
              <a:rPr lang="en-US" dirty="0"/>
              <a:t> </a:t>
            </a:r>
            <a:r>
              <a:rPr lang="en-US" dirty="0" err="1"/>
              <a:t>kümeleme</a:t>
            </a:r>
            <a:endParaRPr lang="en-US" dirty="0"/>
          </a:p>
          <a:p>
            <a:pPr lvl="2"/>
            <a:r>
              <a:rPr lang="en-US" dirty="0"/>
              <a:t>K-</a:t>
            </a:r>
            <a:r>
              <a:rPr lang="en-US" dirty="0" err="1"/>
              <a:t>ortalama</a:t>
            </a:r>
            <a:r>
              <a:rPr lang="en-US" dirty="0"/>
              <a:t> </a:t>
            </a:r>
            <a:r>
              <a:rPr lang="en-US" dirty="0" err="1"/>
              <a:t>kümesi</a:t>
            </a:r>
            <a:r>
              <a:rPr lang="en-US" dirty="0"/>
              <a:t> (k-means clustering)</a:t>
            </a:r>
          </a:p>
          <a:p>
            <a:pPr lvl="2"/>
            <a:r>
              <a:rPr lang="en-US" dirty="0" err="1"/>
              <a:t>Ağırlıklı</a:t>
            </a:r>
            <a:r>
              <a:rPr lang="en-US" dirty="0"/>
              <a:t> </a:t>
            </a:r>
            <a:r>
              <a:rPr lang="en-US" dirty="0" err="1"/>
              <a:t>ortalama</a:t>
            </a:r>
            <a:r>
              <a:rPr lang="en-US" dirty="0"/>
              <a:t> </a:t>
            </a:r>
            <a:r>
              <a:rPr lang="en-US" dirty="0" err="1"/>
              <a:t>öteleme</a:t>
            </a:r>
            <a:r>
              <a:rPr lang="en-US" dirty="0"/>
              <a:t> (mean shift clustering)</a:t>
            </a:r>
          </a:p>
          <a:p>
            <a:pPr marL="457200" lvl="1" indent="0">
              <a:buNone/>
            </a:pPr>
            <a:r>
              <a:rPr lang="en-US" sz="3300" dirty="0"/>
              <a:t>iii. </a:t>
            </a:r>
            <a:r>
              <a:rPr lang="en-US" sz="3300" dirty="0" err="1"/>
              <a:t>Tahminleme</a:t>
            </a:r>
            <a:r>
              <a:rPr lang="en-US" sz="3300" dirty="0"/>
              <a:t> </a:t>
            </a:r>
            <a:r>
              <a:rPr lang="en-US" sz="3300" dirty="0" err="1"/>
              <a:t>Temelli</a:t>
            </a:r>
            <a:r>
              <a:rPr lang="en-US" sz="3300" dirty="0"/>
              <a:t> </a:t>
            </a:r>
            <a:r>
              <a:rPr lang="en-US" sz="3300" dirty="0" err="1"/>
              <a:t>Algoritmalar</a:t>
            </a:r>
            <a:endParaRPr lang="en-US" sz="3300" dirty="0"/>
          </a:p>
          <a:p>
            <a:pPr marL="457200" lvl="1" indent="0">
              <a:buNone/>
            </a:pPr>
            <a:r>
              <a:rPr lang="en-US" sz="3300" dirty="0"/>
              <a:t>       </a:t>
            </a:r>
            <a:r>
              <a:rPr lang="en-US" dirty="0"/>
              <a:t>1.    Tek </a:t>
            </a:r>
            <a:r>
              <a:rPr lang="en-US" dirty="0" err="1"/>
              <a:t>Değişkenli</a:t>
            </a:r>
            <a:r>
              <a:rPr lang="en-US" dirty="0"/>
              <a:t> Zaman </a:t>
            </a:r>
            <a:r>
              <a:rPr lang="en-US" dirty="0" err="1"/>
              <a:t>Serisi</a:t>
            </a:r>
            <a:r>
              <a:rPr lang="en-US" dirty="0"/>
              <a:t> </a:t>
            </a:r>
            <a:r>
              <a:rPr lang="en-US" dirty="0" err="1"/>
              <a:t>Tahminlemesi</a:t>
            </a:r>
            <a:endParaRPr lang="en-US" dirty="0"/>
          </a:p>
          <a:p>
            <a:pPr lvl="3"/>
            <a:r>
              <a:rPr lang="en-US" dirty="0" err="1"/>
              <a:t>Hareketli</a:t>
            </a:r>
            <a:r>
              <a:rPr lang="en-US" dirty="0"/>
              <a:t> </a:t>
            </a:r>
            <a:r>
              <a:rPr lang="en-US" dirty="0" err="1"/>
              <a:t>ortalama</a:t>
            </a:r>
            <a:r>
              <a:rPr lang="en-US" dirty="0"/>
              <a:t> (moving average),</a:t>
            </a:r>
          </a:p>
          <a:p>
            <a:pPr lvl="3"/>
            <a:r>
              <a:rPr lang="en-US" dirty="0" err="1"/>
              <a:t>Üssel</a:t>
            </a:r>
            <a:r>
              <a:rPr lang="en-US" dirty="0"/>
              <a:t> </a:t>
            </a:r>
            <a:r>
              <a:rPr lang="en-US" dirty="0" err="1"/>
              <a:t>hareketli</a:t>
            </a:r>
            <a:r>
              <a:rPr lang="en-US" dirty="0"/>
              <a:t> </a:t>
            </a:r>
            <a:r>
              <a:rPr lang="en-US" dirty="0" err="1"/>
              <a:t>ortalama</a:t>
            </a:r>
            <a:r>
              <a:rPr lang="en-US" dirty="0"/>
              <a:t> (</a:t>
            </a:r>
            <a:r>
              <a:rPr lang="en-US" dirty="0" err="1"/>
              <a:t>Explonantial</a:t>
            </a:r>
            <a:r>
              <a:rPr lang="en-US" dirty="0"/>
              <a:t> moving average), </a:t>
            </a:r>
          </a:p>
          <a:p>
            <a:pPr lvl="3"/>
            <a:r>
              <a:rPr lang="en-US" dirty="0"/>
              <a:t>ARIMA,SARIMA</a:t>
            </a:r>
          </a:p>
          <a:p>
            <a:pPr marL="914400" lvl="2" indent="0">
              <a:buNone/>
            </a:pPr>
            <a:r>
              <a:rPr lang="en-US" sz="2300" dirty="0"/>
              <a:t>2.    </a:t>
            </a:r>
            <a:r>
              <a:rPr lang="en-US" sz="2300" dirty="0" err="1"/>
              <a:t>Çok</a:t>
            </a:r>
            <a:r>
              <a:rPr lang="en-US" sz="2300" dirty="0"/>
              <a:t> </a:t>
            </a:r>
            <a:r>
              <a:rPr lang="en-US" sz="2300" dirty="0" err="1"/>
              <a:t>Değişkenli</a:t>
            </a:r>
            <a:r>
              <a:rPr lang="en-US" sz="2300" dirty="0"/>
              <a:t> Zaman </a:t>
            </a:r>
            <a:r>
              <a:rPr lang="en-US" sz="2300" dirty="0" err="1"/>
              <a:t>Serisi</a:t>
            </a:r>
            <a:r>
              <a:rPr lang="en-US" sz="2300" dirty="0"/>
              <a:t> </a:t>
            </a:r>
            <a:r>
              <a:rPr lang="en-US" sz="2300" dirty="0" err="1"/>
              <a:t>Tahminlemesi</a:t>
            </a:r>
            <a:endParaRPr lang="en-US" sz="2300" dirty="0"/>
          </a:p>
          <a:p>
            <a:pPr lvl="3"/>
            <a:r>
              <a:rPr lang="en-US" dirty="0"/>
              <a:t>LSTM</a:t>
            </a:r>
          </a:p>
          <a:p>
            <a:pPr lvl="3"/>
            <a:r>
              <a:rPr lang="en-US" dirty="0"/>
              <a:t>CART</a:t>
            </a:r>
            <a:endParaRPr lang="en-US" sz="1900" dirty="0"/>
          </a:p>
          <a:p>
            <a:pPr marL="457200" lvl="1" indent="0">
              <a:buNone/>
            </a:pPr>
            <a:endParaRPr lang="en-US" sz="1800" dirty="0"/>
          </a:p>
        </p:txBody>
      </p:sp>
      <p:pic>
        <p:nvPicPr>
          <p:cNvPr id="19" name="Picture 18">
            <a:extLst>
              <a:ext uri="{FF2B5EF4-FFF2-40B4-BE49-F238E27FC236}">
                <a16:creationId xmlns:a16="http://schemas.microsoft.com/office/drawing/2014/main" id="{4AED5420-F226-4A41-970A-27424F65F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6528" y="118670"/>
            <a:ext cx="1748544" cy="535532"/>
          </a:xfrm>
          <a:prstGeom prst="rect">
            <a:avLst/>
          </a:prstGeom>
        </p:spPr>
      </p:pic>
    </p:spTree>
    <p:extLst>
      <p:ext uri="{BB962C8B-B14F-4D97-AF65-F5344CB8AC3E}">
        <p14:creationId xmlns:p14="http://schemas.microsoft.com/office/powerpoint/2010/main" val="46335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AF3D4B-096B-694D-8570-45C600C16DF1}"/>
              </a:ext>
            </a:extLst>
          </p:cNvPr>
          <p:cNvSpPr>
            <a:spLocks noGrp="1"/>
          </p:cNvSpPr>
          <p:nvPr>
            <p:ph type="title"/>
          </p:nvPr>
        </p:nvSpPr>
        <p:spPr>
          <a:xfrm>
            <a:off x="837982" y="521208"/>
            <a:ext cx="10168128" cy="1179576"/>
          </a:xfrm>
        </p:spPr>
        <p:txBody>
          <a:bodyPr>
            <a:normAutofit/>
          </a:bodyPr>
          <a:lstStyle/>
          <a:p>
            <a:r>
              <a:rPr lang="en-TR" sz="4000" dirty="0"/>
              <a:t>Prophet Nedir ve Nasıl Çalışır?</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4E937C-2553-BB45-96E9-66DD4E3A49FD}"/>
              </a:ext>
            </a:extLst>
          </p:cNvPr>
          <p:cNvSpPr>
            <a:spLocks noGrp="1"/>
          </p:cNvSpPr>
          <p:nvPr>
            <p:ph idx="1"/>
          </p:nvPr>
        </p:nvSpPr>
        <p:spPr>
          <a:xfrm>
            <a:off x="566927" y="2326073"/>
            <a:ext cx="11066863" cy="3695020"/>
          </a:xfrm>
        </p:spPr>
        <p:txBody>
          <a:bodyPr>
            <a:normAutofit/>
          </a:bodyPr>
          <a:lstStyle/>
          <a:p>
            <a:r>
              <a:rPr lang="tr-TR" sz="2400" dirty="0" err="1"/>
              <a:t>Prophet</a:t>
            </a:r>
            <a:r>
              <a:rPr lang="tr-TR" sz="2400" dirty="0"/>
              <a:t> modeli özünde dört ana bileşeni olan bir regresyon modelidir:</a:t>
            </a:r>
          </a:p>
          <a:p>
            <a:pPr marL="457200" lvl="1" indent="0">
              <a:buNone/>
            </a:pPr>
            <a:endParaRPr lang="tr-TR" sz="2000" dirty="0"/>
          </a:p>
          <a:p>
            <a:pPr marL="457200" lvl="1" indent="0">
              <a:buNone/>
            </a:pPr>
            <a:r>
              <a:rPr lang="tr-TR" sz="2100" dirty="0"/>
              <a:t>Parçalı doğrusal veya lojistik büyüme eğrisi eğilimleri.</a:t>
            </a:r>
          </a:p>
          <a:p>
            <a:pPr marL="457200" lvl="1" indent="0">
              <a:buNone/>
            </a:pPr>
            <a:r>
              <a:rPr lang="tr-TR" sz="2100" dirty="0"/>
              <a:t>Verilerdeki değişiklik noktalarını seçerek trendlerdeki değişiklikleri otomatik olarak algılama.</a:t>
            </a:r>
          </a:p>
          <a:p>
            <a:pPr marL="457200" lvl="1" indent="0">
              <a:buNone/>
            </a:pPr>
            <a:r>
              <a:rPr lang="tr-TR" sz="2100" dirty="0" err="1"/>
              <a:t>Fourier</a:t>
            </a:r>
            <a:r>
              <a:rPr lang="tr-TR" sz="2100" dirty="0"/>
              <a:t> serisi kullanılarak modellenen yıllık bir mevsimsel bileşen.</a:t>
            </a:r>
          </a:p>
          <a:p>
            <a:pPr marL="457200" lvl="1" indent="0">
              <a:buNone/>
            </a:pPr>
            <a:r>
              <a:rPr lang="tr-TR" sz="2100" dirty="0"/>
              <a:t>Kukla değişkenleri kullanan haftalık bir mevsimsel bileşen.</a:t>
            </a:r>
          </a:p>
          <a:p>
            <a:pPr marL="457200" lvl="1" indent="0">
              <a:buNone/>
            </a:pPr>
            <a:r>
              <a:rPr lang="tr-TR" sz="2100" dirty="0"/>
              <a:t>Önemli tatillerin kullanıcı tarafından belirtilmesine imkan verme.</a:t>
            </a:r>
            <a:endParaRPr lang="en-TR" sz="2100" dirty="0"/>
          </a:p>
        </p:txBody>
      </p:sp>
      <p:pic>
        <p:nvPicPr>
          <p:cNvPr id="9" name="Picture 8">
            <a:extLst>
              <a:ext uri="{FF2B5EF4-FFF2-40B4-BE49-F238E27FC236}">
                <a16:creationId xmlns:a16="http://schemas.microsoft.com/office/drawing/2014/main" id="{1405EFD4-A840-6845-96E7-ABE7281D23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247" y="210312"/>
            <a:ext cx="1748544" cy="535532"/>
          </a:xfrm>
          <a:prstGeom prst="rect">
            <a:avLst/>
          </a:prstGeom>
        </p:spPr>
      </p:pic>
    </p:spTree>
    <p:extLst>
      <p:ext uri="{BB962C8B-B14F-4D97-AF65-F5344CB8AC3E}">
        <p14:creationId xmlns:p14="http://schemas.microsoft.com/office/powerpoint/2010/main" val="248102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9ACF7-C9BA-3C43-BC76-12A8FBE8275F}"/>
              </a:ext>
            </a:extLst>
          </p:cNvPr>
          <p:cNvSpPr>
            <a:spLocks noGrp="1"/>
          </p:cNvSpPr>
          <p:nvPr>
            <p:ph type="title"/>
          </p:nvPr>
        </p:nvSpPr>
        <p:spPr>
          <a:xfrm>
            <a:off x="1115568" y="548640"/>
            <a:ext cx="10168128" cy="1179576"/>
          </a:xfrm>
        </p:spPr>
        <p:txBody>
          <a:bodyPr>
            <a:normAutofit/>
          </a:bodyPr>
          <a:lstStyle/>
          <a:p>
            <a:r>
              <a:rPr lang="en-TR" sz="4000" dirty="0"/>
              <a:t>Veri Seti</a:t>
            </a:r>
          </a:p>
        </p:txBody>
      </p:sp>
      <p:sp>
        <p:nvSpPr>
          <p:cNvPr id="9"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E41DB23-05F8-5C48-A5D6-99CC5DBAB712}"/>
              </a:ext>
            </a:extLst>
          </p:cNvPr>
          <p:cNvSpPr>
            <a:spLocks noGrp="1"/>
          </p:cNvSpPr>
          <p:nvPr>
            <p:ph idx="1"/>
          </p:nvPr>
        </p:nvSpPr>
        <p:spPr>
          <a:xfrm>
            <a:off x="566928" y="2404028"/>
            <a:ext cx="5428923" cy="3435069"/>
          </a:xfrm>
        </p:spPr>
        <p:txBody>
          <a:bodyPr>
            <a:normAutofit fontScale="32500" lnSpcReduction="20000"/>
          </a:bodyPr>
          <a:lstStyle/>
          <a:p>
            <a:pPr>
              <a:lnSpc>
                <a:spcPct val="110000"/>
              </a:lnSpc>
            </a:pPr>
            <a:r>
              <a:rPr lang="en-US" sz="6200" dirty="0"/>
              <a:t>21 </a:t>
            </a:r>
            <a:r>
              <a:rPr lang="en-US" sz="6200" dirty="0" err="1"/>
              <a:t>farklı</a:t>
            </a:r>
            <a:r>
              <a:rPr lang="en-US" sz="6200" dirty="0"/>
              <a:t> </a:t>
            </a:r>
            <a:r>
              <a:rPr lang="en-US" sz="6200" dirty="0" err="1"/>
              <a:t>EDAŞ’tan</a:t>
            </a:r>
            <a:r>
              <a:rPr lang="en-US" sz="6200" dirty="0"/>
              <a:t> </a:t>
            </a:r>
            <a:r>
              <a:rPr lang="en-US" sz="6200" dirty="0" err="1"/>
              <a:t>alınan</a:t>
            </a:r>
            <a:r>
              <a:rPr lang="en-US" sz="6200" dirty="0"/>
              <a:t> </a:t>
            </a:r>
            <a:r>
              <a:rPr lang="en-US" sz="6200" dirty="0" err="1"/>
              <a:t>aylık</a:t>
            </a:r>
            <a:r>
              <a:rPr lang="en-US" sz="6200" dirty="0"/>
              <a:t> </a:t>
            </a:r>
            <a:r>
              <a:rPr lang="en-US" sz="6200" dirty="0" err="1"/>
              <a:t>bazdaki</a:t>
            </a:r>
            <a:r>
              <a:rPr lang="en-US" sz="6200" dirty="0"/>
              <a:t> </a:t>
            </a:r>
            <a:r>
              <a:rPr lang="en-US" sz="6200" dirty="0" err="1"/>
              <a:t>sayaç</a:t>
            </a:r>
            <a:r>
              <a:rPr lang="en-US" sz="6200" dirty="0"/>
              <a:t> </a:t>
            </a:r>
            <a:r>
              <a:rPr lang="en-US" sz="6200" dirty="0" err="1"/>
              <a:t>verileri</a:t>
            </a:r>
            <a:r>
              <a:rPr lang="en-US" sz="6200" dirty="0"/>
              <a:t> </a:t>
            </a:r>
            <a:r>
              <a:rPr lang="en-US" sz="6200" dirty="0" err="1"/>
              <a:t>üzerinde</a:t>
            </a:r>
            <a:r>
              <a:rPr lang="en-US" sz="6200" dirty="0"/>
              <a:t> </a:t>
            </a:r>
            <a:r>
              <a:rPr lang="en-US" sz="6200" dirty="0" err="1"/>
              <a:t>analiz</a:t>
            </a:r>
            <a:r>
              <a:rPr lang="en-US" sz="6200" dirty="0"/>
              <a:t> </a:t>
            </a:r>
            <a:r>
              <a:rPr lang="en-US" sz="6200" dirty="0" err="1"/>
              <a:t>gerçekleştirilmiştir</a:t>
            </a:r>
            <a:r>
              <a:rPr lang="en-US" sz="6200" dirty="0"/>
              <a:t>. (</a:t>
            </a:r>
            <a:r>
              <a:rPr lang="en-US" sz="6200" dirty="0" err="1"/>
              <a:t>Toplam</a:t>
            </a:r>
            <a:r>
              <a:rPr lang="en-US" sz="6200" dirty="0"/>
              <a:t> </a:t>
            </a:r>
            <a:r>
              <a:rPr lang="en-US" sz="6200" dirty="0" err="1"/>
              <a:t>sayaç</a:t>
            </a:r>
            <a:r>
              <a:rPr lang="en-US" sz="6200" dirty="0"/>
              <a:t> </a:t>
            </a:r>
            <a:r>
              <a:rPr lang="en-US" sz="6200" dirty="0" err="1"/>
              <a:t>sayısı</a:t>
            </a:r>
            <a:r>
              <a:rPr lang="en-US" sz="6200" dirty="0"/>
              <a:t>: 344.590)</a:t>
            </a:r>
          </a:p>
          <a:p>
            <a:pPr marL="0" indent="0">
              <a:lnSpc>
                <a:spcPct val="110000"/>
              </a:lnSpc>
              <a:buNone/>
            </a:pPr>
            <a:endParaRPr lang="en-US" sz="6200" dirty="0"/>
          </a:p>
          <a:p>
            <a:pPr>
              <a:lnSpc>
                <a:spcPct val="110000"/>
              </a:lnSpc>
            </a:pPr>
            <a:r>
              <a:rPr lang="en-US" sz="6200" dirty="0" err="1"/>
              <a:t>İlgili</a:t>
            </a:r>
            <a:r>
              <a:rPr lang="en-US" sz="6200" dirty="0"/>
              <a:t> </a:t>
            </a:r>
            <a:r>
              <a:rPr lang="en-US" sz="6200" dirty="0" err="1"/>
              <a:t>sayaçların</a:t>
            </a:r>
            <a:r>
              <a:rPr lang="en-US" sz="6200" dirty="0"/>
              <a:t> </a:t>
            </a:r>
            <a:r>
              <a:rPr lang="en-US" sz="6200" dirty="0" err="1"/>
              <a:t>iki</a:t>
            </a:r>
            <a:r>
              <a:rPr lang="en-US" sz="6200" dirty="0"/>
              <a:t> </a:t>
            </a:r>
            <a:r>
              <a:rPr lang="en-US" sz="6200" dirty="0" err="1"/>
              <a:t>yıllık</a:t>
            </a:r>
            <a:r>
              <a:rPr lang="en-US" sz="6200" dirty="0"/>
              <a:t> </a:t>
            </a:r>
            <a:r>
              <a:rPr lang="en-US" sz="6200" dirty="0" err="1"/>
              <a:t>verileri</a:t>
            </a:r>
            <a:r>
              <a:rPr lang="en-US" sz="6200" dirty="0"/>
              <a:t> </a:t>
            </a:r>
            <a:r>
              <a:rPr lang="en-US" sz="6200" dirty="0" err="1"/>
              <a:t>üzerinden</a:t>
            </a:r>
            <a:r>
              <a:rPr lang="en-US" sz="6200" dirty="0"/>
              <a:t> </a:t>
            </a:r>
            <a:r>
              <a:rPr lang="en-US" sz="6200" dirty="0" err="1"/>
              <a:t>analiz</a:t>
            </a:r>
            <a:r>
              <a:rPr lang="en-US" sz="6200" dirty="0"/>
              <a:t> </a:t>
            </a:r>
            <a:r>
              <a:rPr lang="en-US" sz="6200" dirty="0" err="1"/>
              <a:t>gerçekleştirilmiştir</a:t>
            </a:r>
            <a:r>
              <a:rPr lang="en-US" sz="6200" dirty="0"/>
              <a:t>.</a:t>
            </a:r>
          </a:p>
          <a:p>
            <a:pPr marL="0" indent="0">
              <a:lnSpc>
                <a:spcPct val="110000"/>
              </a:lnSpc>
              <a:buNone/>
            </a:pPr>
            <a:endParaRPr lang="en-US" sz="6200" dirty="0"/>
          </a:p>
          <a:p>
            <a:pPr>
              <a:lnSpc>
                <a:spcPct val="110000"/>
              </a:lnSpc>
            </a:pPr>
            <a:r>
              <a:rPr lang="en-US" sz="6200" dirty="0"/>
              <a:t>Veri </a:t>
            </a:r>
            <a:r>
              <a:rPr lang="en-US" sz="6200" dirty="0" err="1"/>
              <a:t>seti</a:t>
            </a:r>
            <a:r>
              <a:rPr lang="en-US" sz="6200" dirty="0"/>
              <a:t> </a:t>
            </a:r>
            <a:r>
              <a:rPr lang="en-US" sz="6200" dirty="0" err="1"/>
              <a:t>mevsimsellik</a:t>
            </a:r>
            <a:r>
              <a:rPr lang="en-US" sz="6200" dirty="0"/>
              <a:t> </a:t>
            </a:r>
            <a:r>
              <a:rPr lang="en-US" sz="6200" dirty="0" err="1"/>
              <a:t>içermektedir</a:t>
            </a:r>
            <a:r>
              <a:rPr lang="en-US" sz="6200" dirty="0"/>
              <a:t>.</a:t>
            </a:r>
          </a:p>
          <a:p>
            <a:pPr marL="0" indent="0">
              <a:lnSpc>
                <a:spcPct val="110000"/>
              </a:lnSpc>
              <a:buNone/>
            </a:pPr>
            <a:endParaRPr lang="en-US" sz="6200" dirty="0"/>
          </a:p>
          <a:p>
            <a:pPr marL="0" indent="0">
              <a:lnSpc>
                <a:spcPct val="110000"/>
              </a:lnSpc>
              <a:buNone/>
            </a:pPr>
            <a:endParaRPr lang="en-US" sz="2100" dirty="0"/>
          </a:p>
        </p:txBody>
      </p:sp>
      <p:pic>
        <p:nvPicPr>
          <p:cNvPr id="13" name="Picture 12">
            <a:extLst>
              <a:ext uri="{FF2B5EF4-FFF2-40B4-BE49-F238E27FC236}">
                <a16:creationId xmlns:a16="http://schemas.microsoft.com/office/drawing/2014/main" id="{A74F8B31-B379-CB47-8B2F-FFED3768FD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1297" y="223420"/>
            <a:ext cx="1748544" cy="535532"/>
          </a:xfrm>
          <a:prstGeom prst="rect">
            <a:avLst/>
          </a:prstGeom>
        </p:spPr>
      </p:pic>
      <p:graphicFrame>
        <p:nvGraphicFramePr>
          <p:cNvPr id="15" name="Table 14">
            <a:extLst>
              <a:ext uri="{FF2B5EF4-FFF2-40B4-BE49-F238E27FC236}">
                <a16:creationId xmlns:a16="http://schemas.microsoft.com/office/drawing/2014/main" id="{2EEE5D82-99C3-E948-8B18-501A5541BF54}"/>
              </a:ext>
            </a:extLst>
          </p:cNvPr>
          <p:cNvGraphicFramePr>
            <a:graphicFrameLocks noGrp="1"/>
          </p:cNvGraphicFramePr>
          <p:nvPr>
            <p:extLst>
              <p:ext uri="{D42A27DB-BD31-4B8C-83A1-F6EECF244321}">
                <p14:modId xmlns:p14="http://schemas.microsoft.com/office/powerpoint/2010/main" val="212231652"/>
              </p:ext>
            </p:extLst>
          </p:nvPr>
        </p:nvGraphicFramePr>
        <p:xfrm>
          <a:off x="5844675" y="2373199"/>
          <a:ext cx="6002113" cy="3329810"/>
        </p:xfrm>
        <a:graphic>
          <a:graphicData uri="http://schemas.openxmlformats.org/drawingml/2006/table">
            <a:tbl>
              <a:tblPr firstRow="1" firstCol="1" bandRow="1">
                <a:tableStyleId>{5C22544A-7EE6-4342-B048-85BDC9FD1C3A}</a:tableStyleId>
              </a:tblPr>
              <a:tblGrid>
                <a:gridCol w="1751364">
                  <a:extLst>
                    <a:ext uri="{9D8B030D-6E8A-4147-A177-3AD203B41FA5}">
                      <a16:colId xmlns:a16="http://schemas.microsoft.com/office/drawing/2014/main" val="3556974915"/>
                    </a:ext>
                  </a:extLst>
                </a:gridCol>
                <a:gridCol w="2211338">
                  <a:extLst>
                    <a:ext uri="{9D8B030D-6E8A-4147-A177-3AD203B41FA5}">
                      <a16:colId xmlns:a16="http://schemas.microsoft.com/office/drawing/2014/main" val="632785562"/>
                    </a:ext>
                  </a:extLst>
                </a:gridCol>
                <a:gridCol w="2039411">
                  <a:extLst>
                    <a:ext uri="{9D8B030D-6E8A-4147-A177-3AD203B41FA5}">
                      <a16:colId xmlns:a16="http://schemas.microsoft.com/office/drawing/2014/main" val="707388323"/>
                    </a:ext>
                  </a:extLst>
                </a:gridCol>
              </a:tblGrid>
              <a:tr h="1971218">
                <a:tc>
                  <a:txBody>
                    <a:bodyPr/>
                    <a:lstStyle/>
                    <a:p>
                      <a:pPr fontAlgn="base"/>
                      <a:r>
                        <a:rPr lang="en-US" sz="2100" dirty="0">
                          <a:effectLst/>
                          <a:latin typeface="+mn-lt"/>
                          <a:ea typeface="Source Sans Pro" panose="020B0503030403020204" pitchFamily="34" charset="0"/>
                        </a:rPr>
                        <a:t>TERM</a:t>
                      </a:r>
                      <a:endParaRPr lang="en-TR" sz="2100" dirty="0">
                        <a:effectLst/>
                        <a:latin typeface="+mn-lt"/>
                        <a:ea typeface="Source Sans Pro" panose="020B0503030403020204" pitchFamily="34" charset="0"/>
                        <a:cs typeface="Times New Roman" panose="02020603050405020304" pitchFamily="18" charset="0"/>
                      </a:endParaRPr>
                    </a:p>
                  </a:txBody>
                  <a:tcPr marL="0" marR="0" marT="0" marB="0"/>
                </a:tc>
                <a:tc>
                  <a:txBody>
                    <a:bodyPr/>
                    <a:lstStyle/>
                    <a:p>
                      <a:pPr fontAlgn="base"/>
                      <a:r>
                        <a:rPr lang="en-US" sz="2100" dirty="0" err="1">
                          <a:effectLst/>
                          <a:latin typeface="+mn-lt"/>
                          <a:ea typeface="Source Sans Pro" panose="020B0503030403020204" pitchFamily="34" charset="0"/>
                        </a:rPr>
                        <a:t>Dönem</a:t>
                      </a:r>
                      <a:r>
                        <a:rPr lang="en-US" sz="2100" dirty="0">
                          <a:effectLst/>
                          <a:latin typeface="+mn-lt"/>
                          <a:ea typeface="Source Sans Pro" panose="020B0503030403020204" pitchFamily="34" charset="0"/>
                        </a:rPr>
                        <a:t>. </a:t>
                      </a:r>
                      <a:r>
                        <a:rPr lang="en-US" sz="2100" dirty="0" err="1">
                          <a:effectLst/>
                          <a:latin typeface="+mn-lt"/>
                          <a:ea typeface="Source Sans Pro" panose="020B0503030403020204" pitchFamily="34" charset="0"/>
                        </a:rPr>
                        <a:t>Giriş</a:t>
                      </a:r>
                      <a:r>
                        <a:rPr lang="en-US" sz="2100" dirty="0">
                          <a:effectLst/>
                          <a:latin typeface="+mn-lt"/>
                          <a:ea typeface="Source Sans Pro" panose="020B0503030403020204" pitchFamily="34" charset="0"/>
                        </a:rPr>
                        <a:t> </a:t>
                      </a:r>
                      <a:r>
                        <a:rPr lang="en-US" sz="2100" dirty="0" err="1">
                          <a:effectLst/>
                          <a:latin typeface="+mn-lt"/>
                          <a:ea typeface="Source Sans Pro" panose="020B0503030403020204" pitchFamily="34" charset="0"/>
                        </a:rPr>
                        <a:t>yapılan</a:t>
                      </a:r>
                      <a:r>
                        <a:rPr lang="en-US" sz="2100" dirty="0">
                          <a:effectLst/>
                          <a:latin typeface="+mn-lt"/>
                          <a:ea typeface="Source Sans Pro" panose="020B0503030403020204" pitchFamily="34" charset="0"/>
                        </a:rPr>
                        <a:t> </a:t>
                      </a:r>
                      <a:r>
                        <a:rPr lang="en-US" sz="2100" dirty="0" err="1">
                          <a:effectLst/>
                          <a:latin typeface="+mn-lt"/>
                          <a:ea typeface="Source Sans Pro" panose="020B0503030403020204" pitchFamily="34" charset="0"/>
                        </a:rPr>
                        <a:t>tahakkuk</a:t>
                      </a:r>
                      <a:r>
                        <a:rPr lang="en-US" sz="2100" dirty="0">
                          <a:effectLst/>
                          <a:latin typeface="+mn-lt"/>
                          <a:ea typeface="Source Sans Pro" panose="020B0503030403020204" pitchFamily="34" charset="0"/>
                        </a:rPr>
                        <a:t> </a:t>
                      </a:r>
                      <a:r>
                        <a:rPr lang="en-US" sz="2100" dirty="0" err="1">
                          <a:effectLst/>
                          <a:latin typeface="+mn-lt"/>
                          <a:ea typeface="Source Sans Pro" panose="020B0503030403020204" pitchFamily="34" charset="0"/>
                        </a:rPr>
                        <a:t>dönem</a:t>
                      </a:r>
                      <a:r>
                        <a:rPr lang="en-US" sz="2100" dirty="0">
                          <a:effectLst/>
                          <a:latin typeface="+mn-lt"/>
                          <a:ea typeface="Source Sans Pro" panose="020B0503030403020204" pitchFamily="34" charset="0"/>
                        </a:rPr>
                        <a:t> </a:t>
                      </a:r>
                      <a:r>
                        <a:rPr lang="en-US" sz="2100" dirty="0" err="1">
                          <a:effectLst/>
                          <a:latin typeface="+mn-lt"/>
                          <a:ea typeface="Source Sans Pro" panose="020B0503030403020204" pitchFamily="34" charset="0"/>
                        </a:rPr>
                        <a:t>bilgisini</a:t>
                      </a:r>
                      <a:r>
                        <a:rPr lang="en-US" sz="2100" dirty="0">
                          <a:effectLst/>
                          <a:latin typeface="+mn-lt"/>
                          <a:ea typeface="Source Sans Pro" panose="020B0503030403020204" pitchFamily="34" charset="0"/>
                        </a:rPr>
                        <a:t> </a:t>
                      </a:r>
                      <a:r>
                        <a:rPr lang="en-US" sz="2100" dirty="0" err="1">
                          <a:effectLst/>
                          <a:latin typeface="+mn-lt"/>
                          <a:ea typeface="Source Sans Pro" panose="020B0503030403020204" pitchFamily="34" charset="0"/>
                        </a:rPr>
                        <a:t>tutar</a:t>
                      </a:r>
                      <a:r>
                        <a:rPr lang="en-US" sz="2100" dirty="0">
                          <a:effectLst/>
                          <a:latin typeface="+mn-lt"/>
                          <a:ea typeface="Source Sans Pro" panose="020B0503030403020204" pitchFamily="34" charset="0"/>
                        </a:rPr>
                        <a:t>. %</a:t>
                      </a:r>
                      <a:r>
                        <a:rPr lang="en-US" sz="2100" dirty="0" err="1">
                          <a:effectLst/>
                          <a:latin typeface="+mn-lt"/>
                          <a:ea typeface="Source Sans Pro" panose="020B0503030403020204" pitchFamily="34" charset="0"/>
                        </a:rPr>
                        <a:t>yy</a:t>
                      </a:r>
                      <a:r>
                        <a:rPr lang="en-US" sz="2100" dirty="0">
                          <a:effectLst/>
                          <a:latin typeface="+mn-lt"/>
                          <a:ea typeface="Source Sans Pro" panose="020B0503030403020204" pitchFamily="34" charset="0"/>
                        </a:rPr>
                        <a:t>-%mm-%dd </a:t>
                      </a:r>
                      <a:endParaRPr lang="en-TR" sz="2100" dirty="0">
                        <a:effectLst/>
                        <a:latin typeface="+mn-lt"/>
                        <a:ea typeface="Source Sans Pro" panose="020B0503030403020204" pitchFamily="34" charset="0"/>
                        <a:cs typeface="Times New Roman" panose="02020603050405020304" pitchFamily="18" charset="0"/>
                      </a:endParaRPr>
                    </a:p>
                  </a:txBody>
                  <a:tcPr marL="0" marR="0" marT="0" marB="0"/>
                </a:tc>
                <a:tc>
                  <a:txBody>
                    <a:bodyPr/>
                    <a:lstStyle/>
                    <a:p>
                      <a:pPr fontAlgn="base"/>
                      <a:r>
                        <a:rPr lang="en-US" sz="2100">
                          <a:effectLst/>
                          <a:latin typeface="+mn-lt"/>
                          <a:ea typeface="Source Sans Pro" panose="020B0503030403020204" pitchFamily="34" charset="0"/>
                        </a:rPr>
                        <a:t>Örn.: “2019-01-18” </a:t>
                      </a:r>
                      <a:endParaRPr lang="en-TR" sz="2100">
                        <a:effectLst/>
                        <a:latin typeface="+mn-lt"/>
                        <a:ea typeface="Source Sans Pro" panose="020B0503030403020204" pitchFamily="34" charset="0"/>
                        <a:cs typeface="Times New Roman" panose="02020603050405020304" pitchFamily="18" charset="0"/>
                      </a:endParaRPr>
                    </a:p>
                  </a:txBody>
                  <a:tcPr marL="0" marR="0" marT="0" marB="0"/>
                </a:tc>
                <a:extLst>
                  <a:ext uri="{0D108BD9-81ED-4DB2-BD59-A6C34878D82A}">
                    <a16:rowId xmlns:a16="http://schemas.microsoft.com/office/drawing/2014/main" val="4203432394"/>
                  </a:ext>
                </a:extLst>
              </a:tr>
              <a:tr h="679296">
                <a:tc>
                  <a:txBody>
                    <a:bodyPr/>
                    <a:lstStyle/>
                    <a:p>
                      <a:pPr fontAlgn="base"/>
                      <a:r>
                        <a:rPr lang="en-US" sz="2100" dirty="0">
                          <a:effectLst/>
                          <a:latin typeface="+mn-lt"/>
                          <a:ea typeface="Source Sans Pro" panose="020B0503030403020204" pitchFamily="34" charset="0"/>
                        </a:rPr>
                        <a:t>NET</a:t>
                      </a:r>
                    </a:p>
                    <a:p>
                      <a:pPr fontAlgn="base"/>
                      <a:r>
                        <a:rPr lang="en-US" sz="2100" dirty="0">
                          <a:effectLst/>
                          <a:latin typeface="+mn-lt"/>
                          <a:ea typeface="Source Sans Pro" panose="020B0503030403020204" pitchFamily="34" charset="0"/>
                        </a:rPr>
                        <a:t>CONSUMPTION</a:t>
                      </a:r>
                      <a:endParaRPr lang="en-TR" sz="2100" dirty="0">
                        <a:effectLst/>
                        <a:latin typeface="+mn-lt"/>
                        <a:ea typeface="Source Sans Pro" panose="020B0503030403020204" pitchFamily="34" charset="0"/>
                        <a:cs typeface="Times New Roman" panose="02020603050405020304" pitchFamily="18" charset="0"/>
                      </a:endParaRPr>
                    </a:p>
                  </a:txBody>
                  <a:tcPr marL="0" marR="0" marT="0" marB="0"/>
                </a:tc>
                <a:tc>
                  <a:txBody>
                    <a:bodyPr/>
                    <a:lstStyle/>
                    <a:p>
                      <a:pPr fontAlgn="base"/>
                      <a:r>
                        <a:rPr lang="en-US" sz="2100">
                          <a:effectLst/>
                          <a:latin typeface="+mn-lt"/>
                          <a:ea typeface="Source Sans Pro" panose="020B0503030403020204" pitchFamily="34" charset="0"/>
                        </a:rPr>
                        <a:t>Net tüketim değeri</a:t>
                      </a:r>
                      <a:endParaRPr lang="en-TR" sz="2100">
                        <a:effectLst/>
                        <a:latin typeface="+mn-lt"/>
                        <a:ea typeface="Source Sans Pro" panose="020B0503030403020204" pitchFamily="34" charset="0"/>
                        <a:cs typeface="Times New Roman" panose="02020603050405020304" pitchFamily="18" charset="0"/>
                      </a:endParaRPr>
                    </a:p>
                  </a:txBody>
                  <a:tcPr marL="0" marR="0" marT="0" marB="0"/>
                </a:tc>
                <a:tc>
                  <a:txBody>
                    <a:bodyPr/>
                    <a:lstStyle/>
                    <a:p>
                      <a:pPr fontAlgn="base"/>
                      <a:r>
                        <a:rPr lang="en-US" sz="2100">
                          <a:effectLst/>
                          <a:latin typeface="+mn-lt"/>
                          <a:ea typeface="Source Sans Pro" panose="020B0503030403020204" pitchFamily="34" charset="0"/>
                        </a:rPr>
                        <a:t>Örn.: 749.882</a:t>
                      </a:r>
                      <a:endParaRPr lang="en-TR" sz="2100">
                        <a:effectLst/>
                        <a:latin typeface="+mn-lt"/>
                        <a:ea typeface="Source Sans Pro" panose="020B0503030403020204" pitchFamily="34" charset="0"/>
                        <a:cs typeface="Times New Roman" panose="02020603050405020304" pitchFamily="18" charset="0"/>
                      </a:endParaRPr>
                    </a:p>
                  </a:txBody>
                  <a:tcPr marL="0" marR="0" marT="0" marB="0"/>
                </a:tc>
                <a:extLst>
                  <a:ext uri="{0D108BD9-81ED-4DB2-BD59-A6C34878D82A}">
                    <a16:rowId xmlns:a16="http://schemas.microsoft.com/office/drawing/2014/main" val="2528763565"/>
                  </a:ext>
                </a:extLst>
              </a:tr>
              <a:tr h="679296">
                <a:tc>
                  <a:txBody>
                    <a:bodyPr/>
                    <a:lstStyle/>
                    <a:p>
                      <a:pPr fontAlgn="base"/>
                      <a:r>
                        <a:rPr lang="en-US" sz="2100">
                          <a:effectLst/>
                          <a:latin typeface="+mn-lt"/>
                          <a:ea typeface="Source Sans Pro" panose="020B0503030403020204" pitchFamily="34" charset="0"/>
                        </a:rPr>
                        <a:t>OWNERSERNO</a:t>
                      </a:r>
                      <a:endParaRPr lang="en-TR" sz="2100">
                        <a:effectLst/>
                        <a:latin typeface="+mn-lt"/>
                        <a:ea typeface="Source Sans Pro" panose="020B0503030403020204" pitchFamily="34" charset="0"/>
                        <a:cs typeface="Times New Roman" panose="02020603050405020304" pitchFamily="18" charset="0"/>
                      </a:endParaRPr>
                    </a:p>
                  </a:txBody>
                  <a:tcPr marL="0" marR="0" marT="0" marB="0"/>
                </a:tc>
                <a:tc>
                  <a:txBody>
                    <a:bodyPr/>
                    <a:lstStyle/>
                    <a:p>
                      <a:pPr fontAlgn="base"/>
                      <a:r>
                        <a:rPr lang="en-US" sz="2100">
                          <a:effectLst/>
                          <a:latin typeface="+mn-lt"/>
                          <a:ea typeface="Source Sans Pro" panose="020B0503030403020204" pitchFamily="34" charset="0"/>
                        </a:rPr>
                        <a:t>Sayaç No</a:t>
                      </a:r>
                      <a:endParaRPr lang="en-TR" sz="2100">
                        <a:effectLst/>
                        <a:latin typeface="+mn-lt"/>
                        <a:ea typeface="Source Sans Pro" panose="020B0503030403020204" pitchFamily="34" charset="0"/>
                        <a:cs typeface="Times New Roman" panose="02020603050405020304" pitchFamily="18" charset="0"/>
                      </a:endParaRPr>
                    </a:p>
                  </a:txBody>
                  <a:tcPr marL="0" marR="0" marT="0" marB="0"/>
                </a:tc>
                <a:tc>
                  <a:txBody>
                    <a:bodyPr/>
                    <a:lstStyle/>
                    <a:p>
                      <a:pPr fontAlgn="base"/>
                      <a:r>
                        <a:rPr lang="en-US" sz="2100" dirty="0" err="1">
                          <a:effectLst/>
                          <a:latin typeface="+mn-lt"/>
                          <a:ea typeface="Source Sans Pro" panose="020B0503030403020204" pitchFamily="34" charset="0"/>
                        </a:rPr>
                        <a:t>Örn</a:t>
                      </a:r>
                      <a:r>
                        <a:rPr lang="en-US" sz="2100" dirty="0">
                          <a:effectLst/>
                          <a:latin typeface="+mn-lt"/>
                          <a:ea typeface="Source Sans Pro" panose="020B0503030403020204" pitchFamily="34" charset="0"/>
                        </a:rPr>
                        <a:t>.: 90117565A</a:t>
                      </a:r>
                      <a:endParaRPr lang="en-TR" sz="2100" dirty="0">
                        <a:effectLst/>
                        <a:latin typeface="+mn-lt"/>
                        <a:ea typeface="Source Sans Pro" panose="020B0503030403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918198847"/>
                  </a:ext>
                </a:extLst>
              </a:tr>
            </a:tbl>
          </a:graphicData>
        </a:graphic>
      </p:graphicFrame>
    </p:spTree>
    <p:extLst>
      <p:ext uri="{BB962C8B-B14F-4D97-AF65-F5344CB8AC3E}">
        <p14:creationId xmlns:p14="http://schemas.microsoft.com/office/powerpoint/2010/main" val="197627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9ACF7-C9BA-3C43-BC76-12A8FBE8275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dirty="0" err="1">
                <a:solidFill>
                  <a:schemeClr val="tx1"/>
                </a:solidFill>
                <a:latin typeface="+mj-lt"/>
                <a:ea typeface="+mj-ea"/>
                <a:cs typeface="+mj-cs"/>
              </a:rPr>
              <a:t>Uygulama</a:t>
            </a:r>
            <a:endParaRPr lang="en-US" sz="4000" kern="1200" dirty="0">
              <a:solidFill>
                <a:schemeClr val="tx1"/>
              </a:solidFill>
              <a:latin typeface="+mj-lt"/>
              <a:ea typeface="+mj-ea"/>
              <a:cs typeface="+mj-cs"/>
            </a:endParaRPr>
          </a:p>
        </p:txBody>
      </p:sp>
      <p:sp>
        <p:nvSpPr>
          <p:cNvPr id="27"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
            <a:extLst>
              <a:ext uri="{FF2B5EF4-FFF2-40B4-BE49-F238E27FC236}">
                <a16:creationId xmlns:a16="http://schemas.microsoft.com/office/drawing/2014/main" id="{EA301F6C-48FA-F049-BF3B-EBB762E6D4BF}"/>
              </a:ext>
            </a:extLst>
          </p:cNvPr>
          <p:cNvSpPr>
            <a:spLocks noChangeArrowheads="1"/>
          </p:cNvSpPr>
          <p:nvPr/>
        </p:nvSpPr>
        <p:spPr bwMode="auto">
          <a:xfrm>
            <a:off x="517122" y="2221992"/>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Veriler</a:t>
            </a:r>
            <a:r>
              <a:rPr lang="en-US" sz="2000" dirty="0"/>
              <a:t>; </a:t>
            </a:r>
            <a:r>
              <a:rPr lang="en-US" sz="2000" dirty="0" err="1"/>
              <a:t>ücretsiz</a:t>
            </a:r>
            <a:r>
              <a:rPr lang="en-US" sz="2000" dirty="0"/>
              <a:t> </a:t>
            </a:r>
            <a:r>
              <a:rPr lang="en-US" sz="2000" dirty="0" err="1"/>
              <a:t>ve</a:t>
            </a:r>
            <a:r>
              <a:rPr lang="en-US" sz="2000" dirty="0"/>
              <a:t> </a:t>
            </a:r>
            <a:r>
              <a:rPr lang="en-US" sz="2000" dirty="0" err="1"/>
              <a:t>açık</a:t>
            </a:r>
            <a:r>
              <a:rPr lang="en-US" sz="2000" dirty="0"/>
              <a:t> </a:t>
            </a:r>
            <a:r>
              <a:rPr lang="en-US" sz="2000" dirty="0" err="1"/>
              <a:t>kaynaklı</a:t>
            </a:r>
            <a:r>
              <a:rPr lang="en-US" sz="2000" dirty="0"/>
              <a:t>, </a:t>
            </a:r>
            <a:r>
              <a:rPr lang="en-US" sz="2000" dirty="0" err="1"/>
              <a:t>dağıtılmış</a:t>
            </a:r>
            <a:r>
              <a:rPr lang="en-US" sz="2000" dirty="0"/>
              <a:t>, </a:t>
            </a:r>
            <a:r>
              <a:rPr lang="en-US" sz="2000" dirty="0" err="1"/>
              <a:t>geniş</a:t>
            </a:r>
            <a:r>
              <a:rPr lang="en-US" sz="2000" dirty="0"/>
              <a:t> </a:t>
            </a:r>
            <a:r>
              <a:rPr lang="en-US" sz="2000" dirty="0" err="1"/>
              <a:t>sütunlu</a:t>
            </a:r>
            <a:r>
              <a:rPr lang="en-US" sz="2000" dirty="0"/>
              <a:t> bi NoSQL </a:t>
            </a:r>
            <a:r>
              <a:rPr lang="en-US" sz="2000" dirty="0" err="1"/>
              <a:t>veritabanı</a:t>
            </a:r>
            <a:r>
              <a:rPr lang="en-US" sz="2000" dirty="0"/>
              <a:t> </a:t>
            </a:r>
            <a:r>
              <a:rPr lang="en-US" sz="2000" dirty="0" err="1"/>
              <a:t>yönetim</a:t>
            </a:r>
            <a:r>
              <a:rPr lang="en-US" sz="2000" dirty="0"/>
              <a:t> </a:t>
            </a:r>
            <a:r>
              <a:rPr lang="en-US" sz="2000" dirty="0" err="1"/>
              <a:t>sistemi</a:t>
            </a:r>
            <a:r>
              <a:rPr lang="en-US" sz="2000" dirty="0"/>
              <a:t> </a:t>
            </a:r>
            <a:r>
              <a:rPr lang="en-US" sz="2000" dirty="0" err="1"/>
              <a:t>olan</a:t>
            </a:r>
            <a:r>
              <a:rPr lang="en-US" sz="2000" dirty="0"/>
              <a:t> Apache </a:t>
            </a:r>
            <a:r>
              <a:rPr lang="en-US" sz="2000" dirty="0" err="1"/>
              <a:t>Cassandra’da</a:t>
            </a:r>
            <a:r>
              <a:rPr lang="en-US" sz="2000" dirty="0"/>
              <a:t> </a:t>
            </a:r>
            <a:r>
              <a:rPr lang="en-US" sz="2000" dirty="0" err="1"/>
              <a:t>tutulmaktadır</a:t>
            </a:r>
            <a:r>
              <a:rPr lang="en-US" sz="2000" dirty="0"/>
              <a:t>. Bu </a:t>
            </a:r>
            <a:r>
              <a:rPr lang="en-US" sz="2000" dirty="0" err="1"/>
              <a:t>ortam</a:t>
            </a:r>
            <a:r>
              <a:rPr lang="en-US" sz="2000" dirty="0"/>
              <a:t> </a:t>
            </a:r>
            <a:r>
              <a:rPr lang="en-US" sz="2000" dirty="0" err="1"/>
              <a:t>büyük</a:t>
            </a:r>
            <a:r>
              <a:rPr lang="en-US" sz="2000" dirty="0"/>
              <a:t> </a:t>
            </a:r>
            <a:r>
              <a:rPr lang="en-US" sz="2000" dirty="0" err="1"/>
              <a:t>miktarda</a:t>
            </a:r>
            <a:r>
              <a:rPr lang="en-US" sz="2000" dirty="0"/>
              <a:t> </a:t>
            </a:r>
            <a:r>
              <a:rPr lang="en-US" sz="2000" dirty="0" err="1"/>
              <a:t>veriyi</a:t>
            </a:r>
            <a:r>
              <a:rPr lang="en-US" sz="2000" dirty="0"/>
              <a:t> </a:t>
            </a:r>
            <a:r>
              <a:rPr lang="en-US" sz="2000" dirty="0" err="1"/>
              <a:t>işlemek</a:t>
            </a:r>
            <a:r>
              <a:rPr lang="en-US" sz="2000" dirty="0"/>
              <a:t> </a:t>
            </a:r>
            <a:r>
              <a:rPr lang="en-US" sz="2000" dirty="0" err="1"/>
              <a:t>için</a:t>
            </a:r>
            <a:r>
              <a:rPr lang="en-US" sz="2000" dirty="0"/>
              <a:t> </a:t>
            </a:r>
            <a:r>
              <a:rPr lang="en-US" sz="2000" dirty="0" err="1"/>
              <a:t>tasarlanmıştır</a:t>
            </a:r>
            <a:r>
              <a:rPr lang="en-US" sz="2000" dirty="0"/>
              <a:t>. (17 </a:t>
            </a:r>
            <a:r>
              <a:rPr lang="en-US" sz="2000" dirty="0" err="1"/>
              <a:t>milyon</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Python </a:t>
            </a:r>
            <a:r>
              <a:rPr lang="en-US" sz="2000" dirty="0" err="1"/>
              <a:t>programlama</a:t>
            </a:r>
            <a:r>
              <a:rPr lang="en-US" sz="2000" dirty="0"/>
              <a:t> </a:t>
            </a:r>
            <a:r>
              <a:rPr lang="en-US" sz="2000" dirty="0" err="1"/>
              <a:t>dili</a:t>
            </a:r>
            <a:r>
              <a:rPr lang="en-US" sz="2000" dirty="0"/>
              <a:t> </a:t>
            </a:r>
            <a:r>
              <a:rPr lang="en-US" sz="2000" dirty="0" err="1"/>
              <a:t>kullanılarak</a:t>
            </a:r>
            <a:r>
              <a:rPr lang="en-US" sz="2000" dirty="0"/>
              <a:t>, </a:t>
            </a:r>
            <a:r>
              <a:rPr lang="en-US" sz="2000" dirty="0" err="1"/>
              <a:t>bu</a:t>
            </a:r>
            <a:r>
              <a:rPr lang="en-US" sz="2000" dirty="0"/>
              <a:t> </a:t>
            </a:r>
            <a:r>
              <a:rPr lang="en-US" sz="2000" dirty="0" err="1"/>
              <a:t>tablolara</a:t>
            </a:r>
            <a:r>
              <a:rPr lang="en-US" sz="2000" dirty="0"/>
              <a:t> </a:t>
            </a:r>
            <a:r>
              <a:rPr lang="en-US" sz="2000" dirty="0" err="1"/>
              <a:t>erişim</a:t>
            </a:r>
            <a:r>
              <a:rPr lang="en-US" sz="2000" dirty="0"/>
              <a:t> </a:t>
            </a:r>
            <a:r>
              <a:rPr lang="en-US" sz="2000" dirty="0" err="1"/>
              <a:t>gerçekleştirildi</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Zaman </a:t>
            </a:r>
            <a:r>
              <a:rPr lang="en-US" sz="2000" dirty="0" err="1"/>
              <a:t>serisi</a:t>
            </a:r>
            <a:r>
              <a:rPr lang="en-US" sz="2000" dirty="0"/>
              <a:t> </a:t>
            </a:r>
            <a:r>
              <a:rPr lang="en-US" sz="2000" dirty="0" err="1"/>
              <a:t>problemine</a:t>
            </a:r>
            <a:r>
              <a:rPr lang="en-US" sz="2000" dirty="0"/>
              <a:t> </a:t>
            </a:r>
            <a:r>
              <a:rPr lang="en-US" sz="2000" dirty="0" err="1"/>
              <a:t>uygun</a:t>
            </a:r>
            <a:r>
              <a:rPr lang="en-US" sz="2000" dirty="0"/>
              <a:t> </a:t>
            </a:r>
            <a:r>
              <a:rPr lang="en-US" sz="2000" dirty="0" err="1"/>
              <a:t>veri</a:t>
            </a:r>
            <a:r>
              <a:rPr lang="en-US" sz="2000" dirty="0"/>
              <a:t> </a:t>
            </a:r>
            <a:r>
              <a:rPr lang="en-US" sz="2000" dirty="0" err="1"/>
              <a:t>formatını</a:t>
            </a:r>
            <a:r>
              <a:rPr lang="en-US" sz="2000" dirty="0"/>
              <a:t> </a:t>
            </a:r>
            <a:r>
              <a:rPr lang="en-US" sz="2000" dirty="0" err="1"/>
              <a:t>hazırlamak</a:t>
            </a:r>
            <a:r>
              <a:rPr lang="en-US" sz="2000" dirty="0"/>
              <a:t> </a:t>
            </a:r>
            <a:r>
              <a:rPr lang="en-US" sz="2000" dirty="0" err="1"/>
              <a:t>için</a:t>
            </a:r>
            <a:r>
              <a:rPr lang="en-US" sz="2000" dirty="0"/>
              <a:t> </a:t>
            </a:r>
            <a:r>
              <a:rPr lang="en-US" sz="2000" dirty="0" err="1"/>
              <a:t>çeşitli</a:t>
            </a:r>
            <a:r>
              <a:rPr lang="en-US" sz="2000" dirty="0"/>
              <a:t> </a:t>
            </a:r>
            <a:r>
              <a:rPr lang="en-US" sz="2000" dirty="0" err="1"/>
              <a:t>ön</a:t>
            </a:r>
            <a:r>
              <a:rPr lang="en-US" sz="2000" dirty="0"/>
              <a:t> </a:t>
            </a:r>
            <a:r>
              <a:rPr lang="en-US" sz="2000" dirty="0" err="1"/>
              <a:t>işlemler</a:t>
            </a:r>
            <a:r>
              <a:rPr lang="en-US" sz="2000" dirty="0"/>
              <a:t> </a:t>
            </a:r>
            <a:r>
              <a:rPr lang="en-US" sz="2000" dirty="0" err="1"/>
              <a:t>yapılmış</a:t>
            </a:r>
            <a:r>
              <a:rPr lang="en-US" sz="2000" dirty="0"/>
              <a:t> </a:t>
            </a:r>
            <a:r>
              <a:rPr lang="en-US" sz="2000" dirty="0" err="1"/>
              <a:t>ve</a:t>
            </a:r>
            <a:r>
              <a:rPr lang="en-US" sz="2000" dirty="0"/>
              <a:t> </a:t>
            </a:r>
            <a:r>
              <a:rPr lang="en-US" sz="2000" dirty="0" err="1"/>
              <a:t>kontrol</a:t>
            </a:r>
            <a:r>
              <a:rPr lang="en-US" sz="2000" dirty="0"/>
              <a:t> </a:t>
            </a:r>
            <a:r>
              <a:rPr lang="en-US" sz="2000" dirty="0" err="1"/>
              <a:t>sistemleri</a:t>
            </a:r>
            <a:r>
              <a:rPr lang="en-US" sz="2000" dirty="0"/>
              <a:t> </a:t>
            </a:r>
            <a:r>
              <a:rPr lang="en-US" sz="2000" dirty="0" err="1"/>
              <a:t>kurulmuştur</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Veri </a:t>
            </a:r>
            <a:r>
              <a:rPr lang="en-US" sz="2000" dirty="0" err="1"/>
              <a:t>seti</a:t>
            </a:r>
            <a:r>
              <a:rPr lang="en-US" sz="2000" dirty="0"/>
              <a:t> </a:t>
            </a:r>
            <a:r>
              <a:rPr lang="en-US" sz="2000" dirty="0" err="1"/>
              <a:t>Prophet’ın</a:t>
            </a:r>
            <a:r>
              <a:rPr lang="en-US" sz="2000" dirty="0"/>
              <a:t> </a:t>
            </a:r>
            <a:r>
              <a:rPr lang="en-US" sz="2000" dirty="0" err="1"/>
              <a:t>beklediği</a:t>
            </a:r>
            <a:r>
              <a:rPr lang="en-US" sz="2000" dirty="0"/>
              <a:t> </a:t>
            </a:r>
            <a:r>
              <a:rPr lang="en-US" sz="2000" dirty="0" err="1"/>
              <a:t>formata</a:t>
            </a:r>
            <a:r>
              <a:rPr lang="en-US" sz="2000" dirty="0"/>
              <a:t> </a:t>
            </a:r>
            <a:r>
              <a:rPr lang="en-US" sz="2000" dirty="0" err="1"/>
              <a:t>çevrildi</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endParaRPr lang="en-US" sz="2000" dirty="0"/>
          </a:p>
          <a:p>
            <a:endParaRPr lang="en-US" sz="2000" dirty="0"/>
          </a:p>
          <a:p>
            <a:endParaRPr lang="en-TR" sz="2400" dirty="0">
              <a:latin typeface="Source Sans Pro" panose="020B0503030403020204" pitchFamily="34" charset="0"/>
              <a:ea typeface="Source Sans Pro" panose="020B0503030403020204" pitchFamily="34" charset="0"/>
            </a:endParaRPr>
          </a:p>
        </p:txBody>
      </p:sp>
      <p:pic>
        <p:nvPicPr>
          <p:cNvPr id="13" name="Picture 12">
            <a:extLst>
              <a:ext uri="{FF2B5EF4-FFF2-40B4-BE49-F238E27FC236}">
                <a16:creationId xmlns:a16="http://schemas.microsoft.com/office/drawing/2014/main" id="{5EB3F9D0-FDCB-1A48-BB69-1A712AF296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4622" y="265176"/>
            <a:ext cx="1748544" cy="535532"/>
          </a:xfrm>
          <a:prstGeom prst="rect">
            <a:avLst/>
          </a:prstGeom>
        </p:spPr>
      </p:pic>
    </p:spTree>
    <p:extLst>
      <p:ext uri="{BB962C8B-B14F-4D97-AF65-F5344CB8AC3E}">
        <p14:creationId xmlns:p14="http://schemas.microsoft.com/office/powerpoint/2010/main" val="311422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9ACF7-C9BA-3C43-BC76-12A8FBE8275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dirty="0" err="1">
                <a:solidFill>
                  <a:schemeClr val="tx1"/>
                </a:solidFill>
                <a:latin typeface="+mj-lt"/>
                <a:ea typeface="+mj-ea"/>
                <a:cs typeface="+mj-cs"/>
              </a:rPr>
              <a:t>Uygulama</a:t>
            </a:r>
            <a:endParaRPr lang="en-US" sz="4000" kern="1200" dirty="0">
              <a:solidFill>
                <a:schemeClr val="tx1"/>
              </a:solidFill>
              <a:latin typeface="+mj-lt"/>
              <a:ea typeface="+mj-ea"/>
              <a:cs typeface="+mj-cs"/>
            </a:endParaRPr>
          </a:p>
        </p:txBody>
      </p:sp>
      <p:sp>
        <p:nvSpPr>
          <p:cNvPr id="22"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
            <a:extLst>
              <a:ext uri="{FF2B5EF4-FFF2-40B4-BE49-F238E27FC236}">
                <a16:creationId xmlns:a16="http://schemas.microsoft.com/office/drawing/2014/main" id="{EA301F6C-48FA-F049-BF3B-EBB762E6D4BF}"/>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200" dirty="0"/>
          </a:p>
        </p:txBody>
      </p:sp>
      <p:sp>
        <p:nvSpPr>
          <p:cNvPr id="12" name="Rectangle 1">
            <a:extLst>
              <a:ext uri="{FF2B5EF4-FFF2-40B4-BE49-F238E27FC236}">
                <a16:creationId xmlns:a16="http://schemas.microsoft.com/office/drawing/2014/main" id="{F38381C3-D6E4-C943-80E1-1847A95285A2}"/>
              </a:ext>
            </a:extLst>
          </p:cNvPr>
          <p:cNvSpPr>
            <a:spLocks noChangeArrowheads="1"/>
          </p:cNvSpPr>
          <p:nvPr/>
        </p:nvSpPr>
        <p:spPr bwMode="auto">
          <a:xfrm>
            <a:off x="517122" y="2221992"/>
            <a:ext cx="6796365"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indent="-285750">
              <a:buFont typeface="Arial" panose="020B0604020202020204" pitchFamily="34" charset="0"/>
              <a:buChar char="•"/>
            </a:pPr>
            <a:r>
              <a:rPr lang="en-US" sz="2100" dirty="0"/>
              <a:t>Prophet </a:t>
            </a:r>
            <a:r>
              <a:rPr lang="en-US" sz="2100" dirty="0" err="1"/>
              <a:t>iki</a:t>
            </a:r>
            <a:r>
              <a:rPr lang="en-US" sz="2100" dirty="0"/>
              <a:t> </a:t>
            </a:r>
            <a:r>
              <a:rPr lang="en-US" sz="2100" dirty="0" err="1"/>
              <a:t>özellikli</a:t>
            </a:r>
            <a:r>
              <a:rPr lang="en-US" sz="2100" dirty="0"/>
              <a:t> </a:t>
            </a:r>
            <a:r>
              <a:rPr lang="en-US" sz="2100" dirty="0" err="1"/>
              <a:t>bir</a:t>
            </a:r>
            <a:r>
              <a:rPr lang="en-US" sz="2100" dirty="0"/>
              <a:t> </a:t>
            </a:r>
            <a:r>
              <a:rPr lang="en-US" sz="2100" dirty="0" err="1"/>
              <a:t>veri</a:t>
            </a:r>
            <a:r>
              <a:rPr lang="en-US" sz="2100" dirty="0"/>
              <a:t> </a:t>
            </a:r>
            <a:r>
              <a:rPr lang="en-US" sz="2100" dirty="0" err="1"/>
              <a:t>kümesini</a:t>
            </a:r>
            <a:r>
              <a:rPr lang="en-US" sz="2100" dirty="0"/>
              <a:t> </a:t>
            </a:r>
            <a:r>
              <a:rPr lang="en-US" sz="2100" dirty="0" err="1"/>
              <a:t>girdi</a:t>
            </a:r>
            <a:r>
              <a:rPr lang="en-US" sz="2100" dirty="0"/>
              <a:t> </a:t>
            </a:r>
            <a:r>
              <a:rPr lang="en-US" sz="2100" dirty="0" err="1"/>
              <a:t>olarak</a:t>
            </a:r>
            <a:r>
              <a:rPr lang="en-US" sz="2100" dirty="0"/>
              <a:t> </a:t>
            </a:r>
            <a:r>
              <a:rPr lang="en-US" sz="2100" dirty="0" err="1"/>
              <a:t>alır</a:t>
            </a:r>
            <a:r>
              <a:rPr lang="en-US" sz="2100" dirty="0"/>
              <a:t>. Bu </a:t>
            </a:r>
            <a:r>
              <a:rPr lang="en-US" sz="2100" dirty="0" err="1"/>
              <a:t>özelliklerden</a:t>
            </a:r>
            <a:r>
              <a:rPr lang="en-US" sz="2100" dirty="0"/>
              <a:t> </a:t>
            </a:r>
            <a:r>
              <a:rPr lang="en-US" sz="2100" dirty="0" err="1"/>
              <a:t>ilki</a:t>
            </a:r>
            <a:r>
              <a:rPr lang="en-US" sz="2100" dirty="0"/>
              <a:t> </a:t>
            </a:r>
            <a:r>
              <a:rPr lang="en-US" sz="2100" dirty="0" err="1"/>
              <a:t>olan</a:t>
            </a:r>
            <a:r>
              <a:rPr lang="en-US" sz="2100" dirty="0"/>
              <a:t> ds zaman </a:t>
            </a:r>
            <a:r>
              <a:rPr lang="en-US" sz="2100" dirty="0" err="1"/>
              <a:t>damgasıdır</a:t>
            </a:r>
            <a:r>
              <a:rPr lang="en-US" sz="2100" dirty="0"/>
              <a:t>. </a:t>
            </a:r>
            <a:r>
              <a:rPr lang="en-US" sz="2100" dirty="0" err="1"/>
              <a:t>Diğer</a:t>
            </a:r>
            <a:r>
              <a:rPr lang="en-US" sz="2100" dirty="0"/>
              <a:t> </a:t>
            </a:r>
            <a:r>
              <a:rPr lang="en-US" sz="2100" dirty="0" err="1"/>
              <a:t>özellik</a:t>
            </a:r>
            <a:r>
              <a:rPr lang="en-US" sz="2100" dirty="0"/>
              <a:t> </a:t>
            </a:r>
            <a:r>
              <a:rPr lang="en-US" sz="2100" dirty="0" err="1"/>
              <a:t>olan</a:t>
            </a:r>
            <a:r>
              <a:rPr lang="en-US" sz="2100" dirty="0"/>
              <a:t> y </a:t>
            </a:r>
            <a:r>
              <a:rPr lang="en-US" sz="2100" dirty="0" err="1"/>
              <a:t>ise</a:t>
            </a:r>
            <a:r>
              <a:rPr lang="en-US" sz="2100" dirty="0"/>
              <a:t> </a:t>
            </a:r>
            <a:r>
              <a:rPr lang="en-US" sz="2100" dirty="0" err="1"/>
              <a:t>tahmine</a:t>
            </a:r>
            <a:r>
              <a:rPr lang="en-US" sz="2100" dirty="0"/>
              <a:t> </a:t>
            </a:r>
            <a:r>
              <a:rPr lang="en-US" sz="2100" dirty="0" err="1"/>
              <a:t>konu</a:t>
            </a:r>
            <a:r>
              <a:rPr lang="en-US" sz="2100" dirty="0"/>
              <a:t> </a:t>
            </a:r>
            <a:r>
              <a:rPr lang="en-US" sz="2100" dirty="0" err="1"/>
              <a:t>olan</a:t>
            </a:r>
            <a:r>
              <a:rPr lang="en-US" sz="2100" dirty="0"/>
              <a:t> </a:t>
            </a:r>
            <a:r>
              <a:rPr lang="en-US" sz="2100" dirty="0" err="1"/>
              <a:t>nümerik</a:t>
            </a:r>
            <a:r>
              <a:rPr lang="en-US" sz="2100" dirty="0"/>
              <a:t> </a:t>
            </a:r>
            <a:r>
              <a:rPr lang="en-US" sz="2100" dirty="0" err="1"/>
              <a:t>ölçüm</a:t>
            </a:r>
            <a:r>
              <a:rPr lang="en-US" sz="2100" dirty="0"/>
              <a:t> </a:t>
            </a:r>
            <a:r>
              <a:rPr lang="en-US" sz="2100" dirty="0" err="1"/>
              <a:t>değeridir</a:t>
            </a:r>
            <a:r>
              <a:rPr lang="en-US" sz="2100" dirty="0"/>
              <a:t>. </a:t>
            </a:r>
            <a:r>
              <a:rPr lang="en-US" sz="2100" dirty="0" err="1"/>
              <a:t>İçerisinde</a:t>
            </a:r>
            <a:r>
              <a:rPr lang="en-US" sz="2100" dirty="0"/>
              <a:t> ds </a:t>
            </a:r>
            <a:r>
              <a:rPr lang="en-US" sz="2100" dirty="0" err="1"/>
              <a:t>ve</a:t>
            </a:r>
            <a:r>
              <a:rPr lang="en-US" sz="2100" dirty="0"/>
              <a:t> y </a:t>
            </a:r>
            <a:r>
              <a:rPr lang="en-US" sz="2100" dirty="0" err="1"/>
              <a:t>değerleri</a:t>
            </a:r>
            <a:r>
              <a:rPr lang="en-US" sz="2100" dirty="0"/>
              <a:t> </a:t>
            </a:r>
            <a:r>
              <a:rPr lang="en-US" sz="2100" dirty="0" err="1"/>
              <a:t>içeren</a:t>
            </a:r>
            <a:r>
              <a:rPr lang="en-US" sz="2100" dirty="0"/>
              <a:t> </a:t>
            </a:r>
            <a:r>
              <a:rPr lang="en-US" sz="2100" dirty="0" err="1"/>
              <a:t>veri</a:t>
            </a:r>
            <a:r>
              <a:rPr lang="en-US" sz="2100" dirty="0"/>
              <a:t> </a:t>
            </a:r>
            <a:r>
              <a:rPr lang="en-US" sz="2100" dirty="0" err="1"/>
              <a:t>seti</a:t>
            </a:r>
            <a:r>
              <a:rPr lang="en-US" sz="2100" dirty="0"/>
              <a:t> </a:t>
            </a:r>
            <a:r>
              <a:rPr lang="en-US" sz="2100" dirty="0" err="1"/>
              <a:t>ile</a:t>
            </a:r>
            <a:r>
              <a:rPr lang="en-US" sz="2100" dirty="0"/>
              <a:t> </a:t>
            </a:r>
            <a:r>
              <a:rPr lang="en-US" sz="2100" dirty="0" err="1"/>
              <a:t>eğitilen</a:t>
            </a:r>
            <a:r>
              <a:rPr lang="en-US" sz="2100" dirty="0"/>
              <a:t> model </a:t>
            </a:r>
            <a:r>
              <a:rPr lang="en-US" sz="2100" dirty="0" err="1"/>
              <a:t>farklı</a:t>
            </a:r>
            <a:r>
              <a:rPr lang="en-US" sz="2100" dirty="0"/>
              <a:t> </a:t>
            </a:r>
            <a:r>
              <a:rPr lang="en-US" sz="2100" dirty="0" err="1"/>
              <a:t>periyotlarda</a:t>
            </a:r>
            <a:r>
              <a:rPr lang="en-US" sz="2100" dirty="0"/>
              <a:t> </a:t>
            </a:r>
            <a:r>
              <a:rPr lang="en-US" sz="2100" dirty="0" err="1"/>
              <a:t>tahminler</a:t>
            </a:r>
            <a:r>
              <a:rPr lang="en-US" sz="2100" dirty="0"/>
              <a:t> </a:t>
            </a:r>
            <a:r>
              <a:rPr lang="en-US" sz="2100" dirty="0" err="1"/>
              <a:t>üretebilir</a:t>
            </a:r>
            <a:r>
              <a:rPr lang="en-US" sz="2100" dirty="0"/>
              <a:t>. </a:t>
            </a:r>
          </a:p>
          <a:p>
            <a:endParaRPr lang="en-US" sz="2100" dirty="0"/>
          </a:p>
          <a:p>
            <a:pPr marL="285750" indent="-285750">
              <a:buFont typeface="Arial" panose="020B0604020202020204" pitchFamily="34" charset="0"/>
              <a:buChar char="•"/>
            </a:pPr>
            <a:r>
              <a:rPr lang="en-US" sz="2100" dirty="0"/>
              <a:t>Model </a:t>
            </a:r>
            <a:r>
              <a:rPr lang="en-US" sz="2100" dirty="0" err="1"/>
              <a:t>üzerinden</a:t>
            </a:r>
            <a:r>
              <a:rPr lang="en-US" sz="2100" dirty="0"/>
              <a:t> </a:t>
            </a:r>
            <a:r>
              <a:rPr lang="en-US" sz="2100" dirty="0" err="1"/>
              <a:t>yapılan</a:t>
            </a:r>
            <a:r>
              <a:rPr lang="en-US" sz="2100" dirty="0"/>
              <a:t> </a:t>
            </a:r>
            <a:r>
              <a:rPr lang="en-US" sz="2100" dirty="0" err="1"/>
              <a:t>tarih</a:t>
            </a:r>
            <a:r>
              <a:rPr lang="en-US" sz="2100" dirty="0"/>
              <a:t> </a:t>
            </a:r>
            <a:r>
              <a:rPr lang="en-US" sz="2100" dirty="0" err="1"/>
              <a:t>bazlı</a:t>
            </a:r>
            <a:r>
              <a:rPr lang="en-US" sz="2100" dirty="0"/>
              <a:t> </a:t>
            </a:r>
            <a:r>
              <a:rPr lang="en-US" sz="2100" dirty="0" err="1"/>
              <a:t>gelecek</a:t>
            </a:r>
            <a:r>
              <a:rPr lang="en-US" sz="2100" dirty="0"/>
              <a:t> </a:t>
            </a:r>
            <a:r>
              <a:rPr lang="en-US" sz="2100" dirty="0" err="1"/>
              <a:t>tahminleri</a:t>
            </a:r>
            <a:r>
              <a:rPr lang="en-US" sz="2100" dirty="0"/>
              <a:t> </a:t>
            </a:r>
            <a:r>
              <a:rPr lang="en-US" sz="2100" dirty="0" err="1"/>
              <a:t>bir</a:t>
            </a:r>
            <a:r>
              <a:rPr lang="en-US" sz="2100" dirty="0"/>
              <a:t> </a:t>
            </a:r>
            <a:r>
              <a:rPr lang="en-US" sz="2100" dirty="0" err="1"/>
              <a:t>değer</a:t>
            </a:r>
            <a:r>
              <a:rPr lang="en-US" sz="2100" dirty="0"/>
              <a:t> </a:t>
            </a:r>
            <a:r>
              <a:rPr lang="en-US" sz="2100" dirty="0" err="1"/>
              <a:t>aralığı</a:t>
            </a:r>
            <a:r>
              <a:rPr lang="en-US" sz="2100" dirty="0"/>
              <a:t> </a:t>
            </a:r>
            <a:r>
              <a:rPr lang="en-US" sz="2100" dirty="0" err="1"/>
              <a:t>olarak</a:t>
            </a:r>
            <a:r>
              <a:rPr lang="en-US" sz="2100" dirty="0"/>
              <a:t> </a:t>
            </a:r>
            <a:r>
              <a:rPr lang="en-US" sz="2100" dirty="0" err="1"/>
              <a:t>üretilir</a:t>
            </a:r>
            <a:r>
              <a:rPr lang="en-US" sz="2100" dirty="0"/>
              <a:t>. </a:t>
            </a:r>
            <a:r>
              <a:rPr lang="en-US" sz="2100" dirty="0" err="1"/>
              <a:t>Muhtemel</a:t>
            </a:r>
            <a:r>
              <a:rPr lang="en-US" sz="2100" dirty="0"/>
              <a:t> </a:t>
            </a:r>
            <a:r>
              <a:rPr lang="en-US" sz="2100" dirty="0" err="1"/>
              <a:t>tahmin</a:t>
            </a:r>
            <a:r>
              <a:rPr lang="en-US" sz="2100" dirty="0"/>
              <a:t> </a:t>
            </a:r>
            <a:r>
              <a:rPr lang="en-US" sz="2100" dirty="0" err="1"/>
              <a:t>değeri</a:t>
            </a:r>
            <a:r>
              <a:rPr lang="en-US" sz="2100" dirty="0"/>
              <a:t> </a:t>
            </a:r>
            <a:r>
              <a:rPr lang="en-US" sz="2100" dirty="0" err="1"/>
              <a:t>yhat</a:t>
            </a:r>
            <a:r>
              <a:rPr lang="en-US" sz="2100" dirty="0"/>
              <a:t>, </a:t>
            </a:r>
            <a:r>
              <a:rPr lang="en-US" sz="2100" dirty="0" err="1"/>
              <a:t>tahmin</a:t>
            </a:r>
            <a:r>
              <a:rPr lang="en-US" sz="2100" dirty="0"/>
              <a:t> </a:t>
            </a:r>
            <a:r>
              <a:rPr lang="en-US" sz="2100" dirty="0" err="1"/>
              <a:t>üst</a:t>
            </a:r>
            <a:r>
              <a:rPr lang="en-US" sz="2100" dirty="0"/>
              <a:t> </a:t>
            </a:r>
            <a:r>
              <a:rPr lang="en-US" sz="2100" dirty="0" err="1"/>
              <a:t>sınırı</a:t>
            </a:r>
            <a:r>
              <a:rPr lang="en-US" sz="2100" dirty="0"/>
              <a:t> </a:t>
            </a:r>
            <a:r>
              <a:rPr lang="en-US" sz="2100" dirty="0" err="1"/>
              <a:t>yhat_upper</a:t>
            </a:r>
            <a:r>
              <a:rPr lang="en-US" sz="2100" dirty="0"/>
              <a:t> </a:t>
            </a:r>
            <a:r>
              <a:rPr lang="en-US" sz="2100" dirty="0" err="1"/>
              <a:t>ve</a:t>
            </a:r>
            <a:r>
              <a:rPr lang="en-US" sz="2100" dirty="0"/>
              <a:t> </a:t>
            </a:r>
            <a:r>
              <a:rPr lang="en-US" sz="2100" dirty="0" err="1"/>
              <a:t>tahmin</a:t>
            </a:r>
            <a:r>
              <a:rPr lang="en-US" sz="2100" dirty="0"/>
              <a:t> alt </a:t>
            </a:r>
            <a:r>
              <a:rPr lang="en-US" sz="2100" dirty="0" err="1"/>
              <a:t>sınırı</a:t>
            </a:r>
            <a:r>
              <a:rPr lang="en-US" sz="2100" dirty="0"/>
              <a:t> </a:t>
            </a:r>
            <a:r>
              <a:rPr lang="en-US" sz="2100" dirty="0" err="1"/>
              <a:t>yhat_lower</a:t>
            </a:r>
            <a:r>
              <a:rPr lang="en-US" sz="2100" dirty="0"/>
              <a:t> </a:t>
            </a:r>
            <a:r>
              <a:rPr lang="en-US" sz="2100" dirty="0" err="1"/>
              <a:t>değerleri</a:t>
            </a:r>
            <a:r>
              <a:rPr lang="en-US" sz="2100" dirty="0"/>
              <a:t> </a:t>
            </a:r>
            <a:r>
              <a:rPr lang="en-US" sz="2100" dirty="0" err="1"/>
              <a:t>ile</a:t>
            </a:r>
            <a:r>
              <a:rPr lang="en-US" sz="2100" dirty="0"/>
              <a:t> </a:t>
            </a:r>
            <a:r>
              <a:rPr lang="en-US" sz="2100" dirty="0" err="1"/>
              <a:t>bir</a:t>
            </a:r>
            <a:r>
              <a:rPr lang="en-US" sz="2100" dirty="0"/>
              <a:t> </a:t>
            </a:r>
            <a:r>
              <a:rPr lang="en-US" sz="2100" dirty="0" err="1"/>
              <a:t>değer</a:t>
            </a:r>
            <a:r>
              <a:rPr lang="en-US" sz="2100" dirty="0"/>
              <a:t> </a:t>
            </a:r>
            <a:r>
              <a:rPr lang="en-US" sz="2100" dirty="0" err="1"/>
              <a:t>bandı</a:t>
            </a:r>
            <a:r>
              <a:rPr lang="en-US" sz="2100" dirty="0"/>
              <a:t> </a:t>
            </a:r>
            <a:r>
              <a:rPr lang="en-US" sz="2100" dirty="0" err="1"/>
              <a:t>olarak</a:t>
            </a:r>
            <a:r>
              <a:rPr lang="en-US" sz="2100" dirty="0"/>
              <a:t> </a:t>
            </a:r>
            <a:r>
              <a:rPr lang="en-US" sz="2100" dirty="0" err="1"/>
              <a:t>üretilir</a:t>
            </a:r>
            <a:r>
              <a:rPr lang="en-US" sz="2100" dirty="0"/>
              <a:t>.</a:t>
            </a:r>
            <a:endParaRPr lang="en-TR" sz="2100" dirty="0">
              <a:latin typeface="Source Sans Pro" panose="020B0503030403020204" pitchFamily="34" charset="0"/>
              <a:ea typeface="Source Sans Pro" panose="020B0503030403020204" pitchFamily="34" charset="0"/>
            </a:endParaRPr>
          </a:p>
        </p:txBody>
      </p:sp>
      <p:pic>
        <p:nvPicPr>
          <p:cNvPr id="3" name="Picture 2">
            <a:extLst>
              <a:ext uri="{FF2B5EF4-FFF2-40B4-BE49-F238E27FC236}">
                <a16:creationId xmlns:a16="http://schemas.microsoft.com/office/drawing/2014/main" id="{5E3B7F69-2EBC-2B44-8007-73CF159E83BF}"/>
              </a:ext>
            </a:extLst>
          </p:cNvPr>
          <p:cNvPicPr>
            <a:picLocks noChangeAspect="1"/>
          </p:cNvPicPr>
          <p:nvPr/>
        </p:nvPicPr>
        <p:blipFill>
          <a:blip r:embed="rId3"/>
          <a:stretch>
            <a:fillRect/>
          </a:stretch>
        </p:blipFill>
        <p:spPr>
          <a:xfrm>
            <a:off x="7464410" y="2278757"/>
            <a:ext cx="4210468" cy="3429340"/>
          </a:xfrm>
          <a:prstGeom prst="rect">
            <a:avLst/>
          </a:prstGeom>
        </p:spPr>
      </p:pic>
      <p:pic>
        <p:nvPicPr>
          <p:cNvPr id="14" name="Picture 13">
            <a:extLst>
              <a:ext uri="{FF2B5EF4-FFF2-40B4-BE49-F238E27FC236}">
                <a16:creationId xmlns:a16="http://schemas.microsoft.com/office/drawing/2014/main" id="{16E80978-09E0-CE40-8B92-7EC8187994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5247" y="223420"/>
            <a:ext cx="1748544" cy="535532"/>
          </a:xfrm>
          <a:prstGeom prst="rect">
            <a:avLst/>
          </a:prstGeom>
        </p:spPr>
      </p:pic>
    </p:spTree>
    <p:extLst>
      <p:ext uri="{BB962C8B-B14F-4D97-AF65-F5344CB8AC3E}">
        <p14:creationId xmlns:p14="http://schemas.microsoft.com/office/powerpoint/2010/main" val="1395378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2772</TotalTime>
  <Words>2371</Words>
  <Application>Microsoft Macintosh PowerPoint</Application>
  <PresentationFormat>Widescreen</PresentationFormat>
  <Paragraphs>237</Paragraphs>
  <Slides>16</Slides>
  <Notes>14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Source Sans Pro</vt:lpstr>
      <vt:lpstr>Office Theme</vt:lpstr>
      <vt:lpstr>PowerPoint Presentation</vt:lpstr>
      <vt:lpstr>PowerPoint Presentation</vt:lpstr>
      <vt:lpstr>Giriş</vt:lpstr>
      <vt:lpstr>Anomali Kavramı </vt:lpstr>
      <vt:lpstr>Zaman Serilerinde Anomali Tespiti Yöntemleri</vt:lpstr>
      <vt:lpstr>Prophet Nedir ve Nasıl Çalışır?</vt:lpstr>
      <vt:lpstr>Veri Seti</vt:lpstr>
      <vt:lpstr>Uygulama</vt:lpstr>
      <vt:lpstr>Uygulama</vt:lpstr>
      <vt:lpstr>Uygulama</vt:lpstr>
      <vt:lpstr>Değerlendirme</vt:lpstr>
      <vt:lpstr>Bulgular</vt:lpstr>
      <vt:lpstr>Sonuç</vt:lpstr>
      <vt:lpstr>Sonuç</vt:lpstr>
      <vt:lpstr>Teşekkür ederiz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Merve BEKLER</dc:creator>
  <cp:lastModifiedBy>Merve BEKLER</cp:lastModifiedBy>
  <cp:revision>3</cp:revision>
  <dcterms:created xsi:type="dcterms:W3CDTF">2021-09-08T09:04:37Z</dcterms:created>
  <dcterms:modified xsi:type="dcterms:W3CDTF">2021-09-10T08:40:53Z</dcterms:modified>
</cp:coreProperties>
</file>