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256" r:id="rId2"/>
    <p:sldId id="257" r:id="rId3"/>
    <p:sldId id="259" r:id="rId4"/>
    <p:sldId id="260" r:id="rId5"/>
    <p:sldId id="261" r:id="rId6"/>
    <p:sldId id="266" r:id="rId7"/>
    <p:sldId id="268" r:id="rId8"/>
    <p:sldId id="270" r:id="rId9"/>
    <p:sldId id="262" r:id="rId10"/>
    <p:sldId id="267" r:id="rId11"/>
    <p:sldId id="269" r:id="rId12"/>
    <p:sldId id="271" r:id="rId13"/>
    <p:sldId id="263" r:id="rId14"/>
    <p:sldId id="264"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2" d="100"/>
          <a:sy n="112" d="100"/>
        </p:scale>
        <p:origin x="55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55AF91-F440-4E87-A4DE-D0698880D4FC}" type="datetimeFigureOut">
              <a:rPr lang="en-US" smtClean="0"/>
              <a:t>6/10/2022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F42B49-B88A-4E72-8823-CC23B1A574B6}" type="slidenum">
              <a:rPr lang="en-US" smtClean="0"/>
              <a:t>‹#›</a:t>
            </a:fld>
            <a:endParaRPr lang="en-US"/>
          </a:p>
        </p:txBody>
      </p:sp>
    </p:spTree>
    <p:extLst>
      <p:ext uri="{BB962C8B-B14F-4D97-AF65-F5344CB8AC3E}">
        <p14:creationId xmlns:p14="http://schemas.microsoft.com/office/powerpoint/2010/main" val="305561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2A232-D5A6-9017-BE26-A979B1101A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4B4B076-BD41-70C3-A0B7-80255045E1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702A83A-5EB2-EB0C-AA87-2BA76DE28C13}"/>
              </a:ext>
            </a:extLst>
          </p:cNvPr>
          <p:cNvSpPr>
            <a:spLocks noGrp="1"/>
          </p:cNvSpPr>
          <p:nvPr>
            <p:ph type="dt" sz="half" idx="10"/>
          </p:nvPr>
        </p:nvSpPr>
        <p:spPr/>
        <p:txBody>
          <a:bodyPr/>
          <a:lstStyle/>
          <a:p>
            <a:fld id="{EB75B578-A57D-48F9-8413-7B3B39A2A5AC}" type="datetime1">
              <a:rPr lang="en-US" smtClean="0"/>
              <a:t>6/10/2022</a:t>
            </a:fld>
            <a:endParaRPr lang="en-US"/>
          </a:p>
        </p:txBody>
      </p:sp>
      <p:sp>
        <p:nvSpPr>
          <p:cNvPr id="5" name="Footer Placeholder 4">
            <a:extLst>
              <a:ext uri="{FF2B5EF4-FFF2-40B4-BE49-F238E27FC236}">
                <a16:creationId xmlns:a16="http://schemas.microsoft.com/office/drawing/2014/main" id="{014D5D42-AF7D-72D1-52B0-913827383D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D87374-D25E-1D8D-4CA9-DD99F214113E}"/>
              </a:ext>
            </a:extLst>
          </p:cNvPr>
          <p:cNvSpPr>
            <a:spLocks noGrp="1"/>
          </p:cNvSpPr>
          <p:nvPr>
            <p:ph type="sldNum" sz="quarter" idx="12"/>
          </p:nvPr>
        </p:nvSpPr>
        <p:spPr/>
        <p:txBody>
          <a:bodyPr/>
          <a:lstStyle/>
          <a:p>
            <a:fld id="{3BB97F6B-EFC8-4A5B-BE88-499F3A2E07ED}" type="slidenum">
              <a:rPr lang="en-US" smtClean="0"/>
              <a:t>‹#›</a:t>
            </a:fld>
            <a:endParaRPr lang="en-US"/>
          </a:p>
        </p:txBody>
      </p:sp>
    </p:spTree>
    <p:extLst>
      <p:ext uri="{BB962C8B-B14F-4D97-AF65-F5344CB8AC3E}">
        <p14:creationId xmlns:p14="http://schemas.microsoft.com/office/powerpoint/2010/main" val="1414639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87011-2922-9520-A9E1-38C9E8D835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4A4DBE-E79E-3A40-8505-DE02D59AF0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6ACE0B-73BA-1290-D061-AC91353AA93F}"/>
              </a:ext>
            </a:extLst>
          </p:cNvPr>
          <p:cNvSpPr>
            <a:spLocks noGrp="1"/>
          </p:cNvSpPr>
          <p:nvPr>
            <p:ph type="dt" sz="half" idx="10"/>
          </p:nvPr>
        </p:nvSpPr>
        <p:spPr/>
        <p:txBody>
          <a:bodyPr/>
          <a:lstStyle/>
          <a:p>
            <a:fld id="{300FC4A3-C04A-4E5E-9B37-D7D8A81B6F77}" type="datetime1">
              <a:rPr lang="en-US" smtClean="0"/>
              <a:t>6/10/2022</a:t>
            </a:fld>
            <a:endParaRPr lang="en-US"/>
          </a:p>
        </p:txBody>
      </p:sp>
      <p:sp>
        <p:nvSpPr>
          <p:cNvPr id="5" name="Footer Placeholder 4">
            <a:extLst>
              <a:ext uri="{FF2B5EF4-FFF2-40B4-BE49-F238E27FC236}">
                <a16:creationId xmlns:a16="http://schemas.microsoft.com/office/drawing/2014/main" id="{7CF442E4-3DCF-1DBF-5FD4-772581CD41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02AD84-0FAC-4700-919C-DAF478E40FAC}"/>
              </a:ext>
            </a:extLst>
          </p:cNvPr>
          <p:cNvSpPr>
            <a:spLocks noGrp="1"/>
          </p:cNvSpPr>
          <p:nvPr>
            <p:ph type="sldNum" sz="quarter" idx="12"/>
          </p:nvPr>
        </p:nvSpPr>
        <p:spPr/>
        <p:txBody>
          <a:bodyPr/>
          <a:lstStyle/>
          <a:p>
            <a:fld id="{3BB97F6B-EFC8-4A5B-BE88-499F3A2E07ED}" type="slidenum">
              <a:rPr lang="en-US" smtClean="0"/>
              <a:t>‹#›</a:t>
            </a:fld>
            <a:endParaRPr lang="en-US"/>
          </a:p>
        </p:txBody>
      </p:sp>
    </p:spTree>
    <p:extLst>
      <p:ext uri="{BB962C8B-B14F-4D97-AF65-F5344CB8AC3E}">
        <p14:creationId xmlns:p14="http://schemas.microsoft.com/office/powerpoint/2010/main" val="3184659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03DFAF-BA54-FAAF-AE65-D3354A0C6B9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089A86-8AA6-B021-E83B-4841D5E364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0F6EE6-D719-5FCC-B9BD-77FC78461164}"/>
              </a:ext>
            </a:extLst>
          </p:cNvPr>
          <p:cNvSpPr>
            <a:spLocks noGrp="1"/>
          </p:cNvSpPr>
          <p:nvPr>
            <p:ph type="dt" sz="half" idx="10"/>
          </p:nvPr>
        </p:nvSpPr>
        <p:spPr/>
        <p:txBody>
          <a:bodyPr/>
          <a:lstStyle/>
          <a:p>
            <a:fld id="{D9179693-3B8C-4FE3-9CAE-CDAB6F267698}" type="datetime1">
              <a:rPr lang="en-US" smtClean="0"/>
              <a:t>6/10/2022</a:t>
            </a:fld>
            <a:endParaRPr lang="en-US"/>
          </a:p>
        </p:txBody>
      </p:sp>
      <p:sp>
        <p:nvSpPr>
          <p:cNvPr id="5" name="Footer Placeholder 4">
            <a:extLst>
              <a:ext uri="{FF2B5EF4-FFF2-40B4-BE49-F238E27FC236}">
                <a16:creationId xmlns:a16="http://schemas.microsoft.com/office/drawing/2014/main" id="{4A2D714C-2191-1D9E-A1FA-477C5D21D9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D9ED4B-09AD-65D5-13AC-A315C7A35ED8}"/>
              </a:ext>
            </a:extLst>
          </p:cNvPr>
          <p:cNvSpPr>
            <a:spLocks noGrp="1"/>
          </p:cNvSpPr>
          <p:nvPr>
            <p:ph type="sldNum" sz="quarter" idx="12"/>
          </p:nvPr>
        </p:nvSpPr>
        <p:spPr/>
        <p:txBody>
          <a:bodyPr/>
          <a:lstStyle/>
          <a:p>
            <a:fld id="{3BB97F6B-EFC8-4A5B-BE88-499F3A2E07ED}" type="slidenum">
              <a:rPr lang="en-US" smtClean="0"/>
              <a:t>‹#›</a:t>
            </a:fld>
            <a:endParaRPr lang="en-US"/>
          </a:p>
        </p:txBody>
      </p:sp>
    </p:spTree>
    <p:extLst>
      <p:ext uri="{BB962C8B-B14F-4D97-AF65-F5344CB8AC3E}">
        <p14:creationId xmlns:p14="http://schemas.microsoft.com/office/powerpoint/2010/main" val="4209970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F8BDE-2995-877B-656D-6B3AD88FE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2AC560-26A8-8499-BA4C-C88654F09E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834292-4F3E-3064-3392-8612ADA16934}"/>
              </a:ext>
            </a:extLst>
          </p:cNvPr>
          <p:cNvSpPr>
            <a:spLocks noGrp="1"/>
          </p:cNvSpPr>
          <p:nvPr>
            <p:ph type="dt" sz="half" idx="10"/>
          </p:nvPr>
        </p:nvSpPr>
        <p:spPr/>
        <p:txBody>
          <a:bodyPr/>
          <a:lstStyle/>
          <a:p>
            <a:fld id="{6A0C0497-4054-4D6F-B8DB-24543861E8A1}" type="datetime1">
              <a:rPr lang="en-US" smtClean="0"/>
              <a:t>6/10/2022</a:t>
            </a:fld>
            <a:endParaRPr lang="en-US"/>
          </a:p>
        </p:txBody>
      </p:sp>
      <p:sp>
        <p:nvSpPr>
          <p:cNvPr id="5" name="Footer Placeholder 4">
            <a:extLst>
              <a:ext uri="{FF2B5EF4-FFF2-40B4-BE49-F238E27FC236}">
                <a16:creationId xmlns:a16="http://schemas.microsoft.com/office/drawing/2014/main" id="{4ABFAD6E-22D7-153B-5B02-1D69D34F0F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423C5-F9FE-0C64-6885-23A1802A3275}"/>
              </a:ext>
            </a:extLst>
          </p:cNvPr>
          <p:cNvSpPr>
            <a:spLocks noGrp="1"/>
          </p:cNvSpPr>
          <p:nvPr>
            <p:ph type="sldNum" sz="quarter" idx="12"/>
          </p:nvPr>
        </p:nvSpPr>
        <p:spPr/>
        <p:txBody>
          <a:bodyPr/>
          <a:lstStyle/>
          <a:p>
            <a:fld id="{3BB97F6B-EFC8-4A5B-BE88-499F3A2E07ED}" type="slidenum">
              <a:rPr lang="en-US" smtClean="0"/>
              <a:t>‹#›</a:t>
            </a:fld>
            <a:endParaRPr lang="en-US"/>
          </a:p>
        </p:txBody>
      </p:sp>
    </p:spTree>
    <p:extLst>
      <p:ext uri="{BB962C8B-B14F-4D97-AF65-F5344CB8AC3E}">
        <p14:creationId xmlns:p14="http://schemas.microsoft.com/office/powerpoint/2010/main" val="1224493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AB5D3-DA0E-38E9-5437-76CBF0423F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6D20817-5CCB-A36C-8E1E-979382D756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BEADAA-83DB-2B09-00AE-CE1171F07ACA}"/>
              </a:ext>
            </a:extLst>
          </p:cNvPr>
          <p:cNvSpPr>
            <a:spLocks noGrp="1"/>
          </p:cNvSpPr>
          <p:nvPr>
            <p:ph type="dt" sz="half" idx="10"/>
          </p:nvPr>
        </p:nvSpPr>
        <p:spPr/>
        <p:txBody>
          <a:bodyPr/>
          <a:lstStyle/>
          <a:p>
            <a:fld id="{17C83E50-7895-4EBB-8F01-E0404A155285}" type="datetime1">
              <a:rPr lang="en-US" smtClean="0"/>
              <a:t>6/10/2022</a:t>
            </a:fld>
            <a:endParaRPr lang="en-US"/>
          </a:p>
        </p:txBody>
      </p:sp>
      <p:sp>
        <p:nvSpPr>
          <p:cNvPr id="5" name="Footer Placeholder 4">
            <a:extLst>
              <a:ext uri="{FF2B5EF4-FFF2-40B4-BE49-F238E27FC236}">
                <a16:creationId xmlns:a16="http://schemas.microsoft.com/office/drawing/2014/main" id="{CF141B11-70FD-67B2-F40C-608C5B3B0D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01CBE7-C85C-47A5-F4A5-69F82B975463}"/>
              </a:ext>
            </a:extLst>
          </p:cNvPr>
          <p:cNvSpPr>
            <a:spLocks noGrp="1"/>
          </p:cNvSpPr>
          <p:nvPr>
            <p:ph type="sldNum" sz="quarter" idx="12"/>
          </p:nvPr>
        </p:nvSpPr>
        <p:spPr/>
        <p:txBody>
          <a:bodyPr/>
          <a:lstStyle/>
          <a:p>
            <a:fld id="{3BB97F6B-EFC8-4A5B-BE88-499F3A2E07ED}" type="slidenum">
              <a:rPr lang="en-US" smtClean="0"/>
              <a:t>‹#›</a:t>
            </a:fld>
            <a:endParaRPr lang="en-US"/>
          </a:p>
        </p:txBody>
      </p:sp>
    </p:spTree>
    <p:extLst>
      <p:ext uri="{BB962C8B-B14F-4D97-AF65-F5344CB8AC3E}">
        <p14:creationId xmlns:p14="http://schemas.microsoft.com/office/powerpoint/2010/main" val="2754252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A1AC3-773A-0CC0-DE4D-293EE207C4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FF312B-0D24-F404-F939-4F7D5D0FFA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FC57EF2-1DD0-86CA-2439-C89624ABB2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62340E-4401-0727-190C-5EEB9B80A516}"/>
              </a:ext>
            </a:extLst>
          </p:cNvPr>
          <p:cNvSpPr>
            <a:spLocks noGrp="1"/>
          </p:cNvSpPr>
          <p:nvPr>
            <p:ph type="dt" sz="half" idx="10"/>
          </p:nvPr>
        </p:nvSpPr>
        <p:spPr/>
        <p:txBody>
          <a:bodyPr/>
          <a:lstStyle/>
          <a:p>
            <a:fld id="{C3856D17-FDD8-4205-B774-618F57FD197B}" type="datetime1">
              <a:rPr lang="en-US" smtClean="0"/>
              <a:t>6/10/2022</a:t>
            </a:fld>
            <a:endParaRPr lang="en-US"/>
          </a:p>
        </p:txBody>
      </p:sp>
      <p:sp>
        <p:nvSpPr>
          <p:cNvPr id="6" name="Footer Placeholder 5">
            <a:extLst>
              <a:ext uri="{FF2B5EF4-FFF2-40B4-BE49-F238E27FC236}">
                <a16:creationId xmlns:a16="http://schemas.microsoft.com/office/drawing/2014/main" id="{62B9880F-1A5D-00CE-0421-D5D2EB32F0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45F538-FEA5-5F66-D357-CD07FF37AE1E}"/>
              </a:ext>
            </a:extLst>
          </p:cNvPr>
          <p:cNvSpPr>
            <a:spLocks noGrp="1"/>
          </p:cNvSpPr>
          <p:nvPr>
            <p:ph type="sldNum" sz="quarter" idx="12"/>
          </p:nvPr>
        </p:nvSpPr>
        <p:spPr/>
        <p:txBody>
          <a:bodyPr/>
          <a:lstStyle/>
          <a:p>
            <a:fld id="{3BB97F6B-EFC8-4A5B-BE88-499F3A2E07ED}" type="slidenum">
              <a:rPr lang="en-US" smtClean="0"/>
              <a:t>‹#›</a:t>
            </a:fld>
            <a:endParaRPr lang="en-US"/>
          </a:p>
        </p:txBody>
      </p:sp>
    </p:spTree>
    <p:extLst>
      <p:ext uri="{BB962C8B-B14F-4D97-AF65-F5344CB8AC3E}">
        <p14:creationId xmlns:p14="http://schemas.microsoft.com/office/powerpoint/2010/main" val="208814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6D29E-6AFF-6BB7-178E-0EF2329A2E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84F35B-A4E7-D5A2-6631-57480E5850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953BF2-2DC9-92D3-4504-6E2EBB5F03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EEA734-E2C0-3027-17CB-9620ACBD12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FCDA24-8A4A-FBE2-6183-F01AC176A8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185E931-B46D-10D2-3613-68080785EC7C}"/>
              </a:ext>
            </a:extLst>
          </p:cNvPr>
          <p:cNvSpPr>
            <a:spLocks noGrp="1"/>
          </p:cNvSpPr>
          <p:nvPr>
            <p:ph type="dt" sz="half" idx="10"/>
          </p:nvPr>
        </p:nvSpPr>
        <p:spPr/>
        <p:txBody>
          <a:bodyPr/>
          <a:lstStyle/>
          <a:p>
            <a:fld id="{7DF1ED6B-406D-40A0-A705-7988E6EC2F7D}" type="datetime1">
              <a:rPr lang="en-US" smtClean="0"/>
              <a:t>6/10/2022</a:t>
            </a:fld>
            <a:endParaRPr lang="en-US"/>
          </a:p>
        </p:txBody>
      </p:sp>
      <p:sp>
        <p:nvSpPr>
          <p:cNvPr id="8" name="Footer Placeholder 7">
            <a:extLst>
              <a:ext uri="{FF2B5EF4-FFF2-40B4-BE49-F238E27FC236}">
                <a16:creationId xmlns:a16="http://schemas.microsoft.com/office/drawing/2014/main" id="{40399D84-957E-02DA-7DE6-A67E1CA7B67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46DD77-6D1B-F0D4-3A4C-02574A15250D}"/>
              </a:ext>
            </a:extLst>
          </p:cNvPr>
          <p:cNvSpPr>
            <a:spLocks noGrp="1"/>
          </p:cNvSpPr>
          <p:nvPr>
            <p:ph type="sldNum" sz="quarter" idx="12"/>
          </p:nvPr>
        </p:nvSpPr>
        <p:spPr/>
        <p:txBody>
          <a:bodyPr/>
          <a:lstStyle/>
          <a:p>
            <a:fld id="{3BB97F6B-EFC8-4A5B-BE88-499F3A2E07ED}" type="slidenum">
              <a:rPr lang="en-US" smtClean="0"/>
              <a:t>‹#›</a:t>
            </a:fld>
            <a:endParaRPr lang="en-US"/>
          </a:p>
        </p:txBody>
      </p:sp>
    </p:spTree>
    <p:extLst>
      <p:ext uri="{BB962C8B-B14F-4D97-AF65-F5344CB8AC3E}">
        <p14:creationId xmlns:p14="http://schemas.microsoft.com/office/powerpoint/2010/main" val="621981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81246-430B-1C20-4A0D-0C751F3AA68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3BAE39-F66F-C299-87A2-A4BA28AEBD4E}"/>
              </a:ext>
            </a:extLst>
          </p:cNvPr>
          <p:cNvSpPr>
            <a:spLocks noGrp="1"/>
          </p:cNvSpPr>
          <p:nvPr>
            <p:ph type="dt" sz="half" idx="10"/>
          </p:nvPr>
        </p:nvSpPr>
        <p:spPr/>
        <p:txBody>
          <a:bodyPr/>
          <a:lstStyle/>
          <a:p>
            <a:fld id="{06C16416-0CA5-40FE-BFCE-AC6D23240D28}" type="datetime1">
              <a:rPr lang="en-US" smtClean="0"/>
              <a:t>6/10/2022</a:t>
            </a:fld>
            <a:endParaRPr lang="en-US"/>
          </a:p>
        </p:txBody>
      </p:sp>
      <p:sp>
        <p:nvSpPr>
          <p:cNvPr id="4" name="Footer Placeholder 3">
            <a:extLst>
              <a:ext uri="{FF2B5EF4-FFF2-40B4-BE49-F238E27FC236}">
                <a16:creationId xmlns:a16="http://schemas.microsoft.com/office/drawing/2014/main" id="{3ACDA9CE-3C4E-505F-22C6-2BB9CF66D4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3B42F3-78C8-6A88-C1A7-1D878AD3D7CD}"/>
              </a:ext>
            </a:extLst>
          </p:cNvPr>
          <p:cNvSpPr>
            <a:spLocks noGrp="1"/>
          </p:cNvSpPr>
          <p:nvPr>
            <p:ph type="sldNum" sz="quarter" idx="12"/>
          </p:nvPr>
        </p:nvSpPr>
        <p:spPr/>
        <p:txBody>
          <a:bodyPr/>
          <a:lstStyle/>
          <a:p>
            <a:fld id="{3BB97F6B-EFC8-4A5B-BE88-499F3A2E07ED}" type="slidenum">
              <a:rPr lang="en-US" smtClean="0"/>
              <a:t>‹#›</a:t>
            </a:fld>
            <a:endParaRPr lang="en-US"/>
          </a:p>
        </p:txBody>
      </p:sp>
    </p:spTree>
    <p:extLst>
      <p:ext uri="{BB962C8B-B14F-4D97-AF65-F5344CB8AC3E}">
        <p14:creationId xmlns:p14="http://schemas.microsoft.com/office/powerpoint/2010/main" val="334786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7D7AD0-65E0-C067-FD38-399083F2811C}"/>
              </a:ext>
            </a:extLst>
          </p:cNvPr>
          <p:cNvSpPr>
            <a:spLocks noGrp="1"/>
          </p:cNvSpPr>
          <p:nvPr>
            <p:ph type="dt" sz="half" idx="10"/>
          </p:nvPr>
        </p:nvSpPr>
        <p:spPr/>
        <p:txBody>
          <a:bodyPr/>
          <a:lstStyle/>
          <a:p>
            <a:fld id="{8993BE76-9CCE-4C8D-9880-D10F63B4F306}" type="datetime1">
              <a:rPr lang="en-US" smtClean="0"/>
              <a:t>6/10/2022</a:t>
            </a:fld>
            <a:endParaRPr lang="en-US"/>
          </a:p>
        </p:txBody>
      </p:sp>
      <p:sp>
        <p:nvSpPr>
          <p:cNvPr id="3" name="Footer Placeholder 2">
            <a:extLst>
              <a:ext uri="{FF2B5EF4-FFF2-40B4-BE49-F238E27FC236}">
                <a16:creationId xmlns:a16="http://schemas.microsoft.com/office/drawing/2014/main" id="{253F3448-5CB8-DF4B-0601-0FD71BB8AF2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A13F14-72AE-87E3-E922-10D0C117D013}"/>
              </a:ext>
            </a:extLst>
          </p:cNvPr>
          <p:cNvSpPr>
            <a:spLocks noGrp="1"/>
          </p:cNvSpPr>
          <p:nvPr>
            <p:ph type="sldNum" sz="quarter" idx="12"/>
          </p:nvPr>
        </p:nvSpPr>
        <p:spPr/>
        <p:txBody>
          <a:bodyPr/>
          <a:lstStyle/>
          <a:p>
            <a:fld id="{3BB97F6B-EFC8-4A5B-BE88-499F3A2E07ED}" type="slidenum">
              <a:rPr lang="en-US" smtClean="0"/>
              <a:t>‹#›</a:t>
            </a:fld>
            <a:endParaRPr lang="en-US"/>
          </a:p>
        </p:txBody>
      </p:sp>
    </p:spTree>
    <p:extLst>
      <p:ext uri="{BB962C8B-B14F-4D97-AF65-F5344CB8AC3E}">
        <p14:creationId xmlns:p14="http://schemas.microsoft.com/office/powerpoint/2010/main" val="1413265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AA79C-76B4-4E8F-C81D-C781E5909F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E93D195-9175-DF77-5A64-24E266F756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714C4A-BF8A-BE62-04E0-D9BB8E07E8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2B5F1A-E4EA-D48E-43AE-3C192ADA7079}"/>
              </a:ext>
            </a:extLst>
          </p:cNvPr>
          <p:cNvSpPr>
            <a:spLocks noGrp="1"/>
          </p:cNvSpPr>
          <p:nvPr>
            <p:ph type="dt" sz="half" idx="10"/>
          </p:nvPr>
        </p:nvSpPr>
        <p:spPr/>
        <p:txBody>
          <a:bodyPr/>
          <a:lstStyle/>
          <a:p>
            <a:fld id="{F84EAC70-3695-4A06-8E39-FDDD2F432E89}" type="datetime1">
              <a:rPr lang="en-US" smtClean="0"/>
              <a:t>6/10/2022</a:t>
            </a:fld>
            <a:endParaRPr lang="en-US"/>
          </a:p>
        </p:txBody>
      </p:sp>
      <p:sp>
        <p:nvSpPr>
          <p:cNvPr id="6" name="Footer Placeholder 5">
            <a:extLst>
              <a:ext uri="{FF2B5EF4-FFF2-40B4-BE49-F238E27FC236}">
                <a16:creationId xmlns:a16="http://schemas.microsoft.com/office/drawing/2014/main" id="{16ED4A0F-EAD9-A5BF-3F8C-5A5F90CF15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AEA464-FC51-F541-3743-97D8836370AF}"/>
              </a:ext>
            </a:extLst>
          </p:cNvPr>
          <p:cNvSpPr>
            <a:spLocks noGrp="1"/>
          </p:cNvSpPr>
          <p:nvPr>
            <p:ph type="sldNum" sz="quarter" idx="12"/>
          </p:nvPr>
        </p:nvSpPr>
        <p:spPr/>
        <p:txBody>
          <a:bodyPr/>
          <a:lstStyle/>
          <a:p>
            <a:fld id="{3BB97F6B-EFC8-4A5B-BE88-499F3A2E07ED}" type="slidenum">
              <a:rPr lang="en-US" smtClean="0"/>
              <a:t>‹#›</a:t>
            </a:fld>
            <a:endParaRPr lang="en-US"/>
          </a:p>
        </p:txBody>
      </p:sp>
    </p:spTree>
    <p:extLst>
      <p:ext uri="{BB962C8B-B14F-4D97-AF65-F5344CB8AC3E}">
        <p14:creationId xmlns:p14="http://schemas.microsoft.com/office/powerpoint/2010/main" val="1030953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71A4B-0ED7-71CD-41C0-7EEBEBFD58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8528DCB-2A9F-9C5D-BBAB-C35C333E97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DD3FE8-A786-8CC5-06B1-90FF3C0C8D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48AAF7-2287-DE90-52A0-BEA893D0499E}"/>
              </a:ext>
            </a:extLst>
          </p:cNvPr>
          <p:cNvSpPr>
            <a:spLocks noGrp="1"/>
          </p:cNvSpPr>
          <p:nvPr>
            <p:ph type="dt" sz="half" idx="10"/>
          </p:nvPr>
        </p:nvSpPr>
        <p:spPr/>
        <p:txBody>
          <a:bodyPr/>
          <a:lstStyle/>
          <a:p>
            <a:fld id="{8DE5F221-0F1E-47E2-9AE7-F2B40C700EB0}" type="datetime1">
              <a:rPr lang="en-US" smtClean="0"/>
              <a:t>6/10/2022</a:t>
            </a:fld>
            <a:endParaRPr lang="en-US"/>
          </a:p>
        </p:txBody>
      </p:sp>
      <p:sp>
        <p:nvSpPr>
          <p:cNvPr id="6" name="Footer Placeholder 5">
            <a:extLst>
              <a:ext uri="{FF2B5EF4-FFF2-40B4-BE49-F238E27FC236}">
                <a16:creationId xmlns:a16="http://schemas.microsoft.com/office/drawing/2014/main" id="{66E6F45E-E3AC-A11B-FE0D-E8548EDCC0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E7414C-E869-8287-8133-AD5225EB0AA1}"/>
              </a:ext>
            </a:extLst>
          </p:cNvPr>
          <p:cNvSpPr>
            <a:spLocks noGrp="1"/>
          </p:cNvSpPr>
          <p:nvPr>
            <p:ph type="sldNum" sz="quarter" idx="12"/>
          </p:nvPr>
        </p:nvSpPr>
        <p:spPr/>
        <p:txBody>
          <a:bodyPr/>
          <a:lstStyle/>
          <a:p>
            <a:fld id="{3BB97F6B-EFC8-4A5B-BE88-499F3A2E07ED}" type="slidenum">
              <a:rPr lang="en-US" smtClean="0"/>
              <a:t>‹#›</a:t>
            </a:fld>
            <a:endParaRPr lang="en-US"/>
          </a:p>
        </p:txBody>
      </p:sp>
    </p:spTree>
    <p:extLst>
      <p:ext uri="{BB962C8B-B14F-4D97-AF65-F5344CB8AC3E}">
        <p14:creationId xmlns:p14="http://schemas.microsoft.com/office/powerpoint/2010/main" val="3687386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A7EF60-DCD5-6095-28B3-DE26D6E2FE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029E9E8-FB71-D36C-1BC0-6056E7213A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1FD86C-81BA-E9E0-9629-D392E40ACC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CC1E6C-A7E6-4BE9-B581-137E936DD9E2}" type="datetime1">
              <a:rPr lang="en-US" smtClean="0"/>
              <a:t>6/10/2022</a:t>
            </a:fld>
            <a:endParaRPr lang="en-US"/>
          </a:p>
        </p:txBody>
      </p:sp>
      <p:sp>
        <p:nvSpPr>
          <p:cNvPr id="5" name="Footer Placeholder 4">
            <a:extLst>
              <a:ext uri="{FF2B5EF4-FFF2-40B4-BE49-F238E27FC236}">
                <a16:creationId xmlns:a16="http://schemas.microsoft.com/office/drawing/2014/main" id="{D9C6FD1B-79DF-3FCA-E87B-996E49CF64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A9F615D-4978-18CE-2372-4E5289A060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B97F6B-EFC8-4A5B-BE88-499F3A2E07ED}" type="slidenum">
              <a:rPr lang="en-US" smtClean="0"/>
              <a:t>‹#›</a:t>
            </a:fld>
            <a:endParaRPr lang="en-US"/>
          </a:p>
        </p:txBody>
      </p:sp>
    </p:spTree>
    <p:extLst>
      <p:ext uri="{BB962C8B-B14F-4D97-AF65-F5344CB8AC3E}">
        <p14:creationId xmlns:p14="http://schemas.microsoft.com/office/powerpoint/2010/main" val="2274496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DBCAE-2E8B-019E-95A5-A904E531A819}"/>
              </a:ext>
            </a:extLst>
          </p:cNvPr>
          <p:cNvSpPr>
            <a:spLocks noGrp="1"/>
          </p:cNvSpPr>
          <p:nvPr>
            <p:ph type="ctrTitle"/>
          </p:nvPr>
        </p:nvSpPr>
        <p:spPr/>
        <p:txBody>
          <a:bodyPr/>
          <a:lstStyle/>
          <a:p>
            <a:pPr marL="0" marR="0">
              <a:lnSpc>
                <a:spcPct val="150000"/>
              </a:lnSpc>
              <a:spcBef>
                <a:spcPts val="0"/>
              </a:spcBef>
              <a:spcAft>
                <a:spcPts val="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MORE EFFICIENT USE OF PUBLIC LIGHTING WITH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DATA ANALYTICS BASED ON MACHINE LEARNING</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6B8B0F6E-842E-8319-3EB7-1322DF3897ED}"/>
              </a:ext>
            </a:extLst>
          </p:cNvPr>
          <p:cNvSpPr>
            <a:spLocks noGrp="1"/>
          </p:cNvSpPr>
          <p:nvPr>
            <p:ph type="subTitle" idx="1"/>
          </p:nvPr>
        </p:nvSpPr>
        <p:spPr>
          <a:xfrm>
            <a:off x="1110953" y="3235943"/>
            <a:ext cx="9557046" cy="1655762"/>
          </a:xfrm>
        </p:spPr>
        <p:txBody>
          <a:bodyPr/>
          <a:lstStyle/>
          <a:p>
            <a:r>
              <a:rPr lang="en-US" dirty="0"/>
              <a:t>Makbule </a:t>
            </a:r>
            <a:r>
              <a:rPr lang="en-US" dirty="0" err="1"/>
              <a:t>Ozge</a:t>
            </a:r>
            <a:r>
              <a:rPr lang="en-US" dirty="0"/>
              <a:t> </a:t>
            </a:r>
            <a:r>
              <a:rPr lang="en-US" dirty="0" err="1"/>
              <a:t>Ozler</a:t>
            </a:r>
            <a:r>
              <a:rPr lang="en-US" dirty="0"/>
              <a:t>, Merve </a:t>
            </a:r>
            <a:r>
              <a:rPr lang="en-US" dirty="0" err="1"/>
              <a:t>Bekler</a:t>
            </a:r>
            <a:r>
              <a:rPr lang="en-US" dirty="0"/>
              <a:t>, Dr. </a:t>
            </a:r>
            <a:r>
              <a:rPr lang="en-US" dirty="0" err="1"/>
              <a:t>Huseyin</a:t>
            </a:r>
            <a:r>
              <a:rPr lang="en-US" dirty="0"/>
              <a:t> Budak, Dr. M. Ozgur Gungor</a:t>
            </a:r>
          </a:p>
        </p:txBody>
      </p:sp>
      <p:pic>
        <p:nvPicPr>
          <p:cNvPr id="5" name="Picture 4">
            <a:extLst>
              <a:ext uri="{FF2B5EF4-FFF2-40B4-BE49-F238E27FC236}">
                <a16:creationId xmlns:a16="http://schemas.microsoft.com/office/drawing/2014/main" id="{6D5D9688-4D2D-134D-CEB3-C91DF3850B85}"/>
              </a:ext>
            </a:extLst>
          </p:cNvPr>
          <p:cNvPicPr>
            <a:picLocks noChangeAspect="1"/>
          </p:cNvPicPr>
          <p:nvPr/>
        </p:nvPicPr>
        <p:blipFill>
          <a:blip r:embed="rId2"/>
          <a:stretch>
            <a:fillRect/>
          </a:stretch>
        </p:blipFill>
        <p:spPr>
          <a:xfrm>
            <a:off x="9415431" y="5744612"/>
            <a:ext cx="2505137" cy="873522"/>
          </a:xfrm>
          <a:prstGeom prst="rect">
            <a:avLst/>
          </a:prstGeom>
        </p:spPr>
      </p:pic>
      <p:pic>
        <p:nvPicPr>
          <p:cNvPr id="6" name="Picture 5">
            <a:extLst>
              <a:ext uri="{FF2B5EF4-FFF2-40B4-BE49-F238E27FC236}">
                <a16:creationId xmlns:a16="http://schemas.microsoft.com/office/drawing/2014/main" id="{9D9F4AEB-9674-D9B8-4C64-A3C8233784FD}"/>
              </a:ext>
            </a:extLst>
          </p:cNvPr>
          <p:cNvPicPr>
            <a:picLocks noChangeAspect="1"/>
          </p:cNvPicPr>
          <p:nvPr/>
        </p:nvPicPr>
        <p:blipFill>
          <a:blip r:embed="rId3"/>
          <a:stretch>
            <a:fillRect/>
          </a:stretch>
        </p:blipFill>
        <p:spPr>
          <a:xfrm>
            <a:off x="2740932" y="4286693"/>
            <a:ext cx="6710136" cy="1210025"/>
          </a:xfrm>
          <a:prstGeom prst="rect">
            <a:avLst/>
          </a:prstGeom>
        </p:spPr>
      </p:pic>
    </p:spTree>
    <p:extLst>
      <p:ext uri="{BB962C8B-B14F-4D97-AF65-F5344CB8AC3E}">
        <p14:creationId xmlns:p14="http://schemas.microsoft.com/office/powerpoint/2010/main" val="1489071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F1D53-B75A-A9DE-A545-D625CDABEE1E}"/>
              </a:ext>
            </a:extLst>
          </p:cNvPr>
          <p:cNvSpPr>
            <a:spLocks noGrp="1"/>
          </p:cNvSpPr>
          <p:nvPr>
            <p:ph type="title"/>
          </p:nvPr>
        </p:nvSpPr>
        <p:spPr/>
        <p:txBody>
          <a:bodyPr/>
          <a:lstStyle/>
          <a:p>
            <a:r>
              <a:rPr lang="en-US" dirty="0"/>
              <a:t>Findings&amp;Analysis-1</a:t>
            </a:r>
            <a:r>
              <a:rPr lang="en-US" sz="1900" dirty="0"/>
              <a:t> (cont’d)</a:t>
            </a:r>
          </a:p>
        </p:txBody>
      </p:sp>
      <p:pic>
        <p:nvPicPr>
          <p:cNvPr id="4" name="Picture 3">
            <a:extLst>
              <a:ext uri="{FF2B5EF4-FFF2-40B4-BE49-F238E27FC236}">
                <a16:creationId xmlns:a16="http://schemas.microsoft.com/office/drawing/2014/main" id="{398CE442-94C8-B337-75AC-94A1ACCE3F67}"/>
              </a:ext>
            </a:extLst>
          </p:cNvPr>
          <p:cNvPicPr>
            <a:picLocks noChangeAspect="1"/>
          </p:cNvPicPr>
          <p:nvPr/>
        </p:nvPicPr>
        <p:blipFill>
          <a:blip r:embed="rId2"/>
          <a:stretch>
            <a:fillRect/>
          </a:stretch>
        </p:blipFill>
        <p:spPr>
          <a:xfrm>
            <a:off x="6257142" y="365125"/>
            <a:ext cx="5681333" cy="1210025"/>
          </a:xfrm>
          <a:prstGeom prst="rect">
            <a:avLst/>
          </a:prstGeom>
        </p:spPr>
      </p:pic>
      <p:pic>
        <p:nvPicPr>
          <p:cNvPr id="5" name="Picture 4">
            <a:extLst>
              <a:ext uri="{FF2B5EF4-FFF2-40B4-BE49-F238E27FC236}">
                <a16:creationId xmlns:a16="http://schemas.microsoft.com/office/drawing/2014/main" id="{220DA395-1020-9444-8097-1556A0D7D897}"/>
              </a:ext>
            </a:extLst>
          </p:cNvPr>
          <p:cNvPicPr>
            <a:picLocks noChangeAspect="1"/>
          </p:cNvPicPr>
          <p:nvPr/>
        </p:nvPicPr>
        <p:blipFill>
          <a:blip r:embed="rId3"/>
          <a:stretch>
            <a:fillRect/>
          </a:stretch>
        </p:blipFill>
        <p:spPr>
          <a:xfrm>
            <a:off x="9278195" y="5619353"/>
            <a:ext cx="2505137" cy="873522"/>
          </a:xfrm>
          <a:prstGeom prst="rect">
            <a:avLst/>
          </a:prstGeom>
        </p:spPr>
      </p:pic>
      <p:pic>
        <p:nvPicPr>
          <p:cNvPr id="6" name="Content Placeholder 5" descr="Chart&#10;&#10;Description automatically generated with medium confidence">
            <a:extLst>
              <a:ext uri="{FF2B5EF4-FFF2-40B4-BE49-F238E27FC236}">
                <a16:creationId xmlns:a16="http://schemas.microsoft.com/office/drawing/2014/main" id="{F554E79C-E351-4535-6602-ECD479456140}"/>
              </a:ext>
            </a:extLst>
          </p:cNvPr>
          <p:cNvPicPr>
            <a:picLocks noGrp="1" noChangeAspect="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001258" y="3722012"/>
            <a:ext cx="9153662" cy="1998568"/>
          </a:xfrm>
          <a:prstGeom prst="rect">
            <a:avLst/>
          </a:prstGeom>
          <a:noFill/>
          <a:ln>
            <a:noFill/>
          </a:ln>
        </p:spPr>
      </p:pic>
      <p:sp>
        <p:nvSpPr>
          <p:cNvPr id="8" name="TextBox 7">
            <a:extLst>
              <a:ext uri="{FF2B5EF4-FFF2-40B4-BE49-F238E27FC236}">
                <a16:creationId xmlns:a16="http://schemas.microsoft.com/office/drawing/2014/main" id="{6591150B-286F-FA13-32AE-98476B150195}"/>
              </a:ext>
            </a:extLst>
          </p:cNvPr>
          <p:cNvSpPr txBox="1"/>
          <p:nvPr/>
        </p:nvSpPr>
        <p:spPr>
          <a:xfrm>
            <a:off x="1001258" y="1690687"/>
            <a:ext cx="9884455" cy="2031325"/>
          </a:xfrm>
          <a:prstGeom prst="rect">
            <a:avLst/>
          </a:prstGeom>
          <a:noFill/>
        </p:spPr>
        <p:txBody>
          <a:bodyPr wrap="square">
            <a:spAutoFit/>
          </a:bodyPr>
          <a:lstStyle/>
          <a:p>
            <a:pPr marL="228600" indent="-228600">
              <a:lnSpc>
                <a:spcPct val="90000"/>
              </a:lnSpc>
              <a:spcBef>
                <a:spcPts val="1000"/>
              </a:spcBef>
              <a:buFont typeface="Arial" panose="020B0604020202020204" pitchFamily="34" charset="0"/>
              <a:buChar char="•"/>
            </a:pPr>
            <a:r>
              <a:rPr lang="en-US" sz="2800" dirty="0"/>
              <a:t>The following graph is obtained when the data is visualized to prove this. This graph gives us the average change in net energy consumptions within the relevant months. While a decrease is observed in consumption in June, July, and August, it is seen that there is an increase in December, January, and February. </a:t>
            </a:r>
          </a:p>
        </p:txBody>
      </p:sp>
      <p:sp>
        <p:nvSpPr>
          <p:cNvPr id="10" name="TextBox 9">
            <a:extLst>
              <a:ext uri="{FF2B5EF4-FFF2-40B4-BE49-F238E27FC236}">
                <a16:creationId xmlns:a16="http://schemas.microsoft.com/office/drawing/2014/main" id="{891CF39D-BDC9-D0C9-0DA4-80D8191C3151}"/>
              </a:ext>
            </a:extLst>
          </p:cNvPr>
          <p:cNvSpPr txBox="1"/>
          <p:nvPr/>
        </p:nvSpPr>
        <p:spPr>
          <a:xfrm>
            <a:off x="1376317" y="5753336"/>
            <a:ext cx="6069512" cy="880369"/>
          </a:xfrm>
          <a:prstGeom prst="rect">
            <a:avLst/>
          </a:prstGeom>
          <a:noFill/>
        </p:spPr>
        <p:txBody>
          <a:bodyPr wrap="square">
            <a:spAutoFit/>
          </a:bodyPr>
          <a:lstStyle/>
          <a:p>
            <a:pPr marL="0" marR="0" algn="ctr">
              <a:lnSpc>
                <a:spcPct val="150000"/>
              </a:lnSpc>
              <a:spcBef>
                <a:spcPts val="0"/>
              </a:spcBef>
              <a:spcAft>
                <a:spcPts val="1000"/>
              </a:spcAft>
            </a:pPr>
            <a:r>
              <a:rPr lang="en-US"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Figure 1. Average Change of Net Energy Consumption in Relevant Month/Year</a:t>
            </a:r>
          </a:p>
        </p:txBody>
      </p:sp>
      <p:sp>
        <p:nvSpPr>
          <p:cNvPr id="11" name="Date Placeholder 10">
            <a:extLst>
              <a:ext uri="{FF2B5EF4-FFF2-40B4-BE49-F238E27FC236}">
                <a16:creationId xmlns:a16="http://schemas.microsoft.com/office/drawing/2014/main" id="{CBB95479-C4F6-2D9C-00E3-733C6E13AE68}"/>
              </a:ext>
            </a:extLst>
          </p:cNvPr>
          <p:cNvSpPr>
            <a:spLocks noGrp="1"/>
          </p:cNvSpPr>
          <p:nvPr>
            <p:ph type="dt" sz="half" idx="10"/>
          </p:nvPr>
        </p:nvSpPr>
        <p:spPr/>
        <p:txBody>
          <a:bodyPr/>
          <a:lstStyle/>
          <a:p>
            <a:fld id="{6881D4AD-9385-4B40-B39E-976F3380C2B9}" type="datetime1">
              <a:rPr lang="en-US" smtClean="0"/>
              <a:t>6/10/2022</a:t>
            </a:fld>
            <a:endParaRPr lang="en-US"/>
          </a:p>
        </p:txBody>
      </p:sp>
      <p:sp>
        <p:nvSpPr>
          <p:cNvPr id="12" name="Slide Number Placeholder 11">
            <a:extLst>
              <a:ext uri="{FF2B5EF4-FFF2-40B4-BE49-F238E27FC236}">
                <a16:creationId xmlns:a16="http://schemas.microsoft.com/office/drawing/2014/main" id="{190F3778-7F9D-5071-08FD-822274958491}"/>
              </a:ext>
            </a:extLst>
          </p:cNvPr>
          <p:cNvSpPr>
            <a:spLocks noGrp="1"/>
          </p:cNvSpPr>
          <p:nvPr>
            <p:ph type="sldNum" sz="quarter" idx="12"/>
          </p:nvPr>
        </p:nvSpPr>
        <p:spPr/>
        <p:txBody>
          <a:bodyPr/>
          <a:lstStyle/>
          <a:p>
            <a:fld id="{3BB97F6B-EFC8-4A5B-BE88-499F3A2E07ED}" type="slidenum">
              <a:rPr lang="en-US" smtClean="0"/>
              <a:t>10</a:t>
            </a:fld>
            <a:endParaRPr lang="en-US"/>
          </a:p>
        </p:txBody>
      </p:sp>
    </p:spTree>
    <p:extLst>
      <p:ext uri="{BB962C8B-B14F-4D97-AF65-F5344CB8AC3E}">
        <p14:creationId xmlns:p14="http://schemas.microsoft.com/office/powerpoint/2010/main" val="1285502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F1D53-B75A-A9DE-A545-D625CDABEE1E}"/>
              </a:ext>
            </a:extLst>
          </p:cNvPr>
          <p:cNvSpPr>
            <a:spLocks noGrp="1"/>
          </p:cNvSpPr>
          <p:nvPr>
            <p:ph type="title"/>
          </p:nvPr>
        </p:nvSpPr>
        <p:spPr/>
        <p:txBody>
          <a:bodyPr/>
          <a:lstStyle/>
          <a:p>
            <a:r>
              <a:rPr lang="en-US" dirty="0"/>
              <a:t>Findings &amp;Analysis-2</a:t>
            </a:r>
          </a:p>
        </p:txBody>
      </p:sp>
      <p:pic>
        <p:nvPicPr>
          <p:cNvPr id="4" name="Picture 3">
            <a:extLst>
              <a:ext uri="{FF2B5EF4-FFF2-40B4-BE49-F238E27FC236}">
                <a16:creationId xmlns:a16="http://schemas.microsoft.com/office/drawing/2014/main" id="{398CE442-94C8-B337-75AC-94A1ACCE3F67}"/>
              </a:ext>
            </a:extLst>
          </p:cNvPr>
          <p:cNvPicPr>
            <a:picLocks noChangeAspect="1"/>
          </p:cNvPicPr>
          <p:nvPr/>
        </p:nvPicPr>
        <p:blipFill>
          <a:blip r:embed="rId2"/>
          <a:stretch>
            <a:fillRect/>
          </a:stretch>
        </p:blipFill>
        <p:spPr>
          <a:xfrm>
            <a:off x="5563312" y="261121"/>
            <a:ext cx="6628688" cy="1210025"/>
          </a:xfrm>
          <a:prstGeom prst="rect">
            <a:avLst/>
          </a:prstGeom>
        </p:spPr>
      </p:pic>
      <p:pic>
        <p:nvPicPr>
          <p:cNvPr id="5" name="Picture 4">
            <a:extLst>
              <a:ext uri="{FF2B5EF4-FFF2-40B4-BE49-F238E27FC236}">
                <a16:creationId xmlns:a16="http://schemas.microsoft.com/office/drawing/2014/main" id="{220DA395-1020-9444-8097-1556A0D7D897}"/>
              </a:ext>
            </a:extLst>
          </p:cNvPr>
          <p:cNvPicPr>
            <a:picLocks noChangeAspect="1"/>
          </p:cNvPicPr>
          <p:nvPr/>
        </p:nvPicPr>
        <p:blipFill>
          <a:blip r:embed="rId3"/>
          <a:stretch>
            <a:fillRect/>
          </a:stretch>
        </p:blipFill>
        <p:spPr>
          <a:xfrm>
            <a:off x="9278195" y="5619353"/>
            <a:ext cx="2505137" cy="873522"/>
          </a:xfrm>
          <a:prstGeom prst="rect">
            <a:avLst/>
          </a:prstGeom>
        </p:spPr>
      </p:pic>
      <p:sp>
        <p:nvSpPr>
          <p:cNvPr id="8" name="TextBox 7">
            <a:extLst>
              <a:ext uri="{FF2B5EF4-FFF2-40B4-BE49-F238E27FC236}">
                <a16:creationId xmlns:a16="http://schemas.microsoft.com/office/drawing/2014/main" id="{6591150B-286F-FA13-32AE-98476B150195}"/>
              </a:ext>
            </a:extLst>
          </p:cNvPr>
          <p:cNvSpPr txBox="1"/>
          <p:nvPr/>
        </p:nvSpPr>
        <p:spPr>
          <a:xfrm>
            <a:off x="1001258" y="1690688"/>
            <a:ext cx="9884455" cy="2675604"/>
          </a:xfrm>
          <a:prstGeom prst="rect">
            <a:avLst/>
          </a:prstGeom>
          <a:noFill/>
        </p:spPr>
        <p:txBody>
          <a:bodyPr wrap="square">
            <a:spAutoFit/>
          </a:bodyPr>
          <a:lstStyle/>
          <a:p>
            <a:pPr marL="228600" indent="-228600">
              <a:lnSpc>
                <a:spcPct val="90000"/>
              </a:lnSpc>
              <a:spcBef>
                <a:spcPts val="1000"/>
              </a:spcBef>
              <a:buFont typeface="Arial" panose="020B0604020202020204" pitchFamily="34" charset="0"/>
              <a:buChar char="•"/>
            </a:pPr>
            <a:r>
              <a:rPr lang="en-US" sz="2400" dirty="0"/>
              <a:t>The graph below gives us the distribution of found anomalies in the months and years analyzed. </a:t>
            </a:r>
          </a:p>
          <a:p>
            <a:pPr marL="228600" indent="-228600">
              <a:lnSpc>
                <a:spcPct val="90000"/>
              </a:lnSpc>
              <a:spcBef>
                <a:spcPts val="1000"/>
              </a:spcBef>
              <a:buFont typeface="Arial" panose="020B0604020202020204" pitchFamily="34" charset="0"/>
              <a:buChar char="•"/>
            </a:pPr>
            <a:r>
              <a:rPr lang="en-US" sz="2400" dirty="0"/>
              <a:t>While net consumption measurements with fewer anomalies were found in summer months, net consumption measurements with more anomalies were observed in winter months. </a:t>
            </a:r>
          </a:p>
          <a:p>
            <a:pPr marL="228600" indent="-228600">
              <a:lnSpc>
                <a:spcPct val="90000"/>
              </a:lnSpc>
              <a:spcBef>
                <a:spcPts val="1000"/>
              </a:spcBef>
              <a:buFont typeface="Arial" panose="020B0604020202020204" pitchFamily="34" charset="0"/>
              <a:buChar char="•"/>
            </a:pPr>
            <a:r>
              <a:rPr lang="en-US" sz="2400" dirty="0"/>
              <a:t>In parallel to the trend of net consumption, there is also seasonality in the observations with anomalies. </a:t>
            </a:r>
          </a:p>
        </p:txBody>
      </p:sp>
      <p:pic>
        <p:nvPicPr>
          <p:cNvPr id="9" name="Picture 8" descr="Chart&#10;&#10;Description automatically generated">
            <a:extLst>
              <a:ext uri="{FF2B5EF4-FFF2-40B4-BE49-F238E27FC236}">
                <a16:creationId xmlns:a16="http://schemas.microsoft.com/office/drawing/2014/main" id="{8FF03A29-B591-1E9E-0181-FE4F6741CBA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52057" y="4342758"/>
            <a:ext cx="8645224" cy="1649108"/>
          </a:xfrm>
          <a:prstGeom prst="rect">
            <a:avLst/>
          </a:prstGeom>
          <a:noFill/>
          <a:ln>
            <a:noFill/>
          </a:ln>
        </p:spPr>
      </p:pic>
      <p:sp>
        <p:nvSpPr>
          <p:cNvPr id="11" name="TextBox 10">
            <a:extLst>
              <a:ext uri="{FF2B5EF4-FFF2-40B4-BE49-F238E27FC236}">
                <a16:creationId xmlns:a16="http://schemas.microsoft.com/office/drawing/2014/main" id="{7ECE0143-1E26-109B-77B9-1775C0D212A3}"/>
              </a:ext>
            </a:extLst>
          </p:cNvPr>
          <p:cNvSpPr txBox="1"/>
          <p:nvPr/>
        </p:nvSpPr>
        <p:spPr>
          <a:xfrm>
            <a:off x="2119086" y="5971531"/>
            <a:ext cx="5384798" cy="880369"/>
          </a:xfrm>
          <a:prstGeom prst="rect">
            <a:avLst/>
          </a:prstGeom>
          <a:noFill/>
        </p:spPr>
        <p:txBody>
          <a:bodyPr wrap="square">
            <a:spAutoFit/>
          </a:bodyPr>
          <a:lstStyle/>
          <a:p>
            <a:pPr marL="0" marR="0" algn="ctr">
              <a:lnSpc>
                <a:spcPct val="150000"/>
              </a:lnSpc>
              <a:spcBef>
                <a:spcPts val="0"/>
              </a:spcBef>
              <a:spcAft>
                <a:spcPts val="1000"/>
              </a:spcAft>
            </a:pPr>
            <a:r>
              <a:rPr lang="en-US"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Figure 2. Distribution of Anomaly Numbers by Month/Year</a:t>
            </a:r>
          </a:p>
        </p:txBody>
      </p:sp>
      <p:sp>
        <p:nvSpPr>
          <p:cNvPr id="12" name="Date Placeholder 11">
            <a:extLst>
              <a:ext uri="{FF2B5EF4-FFF2-40B4-BE49-F238E27FC236}">
                <a16:creationId xmlns:a16="http://schemas.microsoft.com/office/drawing/2014/main" id="{6FF0D01A-7500-133F-0301-52112D9BD891}"/>
              </a:ext>
            </a:extLst>
          </p:cNvPr>
          <p:cNvSpPr>
            <a:spLocks noGrp="1"/>
          </p:cNvSpPr>
          <p:nvPr>
            <p:ph type="dt" sz="half" idx="10"/>
          </p:nvPr>
        </p:nvSpPr>
        <p:spPr/>
        <p:txBody>
          <a:bodyPr/>
          <a:lstStyle/>
          <a:p>
            <a:fld id="{A8BC4845-7059-40AA-A087-9A9AA2D0DCA2}" type="datetime1">
              <a:rPr lang="en-US" smtClean="0"/>
              <a:t>6/10/2022</a:t>
            </a:fld>
            <a:endParaRPr lang="en-US"/>
          </a:p>
        </p:txBody>
      </p:sp>
      <p:sp>
        <p:nvSpPr>
          <p:cNvPr id="13" name="Slide Number Placeholder 12">
            <a:extLst>
              <a:ext uri="{FF2B5EF4-FFF2-40B4-BE49-F238E27FC236}">
                <a16:creationId xmlns:a16="http://schemas.microsoft.com/office/drawing/2014/main" id="{917152EE-4405-8D1C-5CF5-997FEE2E9BEA}"/>
              </a:ext>
            </a:extLst>
          </p:cNvPr>
          <p:cNvSpPr>
            <a:spLocks noGrp="1"/>
          </p:cNvSpPr>
          <p:nvPr>
            <p:ph type="sldNum" sz="quarter" idx="12"/>
          </p:nvPr>
        </p:nvSpPr>
        <p:spPr/>
        <p:txBody>
          <a:bodyPr/>
          <a:lstStyle/>
          <a:p>
            <a:fld id="{3BB97F6B-EFC8-4A5B-BE88-499F3A2E07ED}" type="slidenum">
              <a:rPr lang="en-US" smtClean="0"/>
              <a:t>11</a:t>
            </a:fld>
            <a:endParaRPr lang="en-US"/>
          </a:p>
        </p:txBody>
      </p:sp>
    </p:spTree>
    <p:extLst>
      <p:ext uri="{BB962C8B-B14F-4D97-AF65-F5344CB8AC3E}">
        <p14:creationId xmlns:p14="http://schemas.microsoft.com/office/powerpoint/2010/main" val="2905133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F1D53-B75A-A9DE-A545-D625CDABEE1E}"/>
              </a:ext>
            </a:extLst>
          </p:cNvPr>
          <p:cNvSpPr>
            <a:spLocks noGrp="1"/>
          </p:cNvSpPr>
          <p:nvPr>
            <p:ph type="title"/>
          </p:nvPr>
        </p:nvSpPr>
        <p:spPr/>
        <p:txBody>
          <a:bodyPr/>
          <a:lstStyle/>
          <a:p>
            <a:r>
              <a:rPr lang="en-US" dirty="0"/>
              <a:t>Findings &amp;Analysis-3</a:t>
            </a:r>
          </a:p>
        </p:txBody>
      </p:sp>
      <p:pic>
        <p:nvPicPr>
          <p:cNvPr id="4" name="Picture 3">
            <a:extLst>
              <a:ext uri="{FF2B5EF4-FFF2-40B4-BE49-F238E27FC236}">
                <a16:creationId xmlns:a16="http://schemas.microsoft.com/office/drawing/2014/main" id="{398CE442-94C8-B337-75AC-94A1ACCE3F67}"/>
              </a:ext>
            </a:extLst>
          </p:cNvPr>
          <p:cNvPicPr>
            <a:picLocks noChangeAspect="1"/>
          </p:cNvPicPr>
          <p:nvPr/>
        </p:nvPicPr>
        <p:blipFill>
          <a:blip r:embed="rId2"/>
          <a:stretch>
            <a:fillRect/>
          </a:stretch>
        </p:blipFill>
        <p:spPr>
          <a:xfrm>
            <a:off x="5481864" y="345756"/>
            <a:ext cx="6710136" cy="1210025"/>
          </a:xfrm>
          <a:prstGeom prst="rect">
            <a:avLst/>
          </a:prstGeom>
        </p:spPr>
      </p:pic>
      <p:pic>
        <p:nvPicPr>
          <p:cNvPr id="5" name="Picture 4">
            <a:extLst>
              <a:ext uri="{FF2B5EF4-FFF2-40B4-BE49-F238E27FC236}">
                <a16:creationId xmlns:a16="http://schemas.microsoft.com/office/drawing/2014/main" id="{220DA395-1020-9444-8097-1556A0D7D897}"/>
              </a:ext>
            </a:extLst>
          </p:cNvPr>
          <p:cNvPicPr>
            <a:picLocks noChangeAspect="1"/>
          </p:cNvPicPr>
          <p:nvPr/>
        </p:nvPicPr>
        <p:blipFill>
          <a:blip r:embed="rId3"/>
          <a:stretch>
            <a:fillRect/>
          </a:stretch>
        </p:blipFill>
        <p:spPr>
          <a:xfrm>
            <a:off x="9278195" y="5619353"/>
            <a:ext cx="2505137" cy="873522"/>
          </a:xfrm>
          <a:prstGeom prst="rect">
            <a:avLst/>
          </a:prstGeom>
        </p:spPr>
      </p:pic>
      <p:sp>
        <p:nvSpPr>
          <p:cNvPr id="8" name="TextBox 7">
            <a:extLst>
              <a:ext uri="{FF2B5EF4-FFF2-40B4-BE49-F238E27FC236}">
                <a16:creationId xmlns:a16="http://schemas.microsoft.com/office/drawing/2014/main" id="{6591150B-286F-FA13-32AE-98476B150195}"/>
              </a:ext>
            </a:extLst>
          </p:cNvPr>
          <p:cNvSpPr txBox="1"/>
          <p:nvPr/>
        </p:nvSpPr>
        <p:spPr>
          <a:xfrm>
            <a:off x="1001258" y="1690688"/>
            <a:ext cx="9884455" cy="1882567"/>
          </a:xfrm>
          <a:prstGeom prst="rect">
            <a:avLst/>
          </a:prstGeom>
          <a:noFill/>
        </p:spPr>
        <p:txBody>
          <a:bodyPr wrap="square">
            <a:spAutoFit/>
          </a:bodyPr>
          <a:lstStyle/>
          <a:p>
            <a:pPr marL="228600" indent="-228600">
              <a:lnSpc>
                <a:spcPct val="90000"/>
              </a:lnSpc>
              <a:spcBef>
                <a:spcPts val="1000"/>
              </a:spcBef>
              <a:buFont typeface="Arial" panose="020B0604020202020204" pitchFamily="34" charset="0"/>
              <a:buChar char="•"/>
            </a:pPr>
            <a:r>
              <a:rPr lang="en-US" sz="2400" dirty="0"/>
              <a:t>When we examine the net consumption values with anomalies in Turkey, the first place is in the province of Istanbul. Antalya follows it. </a:t>
            </a:r>
          </a:p>
          <a:p>
            <a:pPr marL="228600" indent="-228600">
              <a:lnSpc>
                <a:spcPct val="90000"/>
              </a:lnSpc>
              <a:spcBef>
                <a:spcPts val="1000"/>
              </a:spcBef>
              <a:buFont typeface="Arial" panose="020B0604020202020204" pitchFamily="34" charset="0"/>
              <a:buChar char="•"/>
            </a:pPr>
            <a:r>
              <a:rPr lang="en-US" sz="2400" dirty="0"/>
              <a:t>The graph in Figure 3 shows the number of anomalies as the color intensity increases. In other words, the darkest provinces contain the most anomalies. Provinces not included in the analysis are depicted in gray.</a:t>
            </a:r>
          </a:p>
        </p:txBody>
      </p:sp>
      <p:pic>
        <p:nvPicPr>
          <p:cNvPr id="10" name="Picture 9" descr="Map&#10;&#10;Description automatically generated">
            <a:extLst>
              <a:ext uri="{FF2B5EF4-FFF2-40B4-BE49-F238E27FC236}">
                <a16:creationId xmlns:a16="http://schemas.microsoft.com/office/drawing/2014/main" id="{1638BD09-128E-2EA0-BA2C-897ACF4DD52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930696" y="3709783"/>
            <a:ext cx="6013701" cy="2022364"/>
          </a:xfrm>
          <a:prstGeom prst="rect">
            <a:avLst/>
          </a:prstGeom>
          <a:noFill/>
          <a:ln>
            <a:noFill/>
          </a:ln>
        </p:spPr>
      </p:pic>
      <p:sp>
        <p:nvSpPr>
          <p:cNvPr id="12" name="TextBox 11">
            <a:extLst>
              <a:ext uri="{FF2B5EF4-FFF2-40B4-BE49-F238E27FC236}">
                <a16:creationId xmlns:a16="http://schemas.microsoft.com/office/drawing/2014/main" id="{9B913012-677E-9A01-9DD0-B11209817AFE}"/>
              </a:ext>
            </a:extLst>
          </p:cNvPr>
          <p:cNvSpPr txBox="1"/>
          <p:nvPr/>
        </p:nvSpPr>
        <p:spPr>
          <a:xfrm>
            <a:off x="1455055" y="5844941"/>
            <a:ext cx="7935687" cy="880369"/>
          </a:xfrm>
          <a:prstGeom prst="rect">
            <a:avLst/>
          </a:prstGeom>
          <a:noFill/>
        </p:spPr>
        <p:txBody>
          <a:bodyPr wrap="square">
            <a:spAutoFit/>
          </a:bodyPr>
          <a:lstStyle/>
          <a:p>
            <a:pPr marL="0" marR="0" algn="ctr">
              <a:lnSpc>
                <a:spcPct val="150000"/>
              </a:lnSpc>
              <a:spcBef>
                <a:spcPts val="0"/>
              </a:spcBef>
              <a:spcAft>
                <a:spcPts val="1000"/>
              </a:spcAft>
            </a:pPr>
            <a:r>
              <a:rPr lang="en-US" sz="1800" i="1"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Figure 3. Distribution of the Number of Net Consumption Measurements Containing an Anomaly Based on Provinces in Turkey</a:t>
            </a:r>
          </a:p>
        </p:txBody>
      </p:sp>
      <p:sp>
        <p:nvSpPr>
          <p:cNvPr id="6" name="Date Placeholder 5">
            <a:extLst>
              <a:ext uri="{FF2B5EF4-FFF2-40B4-BE49-F238E27FC236}">
                <a16:creationId xmlns:a16="http://schemas.microsoft.com/office/drawing/2014/main" id="{8F157F28-6661-53B6-D9E2-D029014B4A63}"/>
              </a:ext>
            </a:extLst>
          </p:cNvPr>
          <p:cNvSpPr>
            <a:spLocks noGrp="1"/>
          </p:cNvSpPr>
          <p:nvPr>
            <p:ph type="dt" sz="half" idx="10"/>
          </p:nvPr>
        </p:nvSpPr>
        <p:spPr/>
        <p:txBody>
          <a:bodyPr/>
          <a:lstStyle/>
          <a:p>
            <a:fld id="{90E70D31-B12D-4B9F-BA00-CA0987330020}" type="datetime1">
              <a:rPr lang="en-US" smtClean="0"/>
              <a:t>6/10/2022</a:t>
            </a:fld>
            <a:endParaRPr lang="en-US"/>
          </a:p>
        </p:txBody>
      </p:sp>
      <p:sp>
        <p:nvSpPr>
          <p:cNvPr id="7" name="Slide Number Placeholder 6">
            <a:extLst>
              <a:ext uri="{FF2B5EF4-FFF2-40B4-BE49-F238E27FC236}">
                <a16:creationId xmlns:a16="http://schemas.microsoft.com/office/drawing/2014/main" id="{EF6DBA7C-4C80-CF1D-EE7D-0B39ABF59010}"/>
              </a:ext>
            </a:extLst>
          </p:cNvPr>
          <p:cNvSpPr>
            <a:spLocks noGrp="1"/>
          </p:cNvSpPr>
          <p:nvPr>
            <p:ph type="sldNum" sz="quarter" idx="12"/>
          </p:nvPr>
        </p:nvSpPr>
        <p:spPr/>
        <p:txBody>
          <a:bodyPr/>
          <a:lstStyle/>
          <a:p>
            <a:fld id="{3BB97F6B-EFC8-4A5B-BE88-499F3A2E07ED}" type="slidenum">
              <a:rPr lang="en-US" smtClean="0"/>
              <a:t>12</a:t>
            </a:fld>
            <a:endParaRPr lang="en-US"/>
          </a:p>
        </p:txBody>
      </p:sp>
    </p:spTree>
    <p:extLst>
      <p:ext uri="{BB962C8B-B14F-4D97-AF65-F5344CB8AC3E}">
        <p14:creationId xmlns:p14="http://schemas.microsoft.com/office/powerpoint/2010/main" val="808206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56E22-58E0-94AA-A960-A21173146906}"/>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D538E4C-D0CA-880F-5E1A-BD358E73BD1E}"/>
              </a:ext>
            </a:extLst>
          </p:cNvPr>
          <p:cNvSpPr>
            <a:spLocks noGrp="1"/>
          </p:cNvSpPr>
          <p:nvPr>
            <p:ph idx="1"/>
          </p:nvPr>
        </p:nvSpPr>
        <p:spPr/>
        <p:txBody>
          <a:bodyPr/>
          <a:lstStyle/>
          <a:p>
            <a:r>
              <a:rPr lang="en-US" dirty="0"/>
              <a:t>General lightings such as streetlights, road, and building lightings significantly affect regions’ economies. </a:t>
            </a:r>
          </a:p>
          <a:p>
            <a:r>
              <a:rPr lang="en-US" dirty="0"/>
              <a:t>One can find varied papers using varied methods to analyze and from varied perspectives from different countries. </a:t>
            </a:r>
          </a:p>
          <a:p>
            <a:r>
              <a:rPr lang="en-US" dirty="0"/>
              <a:t>Our statement problem included obtaining a well-cleaned dataset and utilizing this dataset to detect anomalies with time series analysis. </a:t>
            </a:r>
          </a:p>
          <a:p>
            <a:r>
              <a:rPr lang="en-US" dirty="0"/>
              <a:t>The results concluded an accord with the net electricity consumption distribution, and the distribution of the sum of anomaly consumptions was observed. </a:t>
            </a:r>
          </a:p>
        </p:txBody>
      </p:sp>
      <p:pic>
        <p:nvPicPr>
          <p:cNvPr id="4" name="Picture 3">
            <a:extLst>
              <a:ext uri="{FF2B5EF4-FFF2-40B4-BE49-F238E27FC236}">
                <a16:creationId xmlns:a16="http://schemas.microsoft.com/office/drawing/2014/main" id="{4612547C-00D4-E7DF-E839-5296B3E37AD2}"/>
              </a:ext>
            </a:extLst>
          </p:cNvPr>
          <p:cNvPicPr>
            <a:picLocks noChangeAspect="1"/>
          </p:cNvPicPr>
          <p:nvPr/>
        </p:nvPicPr>
        <p:blipFill>
          <a:blip r:embed="rId2"/>
          <a:stretch>
            <a:fillRect/>
          </a:stretch>
        </p:blipFill>
        <p:spPr>
          <a:xfrm>
            <a:off x="5087710" y="244276"/>
            <a:ext cx="6710136" cy="1210025"/>
          </a:xfrm>
          <a:prstGeom prst="rect">
            <a:avLst/>
          </a:prstGeom>
        </p:spPr>
      </p:pic>
      <p:pic>
        <p:nvPicPr>
          <p:cNvPr id="5" name="Picture 4">
            <a:extLst>
              <a:ext uri="{FF2B5EF4-FFF2-40B4-BE49-F238E27FC236}">
                <a16:creationId xmlns:a16="http://schemas.microsoft.com/office/drawing/2014/main" id="{7B435588-6CD5-EA87-2A87-7D669019F151}"/>
              </a:ext>
            </a:extLst>
          </p:cNvPr>
          <p:cNvPicPr>
            <a:picLocks noChangeAspect="1"/>
          </p:cNvPicPr>
          <p:nvPr/>
        </p:nvPicPr>
        <p:blipFill>
          <a:blip r:embed="rId3"/>
          <a:stretch>
            <a:fillRect/>
          </a:stretch>
        </p:blipFill>
        <p:spPr>
          <a:xfrm>
            <a:off x="7942880" y="5763108"/>
            <a:ext cx="2505137" cy="873522"/>
          </a:xfrm>
          <a:prstGeom prst="rect">
            <a:avLst/>
          </a:prstGeom>
        </p:spPr>
      </p:pic>
      <p:sp>
        <p:nvSpPr>
          <p:cNvPr id="6" name="Date Placeholder 5">
            <a:extLst>
              <a:ext uri="{FF2B5EF4-FFF2-40B4-BE49-F238E27FC236}">
                <a16:creationId xmlns:a16="http://schemas.microsoft.com/office/drawing/2014/main" id="{EDC548B2-65B8-117A-3FC5-82A4A9660CD5}"/>
              </a:ext>
            </a:extLst>
          </p:cNvPr>
          <p:cNvSpPr>
            <a:spLocks noGrp="1"/>
          </p:cNvSpPr>
          <p:nvPr>
            <p:ph type="dt" sz="half" idx="10"/>
          </p:nvPr>
        </p:nvSpPr>
        <p:spPr/>
        <p:txBody>
          <a:bodyPr/>
          <a:lstStyle/>
          <a:p>
            <a:fld id="{506848A6-F6D7-40D7-ACF6-6B3055D42AA7}" type="datetime1">
              <a:rPr lang="en-US" smtClean="0"/>
              <a:t>6/10/2022</a:t>
            </a:fld>
            <a:endParaRPr lang="en-US"/>
          </a:p>
        </p:txBody>
      </p:sp>
      <p:sp>
        <p:nvSpPr>
          <p:cNvPr id="7" name="Slide Number Placeholder 6">
            <a:extLst>
              <a:ext uri="{FF2B5EF4-FFF2-40B4-BE49-F238E27FC236}">
                <a16:creationId xmlns:a16="http://schemas.microsoft.com/office/drawing/2014/main" id="{7C6D5BAC-6105-C824-BE9E-1DF14A7634A8}"/>
              </a:ext>
            </a:extLst>
          </p:cNvPr>
          <p:cNvSpPr>
            <a:spLocks noGrp="1"/>
          </p:cNvSpPr>
          <p:nvPr>
            <p:ph type="sldNum" sz="quarter" idx="12"/>
          </p:nvPr>
        </p:nvSpPr>
        <p:spPr/>
        <p:txBody>
          <a:bodyPr/>
          <a:lstStyle/>
          <a:p>
            <a:fld id="{3BB97F6B-EFC8-4A5B-BE88-499F3A2E07ED}" type="slidenum">
              <a:rPr lang="en-US" smtClean="0"/>
              <a:t>13</a:t>
            </a:fld>
            <a:endParaRPr lang="en-US"/>
          </a:p>
        </p:txBody>
      </p:sp>
    </p:spTree>
    <p:extLst>
      <p:ext uri="{BB962C8B-B14F-4D97-AF65-F5344CB8AC3E}">
        <p14:creationId xmlns:p14="http://schemas.microsoft.com/office/powerpoint/2010/main" val="628991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F3387-0AA0-EF5D-4C96-7261F0EE1504}"/>
              </a:ext>
            </a:extLst>
          </p:cNvPr>
          <p:cNvSpPr>
            <a:spLocks noGrp="1"/>
          </p:cNvSpPr>
          <p:nvPr>
            <p:ph type="title"/>
          </p:nvPr>
        </p:nvSpPr>
        <p:spPr/>
        <p:txBody>
          <a:bodyPr/>
          <a:lstStyle/>
          <a:p>
            <a:r>
              <a:rPr lang="en-US" dirty="0"/>
              <a:t>References</a:t>
            </a:r>
          </a:p>
        </p:txBody>
      </p:sp>
      <p:pic>
        <p:nvPicPr>
          <p:cNvPr id="5" name="Content Placeholder 4">
            <a:extLst>
              <a:ext uri="{FF2B5EF4-FFF2-40B4-BE49-F238E27FC236}">
                <a16:creationId xmlns:a16="http://schemas.microsoft.com/office/drawing/2014/main" id="{F69982AE-0BD2-1D02-E91F-A8220BE32DFB}"/>
              </a:ext>
            </a:extLst>
          </p:cNvPr>
          <p:cNvPicPr>
            <a:picLocks noGrp="1" noChangeAspect="1"/>
          </p:cNvPicPr>
          <p:nvPr>
            <p:ph idx="1"/>
          </p:nvPr>
        </p:nvPicPr>
        <p:blipFill>
          <a:blip r:embed="rId2"/>
          <a:stretch>
            <a:fillRect/>
          </a:stretch>
        </p:blipFill>
        <p:spPr>
          <a:xfrm>
            <a:off x="785859" y="1356330"/>
            <a:ext cx="4301851" cy="5155746"/>
          </a:xfrm>
        </p:spPr>
      </p:pic>
      <p:pic>
        <p:nvPicPr>
          <p:cNvPr id="7" name="Picture 6">
            <a:extLst>
              <a:ext uri="{FF2B5EF4-FFF2-40B4-BE49-F238E27FC236}">
                <a16:creationId xmlns:a16="http://schemas.microsoft.com/office/drawing/2014/main" id="{FA62F4E4-5A54-6C5D-FB35-0A5DE4FE3FC9}"/>
              </a:ext>
            </a:extLst>
          </p:cNvPr>
          <p:cNvPicPr>
            <a:picLocks noChangeAspect="1"/>
          </p:cNvPicPr>
          <p:nvPr/>
        </p:nvPicPr>
        <p:blipFill>
          <a:blip r:embed="rId3"/>
          <a:stretch>
            <a:fillRect/>
          </a:stretch>
        </p:blipFill>
        <p:spPr>
          <a:xfrm>
            <a:off x="5176728" y="1446412"/>
            <a:ext cx="4562094" cy="5167312"/>
          </a:xfrm>
          <a:prstGeom prst="rect">
            <a:avLst/>
          </a:prstGeom>
        </p:spPr>
      </p:pic>
      <p:pic>
        <p:nvPicPr>
          <p:cNvPr id="8" name="Picture 7">
            <a:extLst>
              <a:ext uri="{FF2B5EF4-FFF2-40B4-BE49-F238E27FC236}">
                <a16:creationId xmlns:a16="http://schemas.microsoft.com/office/drawing/2014/main" id="{FA7B4B33-BC5F-1D26-EC88-EDA0807E7944}"/>
              </a:ext>
            </a:extLst>
          </p:cNvPr>
          <p:cNvPicPr>
            <a:picLocks noChangeAspect="1"/>
          </p:cNvPicPr>
          <p:nvPr/>
        </p:nvPicPr>
        <p:blipFill>
          <a:blip r:embed="rId4"/>
          <a:stretch>
            <a:fillRect/>
          </a:stretch>
        </p:blipFill>
        <p:spPr>
          <a:xfrm>
            <a:off x="5087710" y="244276"/>
            <a:ext cx="6710136" cy="1210025"/>
          </a:xfrm>
          <a:prstGeom prst="rect">
            <a:avLst/>
          </a:prstGeom>
        </p:spPr>
      </p:pic>
      <p:pic>
        <p:nvPicPr>
          <p:cNvPr id="9" name="Picture 8">
            <a:extLst>
              <a:ext uri="{FF2B5EF4-FFF2-40B4-BE49-F238E27FC236}">
                <a16:creationId xmlns:a16="http://schemas.microsoft.com/office/drawing/2014/main" id="{2AD20FF6-48E7-6DB6-C671-A2FFB442EBA4}"/>
              </a:ext>
            </a:extLst>
          </p:cNvPr>
          <p:cNvPicPr>
            <a:picLocks noChangeAspect="1"/>
          </p:cNvPicPr>
          <p:nvPr/>
        </p:nvPicPr>
        <p:blipFill>
          <a:blip r:embed="rId5"/>
          <a:stretch>
            <a:fillRect/>
          </a:stretch>
        </p:blipFill>
        <p:spPr>
          <a:xfrm>
            <a:off x="9278195" y="5619353"/>
            <a:ext cx="2505137" cy="873522"/>
          </a:xfrm>
          <a:prstGeom prst="rect">
            <a:avLst/>
          </a:prstGeom>
        </p:spPr>
      </p:pic>
      <p:sp>
        <p:nvSpPr>
          <p:cNvPr id="10" name="Date Placeholder 9">
            <a:extLst>
              <a:ext uri="{FF2B5EF4-FFF2-40B4-BE49-F238E27FC236}">
                <a16:creationId xmlns:a16="http://schemas.microsoft.com/office/drawing/2014/main" id="{5A95EFBF-0853-0736-6D7F-8C74B352053B}"/>
              </a:ext>
            </a:extLst>
          </p:cNvPr>
          <p:cNvSpPr>
            <a:spLocks noGrp="1"/>
          </p:cNvSpPr>
          <p:nvPr>
            <p:ph type="dt" sz="half" idx="10"/>
          </p:nvPr>
        </p:nvSpPr>
        <p:spPr/>
        <p:txBody>
          <a:bodyPr/>
          <a:lstStyle/>
          <a:p>
            <a:fld id="{48105200-2D34-4EE2-B954-B2C4E2EA9E69}" type="datetime1">
              <a:rPr lang="en-US" smtClean="0"/>
              <a:t>6/10/2022</a:t>
            </a:fld>
            <a:endParaRPr lang="en-US"/>
          </a:p>
        </p:txBody>
      </p:sp>
      <p:sp>
        <p:nvSpPr>
          <p:cNvPr id="11" name="Slide Number Placeholder 10">
            <a:extLst>
              <a:ext uri="{FF2B5EF4-FFF2-40B4-BE49-F238E27FC236}">
                <a16:creationId xmlns:a16="http://schemas.microsoft.com/office/drawing/2014/main" id="{5565D084-1F47-9EF7-188B-6B588DC17B8B}"/>
              </a:ext>
            </a:extLst>
          </p:cNvPr>
          <p:cNvSpPr>
            <a:spLocks noGrp="1"/>
          </p:cNvSpPr>
          <p:nvPr>
            <p:ph type="sldNum" sz="quarter" idx="12"/>
          </p:nvPr>
        </p:nvSpPr>
        <p:spPr/>
        <p:txBody>
          <a:bodyPr/>
          <a:lstStyle/>
          <a:p>
            <a:fld id="{3BB97F6B-EFC8-4A5B-BE88-499F3A2E07ED}" type="slidenum">
              <a:rPr lang="en-US" smtClean="0"/>
              <a:t>14</a:t>
            </a:fld>
            <a:endParaRPr lang="en-US"/>
          </a:p>
        </p:txBody>
      </p:sp>
    </p:spTree>
    <p:extLst>
      <p:ext uri="{BB962C8B-B14F-4D97-AF65-F5344CB8AC3E}">
        <p14:creationId xmlns:p14="http://schemas.microsoft.com/office/powerpoint/2010/main" val="433762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5505F-FAE7-16F6-D59A-CDA8AFE63DBB}"/>
              </a:ext>
            </a:extLst>
          </p:cNvPr>
          <p:cNvSpPr>
            <a:spLocks noGrp="1"/>
          </p:cNvSpPr>
          <p:nvPr>
            <p:ph type="title"/>
          </p:nvPr>
        </p:nvSpPr>
        <p:spPr/>
        <p:txBody>
          <a:bodyPr/>
          <a:lstStyle/>
          <a:p>
            <a:r>
              <a:rPr lang="en-US" dirty="0"/>
              <a:t>Thank you for your attention</a:t>
            </a:r>
          </a:p>
        </p:txBody>
      </p:sp>
      <p:sp>
        <p:nvSpPr>
          <p:cNvPr id="3" name="Content Placeholder 2">
            <a:extLst>
              <a:ext uri="{FF2B5EF4-FFF2-40B4-BE49-F238E27FC236}">
                <a16:creationId xmlns:a16="http://schemas.microsoft.com/office/drawing/2014/main" id="{78D40A66-2946-E1CD-8E94-5EC8195661F1}"/>
              </a:ext>
            </a:extLst>
          </p:cNvPr>
          <p:cNvSpPr>
            <a:spLocks noGrp="1"/>
          </p:cNvSpPr>
          <p:nvPr>
            <p:ph idx="1"/>
          </p:nvPr>
        </p:nvSpPr>
        <p:spPr/>
        <p:txBody>
          <a:bodyPr/>
          <a:lstStyle/>
          <a:p>
            <a:r>
              <a:rPr lang="en-US" dirty="0"/>
              <a:t>Questions?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Email:</a:t>
            </a:r>
          </a:p>
          <a:p>
            <a:pPr marL="0" indent="0">
              <a:buNone/>
            </a:pPr>
            <a:r>
              <a:rPr lang="en-US" dirty="0"/>
              <a:t>ozge.ozler@gtech.com.tr</a:t>
            </a:r>
          </a:p>
        </p:txBody>
      </p:sp>
      <p:sp>
        <p:nvSpPr>
          <p:cNvPr id="4" name="Date Placeholder 3">
            <a:extLst>
              <a:ext uri="{FF2B5EF4-FFF2-40B4-BE49-F238E27FC236}">
                <a16:creationId xmlns:a16="http://schemas.microsoft.com/office/drawing/2014/main" id="{C6680B74-8557-1D18-AD51-90749DA58C6C}"/>
              </a:ext>
            </a:extLst>
          </p:cNvPr>
          <p:cNvSpPr>
            <a:spLocks noGrp="1"/>
          </p:cNvSpPr>
          <p:nvPr>
            <p:ph type="dt" sz="half" idx="10"/>
          </p:nvPr>
        </p:nvSpPr>
        <p:spPr/>
        <p:txBody>
          <a:bodyPr/>
          <a:lstStyle/>
          <a:p>
            <a:fld id="{434FF0BC-18A9-4E05-8CC5-0A747800987A}" type="datetime1">
              <a:rPr lang="en-US" smtClean="0"/>
              <a:t>6/10/2022</a:t>
            </a:fld>
            <a:endParaRPr lang="en-US"/>
          </a:p>
        </p:txBody>
      </p:sp>
      <p:sp>
        <p:nvSpPr>
          <p:cNvPr id="5" name="Slide Number Placeholder 4">
            <a:extLst>
              <a:ext uri="{FF2B5EF4-FFF2-40B4-BE49-F238E27FC236}">
                <a16:creationId xmlns:a16="http://schemas.microsoft.com/office/drawing/2014/main" id="{2BD0267F-CBFD-95A2-86AB-78099B9C278E}"/>
              </a:ext>
            </a:extLst>
          </p:cNvPr>
          <p:cNvSpPr>
            <a:spLocks noGrp="1"/>
          </p:cNvSpPr>
          <p:nvPr>
            <p:ph type="sldNum" sz="quarter" idx="12"/>
          </p:nvPr>
        </p:nvSpPr>
        <p:spPr/>
        <p:txBody>
          <a:bodyPr/>
          <a:lstStyle/>
          <a:p>
            <a:fld id="{3BB97F6B-EFC8-4A5B-BE88-499F3A2E07ED}" type="slidenum">
              <a:rPr lang="en-US" smtClean="0"/>
              <a:t>15</a:t>
            </a:fld>
            <a:endParaRPr lang="en-US"/>
          </a:p>
        </p:txBody>
      </p:sp>
    </p:spTree>
    <p:extLst>
      <p:ext uri="{BB962C8B-B14F-4D97-AF65-F5344CB8AC3E}">
        <p14:creationId xmlns:p14="http://schemas.microsoft.com/office/powerpoint/2010/main" val="130195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BA597-8393-58AB-5D17-892FB73378BC}"/>
              </a:ext>
            </a:extLst>
          </p:cNvPr>
          <p:cNvSpPr>
            <a:spLocks noGrp="1"/>
          </p:cNvSpPr>
          <p:nvPr>
            <p:ph type="title"/>
          </p:nvPr>
        </p:nvSpPr>
        <p:spPr/>
        <p:txBody>
          <a:bodyPr/>
          <a:lstStyle/>
          <a:p>
            <a:r>
              <a:rPr lang="en-US" dirty="0"/>
              <a:t>Table of Content</a:t>
            </a:r>
          </a:p>
        </p:txBody>
      </p:sp>
      <p:sp>
        <p:nvSpPr>
          <p:cNvPr id="3" name="Content Placeholder 2">
            <a:extLst>
              <a:ext uri="{FF2B5EF4-FFF2-40B4-BE49-F238E27FC236}">
                <a16:creationId xmlns:a16="http://schemas.microsoft.com/office/drawing/2014/main" id="{F4AC9E7B-EAA2-751B-48F7-F575A13F8636}"/>
              </a:ext>
            </a:extLst>
          </p:cNvPr>
          <p:cNvSpPr>
            <a:spLocks noGrp="1"/>
          </p:cNvSpPr>
          <p:nvPr>
            <p:ph idx="1"/>
          </p:nvPr>
        </p:nvSpPr>
        <p:spPr/>
        <p:txBody>
          <a:bodyPr>
            <a:normAutofit/>
          </a:bodyPr>
          <a:lstStyle/>
          <a:p>
            <a:r>
              <a:rPr lang="en-US" dirty="0"/>
              <a:t>Introduction</a:t>
            </a:r>
          </a:p>
          <a:p>
            <a:r>
              <a:rPr lang="en-US" dirty="0"/>
              <a:t>Literature Review</a:t>
            </a:r>
          </a:p>
          <a:p>
            <a:r>
              <a:rPr lang="en-US" dirty="0"/>
              <a:t>Statement of Problem</a:t>
            </a:r>
          </a:p>
          <a:p>
            <a:r>
              <a:rPr lang="en-US" dirty="0"/>
              <a:t>Methodology</a:t>
            </a:r>
          </a:p>
          <a:p>
            <a:r>
              <a:rPr lang="en-US" dirty="0"/>
              <a:t>Findings and Analysis</a:t>
            </a:r>
          </a:p>
          <a:p>
            <a:r>
              <a:rPr lang="en-US" dirty="0"/>
              <a:t>Conclusion</a:t>
            </a:r>
          </a:p>
          <a:p>
            <a:r>
              <a:rPr lang="en-US" dirty="0"/>
              <a:t>References</a:t>
            </a:r>
          </a:p>
        </p:txBody>
      </p:sp>
      <p:pic>
        <p:nvPicPr>
          <p:cNvPr id="4" name="Picture 3">
            <a:extLst>
              <a:ext uri="{FF2B5EF4-FFF2-40B4-BE49-F238E27FC236}">
                <a16:creationId xmlns:a16="http://schemas.microsoft.com/office/drawing/2014/main" id="{CA76F96A-F2E6-65D2-6911-C3E20B7D7749}"/>
              </a:ext>
            </a:extLst>
          </p:cNvPr>
          <p:cNvPicPr>
            <a:picLocks noChangeAspect="1"/>
          </p:cNvPicPr>
          <p:nvPr/>
        </p:nvPicPr>
        <p:blipFill>
          <a:blip r:embed="rId2"/>
          <a:stretch>
            <a:fillRect/>
          </a:stretch>
        </p:blipFill>
        <p:spPr>
          <a:xfrm>
            <a:off x="8305738" y="5751569"/>
            <a:ext cx="2505137" cy="873522"/>
          </a:xfrm>
          <a:prstGeom prst="rect">
            <a:avLst/>
          </a:prstGeom>
        </p:spPr>
      </p:pic>
      <p:pic>
        <p:nvPicPr>
          <p:cNvPr id="5" name="Picture 4">
            <a:extLst>
              <a:ext uri="{FF2B5EF4-FFF2-40B4-BE49-F238E27FC236}">
                <a16:creationId xmlns:a16="http://schemas.microsoft.com/office/drawing/2014/main" id="{78C805F3-A514-EF88-E7BA-D9BD2692EF94}"/>
              </a:ext>
            </a:extLst>
          </p:cNvPr>
          <p:cNvPicPr>
            <a:picLocks noChangeAspect="1"/>
          </p:cNvPicPr>
          <p:nvPr/>
        </p:nvPicPr>
        <p:blipFill>
          <a:blip r:embed="rId3"/>
          <a:stretch>
            <a:fillRect/>
          </a:stretch>
        </p:blipFill>
        <p:spPr>
          <a:xfrm>
            <a:off x="5087710" y="244276"/>
            <a:ext cx="6710136" cy="1210025"/>
          </a:xfrm>
          <a:prstGeom prst="rect">
            <a:avLst/>
          </a:prstGeom>
        </p:spPr>
      </p:pic>
      <p:sp>
        <p:nvSpPr>
          <p:cNvPr id="6" name="Date Placeholder 5">
            <a:extLst>
              <a:ext uri="{FF2B5EF4-FFF2-40B4-BE49-F238E27FC236}">
                <a16:creationId xmlns:a16="http://schemas.microsoft.com/office/drawing/2014/main" id="{20CD5908-4957-EF91-6B84-6AE386810D73}"/>
              </a:ext>
            </a:extLst>
          </p:cNvPr>
          <p:cNvSpPr>
            <a:spLocks noGrp="1"/>
          </p:cNvSpPr>
          <p:nvPr>
            <p:ph type="dt" sz="half" idx="10"/>
          </p:nvPr>
        </p:nvSpPr>
        <p:spPr/>
        <p:txBody>
          <a:bodyPr/>
          <a:lstStyle/>
          <a:p>
            <a:fld id="{F028F067-F125-4BE5-BE03-5165FBCFED6A}" type="datetime1">
              <a:rPr lang="en-US" smtClean="0"/>
              <a:t>6/10/2022</a:t>
            </a:fld>
            <a:endParaRPr lang="en-US"/>
          </a:p>
        </p:txBody>
      </p:sp>
      <p:sp>
        <p:nvSpPr>
          <p:cNvPr id="7" name="Slide Number Placeholder 6">
            <a:extLst>
              <a:ext uri="{FF2B5EF4-FFF2-40B4-BE49-F238E27FC236}">
                <a16:creationId xmlns:a16="http://schemas.microsoft.com/office/drawing/2014/main" id="{95A7F054-B5F6-C7E4-4CAC-303DBF44F8E5}"/>
              </a:ext>
            </a:extLst>
          </p:cNvPr>
          <p:cNvSpPr>
            <a:spLocks noGrp="1"/>
          </p:cNvSpPr>
          <p:nvPr>
            <p:ph type="sldNum" sz="quarter" idx="12"/>
          </p:nvPr>
        </p:nvSpPr>
        <p:spPr/>
        <p:txBody>
          <a:bodyPr/>
          <a:lstStyle/>
          <a:p>
            <a:fld id="{3BB97F6B-EFC8-4A5B-BE88-499F3A2E07ED}" type="slidenum">
              <a:rPr lang="en-US" smtClean="0"/>
              <a:t>2</a:t>
            </a:fld>
            <a:endParaRPr lang="en-US"/>
          </a:p>
        </p:txBody>
      </p:sp>
    </p:spTree>
    <p:extLst>
      <p:ext uri="{BB962C8B-B14F-4D97-AF65-F5344CB8AC3E}">
        <p14:creationId xmlns:p14="http://schemas.microsoft.com/office/powerpoint/2010/main" val="499398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172DC-A1FE-C181-3E1E-3BB1DB7C2907}"/>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AB40463-1650-B323-DEF2-3730E9A1A68F}"/>
              </a:ext>
            </a:extLst>
          </p:cNvPr>
          <p:cNvSpPr>
            <a:spLocks noGrp="1"/>
          </p:cNvSpPr>
          <p:nvPr>
            <p:ph idx="1"/>
          </p:nvPr>
        </p:nvSpPr>
        <p:spPr/>
        <p:txBody>
          <a:bodyPr>
            <a:normAutofit fontScale="92500" lnSpcReduction="10000"/>
          </a:bodyPr>
          <a:lstStyle/>
          <a:p>
            <a:r>
              <a:rPr lang="en-US" dirty="0"/>
              <a:t>Streetlights are not lambs that enlighten their ambiance; they are more than a lamb on the road. </a:t>
            </a:r>
          </a:p>
          <a:p>
            <a:r>
              <a:rPr lang="en-US" dirty="0"/>
              <a:t>An adequately designed street lighting system is crucial (</a:t>
            </a:r>
            <a:r>
              <a:rPr lang="en-US" dirty="0" err="1"/>
              <a:t>Leccese</a:t>
            </a:r>
            <a:r>
              <a:rPr lang="en-US" dirty="0"/>
              <a:t> et al., 2020). The number of streetlights in a city generally depends on the city’s surface or demography.</a:t>
            </a:r>
          </a:p>
          <a:p>
            <a:r>
              <a:rPr lang="en-US" dirty="0"/>
              <a:t> A flawed designed lighting system can contribute to light pollution. </a:t>
            </a:r>
          </a:p>
          <a:p>
            <a:r>
              <a:rPr lang="en-US" dirty="0"/>
              <a:t>In all cases, their number consists of great expense for the government. </a:t>
            </a:r>
          </a:p>
          <a:p>
            <a:r>
              <a:rPr lang="en-US" dirty="0"/>
              <a:t>Therefore, governments should take precautions related to useless energy utilization and detect abnormal energy usage. </a:t>
            </a:r>
          </a:p>
          <a:p>
            <a:r>
              <a:rPr lang="en-US" dirty="0"/>
              <a:t>Before taking precautions and detecting abnormal utilization, the pattern of regular electricity consumption should be obtained.</a:t>
            </a:r>
          </a:p>
        </p:txBody>
      </p:sp>
      <p:pic>
        <p:nvPicPr>
          <p:cNvPr id="4" name="Picture 3">
            <a:extLst>
              <a:ext uri="{FF2B5EF4-FFF2-40B4-BE49-F238E27FC236}">
                <a16:creationId xmlns:a16="http://schemas.microsoft.com/office/drawing/2014/main" id="{C13300AF-89BB-92F0-AE0C-840D690C965E}"/>
              </a:ext>
            </a:extLst>
          </p:cNvPr>
          <p:cNvPicPr>
            <a:picLocks noChangeAspect="1"/>
          </p:cNvPicPr>
          <p:nvPr/>
        </p:nvPicPr>
        <p:blipFill>
          <a:blip r:embed="rId2"/>
          <a:stretch>
            <a:fillRect/>
          </a:stretch>
        </p:blipFill>
        <p:spPr>
          <a:xfrm>
            <a:off x="5087710" y="230188"/>
            <a:ext cx="6710136" cy="1210025"/>
          </a:xfrm>
          <a:prstGeom prst="rect">
            <a:avLst/>
          </a:prstGeom>
        </p:spPr>
      </p:pic>
      <p:sp>
        <p:nvSpPr>
          <p:cNvPr id="5" name="Date Placeholder 4">
            <a:extLst>
              <a:ext uri="{FF2B5EF4-FFF2-40B4-BE49-F238E27FC236}">
                <a16:creationId xmlns:a16="http://schemas.microsoft.com/office/drawing/2014/main" id="{B118EC1F-548F-CAE0-76E4-C510E3FA8684}"/>
              </a:ext>
            </a:extLst>
          </p:cNvPr>
          <p:cNvSpPr>
            <a:spLocks noGrp="1"/>
          </p:cNvSpPr>
          <p:nvPr>
            <p:ph type="dt" sz="half" idx="10"/>
          </p:nvPr>
        </p:nvSpPr>
        <p:spPr/>
        <p:txBody>
          <a:bodyPr/>
          <a:lstStyle/>
          <a:p>
            <a:fld id="{78F48867-4146-4E2F-9420-62832B7B9EC6}" type="datetime1">
              <a:rPr lang="en-US" smtClean="0"/>
              <a:t>6/10/2022</a:t>
            </a:fld>
            <a:endParaRPr lang="en-US"/>
          </a:p>
        </p:txBody>
      </p:sp>
      <p:sp>
        <p:nvSpPr>
          <p:cNvPr id="6" name="Slide Number Placeholder 5">
            <a:extLst>
              <a:ext uri="{FF2B5EF4-FFF2-40B4-BE49-F238E27FC236}">
                <a16:creationId xmlns:a16="http://schemas.microsoft.com/office/drawing/2014/main" id="{9B359BA2-E751-F0A7-4A78-6B164884BAFA}"/>
              </a:ext>
            </a:extLst>
          </p:cNvPr>
          <p:cNvSpPr>
            <a:spLocks noGrp="1"/>
          </p:cNvSpPr>
          <p:nvPr>
            <p:ph type="sldNum" sz="quarter" idx="12"/>
          </p:nvPr>
        </p:nvSpPr>
        <p:spPr/>
        <p:txBody>
          <a:bodyPr/>
          <a:lstStyle/>
          <a:p>
            <a:fld id="{3BB97F6B-EFC8-4A5B-BE88-499F3A2E07ED}" type="slidenum">
              <a:rPr lang="en-US" smtClean="0"/>
              <a:t>3</a:t>
            </a:fld>
            <a:endParaRPr lang="en-US"/>
          </a:p>
        </p:txBody>
      </p:sp>
      <p:pic>
        <p:nvPicPr>
          <p:cNvPr id="7" name="Picture 6">
            <a:extLst>
              <a:ext uri="{FF2B5EF4-FFF2-40B4-BE49-F238E27FC236}">
                <a16:creationId xmlns:a16="http://schemas.microsoft.com/office/drawing/2014/main" id="{20377B49-10E2-80A9-58D4-59359F9852F6}"/>
              </a:ext>
            </a:extLst>
          </p:cNvPr>
          <p:cNvPicPr>
            <a:picLocks noChangeAspect="1"/>
          </p:cNvPicPr>
          <p:nvPr/>
        </p:nvPicPr>
        <p:blipFill>
          <a:blip r:embed="rId3"/>
          <a:stretch>
            <a:fillRect/>
          </a:stretch>
        </p:blipFill>
        <p:spPr>
          <a:xfrm>
            <a:off x="8102600" y="5984478"/>
            <a:ext cx="2505137" cy="873522"/>
          </a:xfrm>
          <a:prstGeom prst="rect">
            <a:avLst/>
          </a:prstGeom>
        </p:spPr>
      </p:pic>
    </p:spTree>
    <p:extLst>
      <p:ext uri="{BB962C8B-B14F-4D97-AF65-F5344CB8AC3E}">
        <p14:creationId xmlns:p14="http://schemas.microsoft.com/office/powerpoint/2010/main" val="2254954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F5760-D3E0-7E67-51EF-D501556AF9D0}"/>
              </a:ext>
            </a:extLst>
          </p:cNvPr>
          <p:cNvSpPr>
            <a:spLocks noGrp="1"/>
          </p:cNvSpPr>
          <p:nvPr>
            <p:ph type="title"/>
          </p:nvPr>
        </p:nvSpPr>
        <p:spPr/>
        <p:txBody>
          <a:bodyPr/>
          <a:lstStyle/>
          <a:p>
            <a:r>
              <a:rPr lang="en-US" dirty="0"/>
              <a:t>Literature Review</a:t>
            </a:r>
          </a:p>
        </p:txBody>
      </p:sp>
      <p:sp>
        <p:nvSpPr>
          <p:cNvPr id="3" name="Content Placeholder 2">
            <a:extLst>
              <a:ext uri="{FF2B5EF4-FFF2-40B4-BE49-F238E27FC236}">
                <a16:creationId xmlns:a16="http://schemas.microsoft.com/office/drawing/2014/main" id="{81831763-88EA-1ACE-DAE7-F8275EB95671}"/>
              </a:ext>
            </a:extLst>
          </p:cNvPr>
          <p:cNvSpPr>
            <a:spLocks noGrp="1"/>
          </p:cNvSpPr>
          <p:nvPr>
            <p:ph idx="1"/>
          </p:nvPr>
        </p:nvSpPr>
        <p:spPr/>
        <p:txBody>
          <a:bodyPr>
            <a:normAutofit lnSpcReduction="10000"/>
          </a:bodyPr>
          <a:lstStyle/>
          <a:p>
            <a:pPr marL="0" indent="0">
              <a:buNone/>
            </a:pPr>
            <a:r>
              <a:rPr lang="en-US" b="1" dirty="0"/>
              <a:t> </a:t>
            </a:r>
          </a:p>
          <a:p>
            <a:r>
              <a:rPr lang="en-US" dirty="0" err="1"/>
              <a:t>Leccese</a:t>
            </a:r>
            <a:r>
              <a:rPr lang="en-US" dirty="0"/>
              <a:t> et al. (2020) studied the applicability of the space syntax methodology to determine street lighting classes. </a:t>
            </a:r>
          </a:p>
          <a:p>
            <a:r>
              <a:rPr lang="en-US" dirty="0"/>
              <a:t>Serrano-Guerrero et al. (2020) suggested a new time-series treatment method: seasonality analysis of electricity consumption (SAEC) since several other methods do not produce the expected results. </a:t>
            </a:r>
          </a:p>
          <a:p>
            <a:r>
              <a:rPr lang="en-US" dirty="0"/>
              <a:t>Chen and Wu (2018) considered that although data mining techniques are developed and datasets are emerging, no reliable regional-scale empirical models use real data. Therefore, they attempted to identify the concealed distribution patterns in regional energy consumption. </a:t>
            </a:r>
          </a:p>
        </p:txBody>
      </p:sp>
      <p:pic>
        <p:nvPicPr>
          <p:cNvPr id="4" name="Picture 3">
            <a:extLst>
              <a:ext uri="{FF2B5EF4-FFF2-40B4-BE49-F238E27FC236}">
                <a16:creationId xmlns:a16="http://schemas.microsoft.com/office/drawing/2014/main" id="{BFD23A00-1921-50E9-9ABB-031B2075ED14}"/>
              </a:ext>
            </a:extLst>
          </p:cNvPr>
          <p:cNvPicPr>
            <a:picLocks noChangeAspect="1"/>
          </p:cNvPicPr>
          <p:nvPr/>
        </p:nvPicPr>
        <p:blipFill>
          <a:blip r:embed="rId2"/>
          <a:stretch>
            <a:fillRect/>
          </a:stretch>
        </p:blipFill>
        <p:spPr>
          <a:xfrm>
            <a:off x="5087710" y="244276"/>
            <a:ext cx="6710136" cy="1210025"/>
          </a:xfrm>
          <a:prstGeom prst="rect">
            <a:avLst/>
          </a:prstGeom>
        </p:spPr>
      </p:pic>
      <p:pic>
        <p:nvPicPr>
          <p:cNvPr id="5" name="Picture 4">
            <a:extLst>
              <a:ext uri="{FF2B5EF4-FFF2-40B4-BE49-F238E27FC236}">
                <a16:creationId xmlns:a16="http://schemas.microsoft.com/office/drawing/2014/main" id="{6FEED279-AD5F-6C2F-FF83-EFB04587EC8A}"/>
              </a:ext>
            </a:extLst>
          </p:cNvPr>
          <p:cNvPicPr>
            <a:picLocks noChangeAspect="1"/>
          </p:cNvPicPr>
          <p:nvPr/>
        </p:nvPicPr>
        <p:blipFill>
          <a:blip r:embed="rId3"/>
          <a:stretch>
            <a:fillRect/>
          </a:stretch>
        </p:blipFill>
        <p:spPr>
          <a:xfrm>
            <a:off x="7884823" y="5785446"/>
            <a:ext cx="2505137" cy="873522"/>
          </a:xfrm>
          <a:prstGeom prst="rect">
            <a:avLst/>
          </a:prstGeom>
        </p:spPr>
      </p:pic>
      <p:sp>
        <p:nvSpPr>
          <p:cNvPr id="6" name="Date Placeholder 5">
            <a:extLst>
              <a:ext uri="{FF2B5EF4-FFF2-40B4-BE49-F238E27FC236}">
                <a16:creationId xmlns:a16="http://schemas.microsoft.com/office/drawing/2014/main" id="{1203A272-6209-22DD-2F36-5A6C6C2382F5}"/>
              </a:ext>
            </a:extLst>
          </p:cNvPr>
          <p:cNvSpPr>
            <a:spLocks noGrp="1"/>
          </p:cNvSpPr>
          <p:nvPr>
            <p:ph type="dt" sz="half" idx="10"/>
          </p:nvPr>
        </p:nvSpPr>
        <p:spPr/>
        <p:txBody>
          <a:bodyPr/>
          <a:lstStyle/>
          <a:p>
            <a:fld id="{01E20833-BFE8-4EEB-B3C0-6BBC03391A15}" type="datetime1">
              <a:rPr lang="en-US" smtClean="0"/>
              <a:t>6/10/2022</a:t>
            </a:fld>
            <a:endParaRPr lang="en-US"/>
          </a:p>
        </p:txBody>
      </p:sp>
      <p:sp>
        <p:nvSpPr>
          <p:cNvPr id="7" name="Slide Number Placeholder 6">
            <a:extLst>
              <a:ext uri="{FF2B5EF4-FFF2-40B4-BE49-F238E27FC236}">
                <a16:creationId xmlns:a16="http://schemas.microsoft.com/office/drawing/2014/main" id="{0F28E6FA-AD35-37E9-4C1B-1BDE41F6E63F}"/>
              </a:ext>
            </a:extLst>
          </p:cNvPr>
          <p:cNvSpPr>
            <a:spLocks noGrp="1"/>
          </p:cNvSpPr>
          <p:nvPr>
            <p:ph type="sldNum" sz="quarter" idx="12"/>
          </p:nvPr>
        </p:nvSpPr>
        <p:spPr/>
        <p:txBody>
          <a:bodyPr/>
          <a:lstStyle/>
          <a:p>
            <a:fld id="{3BB97F6B-EFC8-4A5B-BE88-499F3A2E07ED}" type="slidenum">
              <a:rPr lang="en-US" smtClean="0"/>
              <a:t>4</a:t>
            </a:fld>
            <a:endParaRPr lang="en-US"/>
          </a:p>
        </p:txBody>
      </p:sp>
    </p:spTree>
    <p:extLst>
      <p:ext uri="{BB962C8B-B14F-4D97-AF65-F5344CB8AC3E}">
        <p14:creationId xmlns:p14="http://schemas.microsoft.com/office/powerpoint/2010/main" val="1468906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B95C3-B726-4159-90B5-FD59B3F5C37F}"/>
              </a:ext>
            </a:extLst>
          </p:cNvPr>
          <p:cNvSpPr>
            <a:spLocks noGrp="1"/>
          </p:cNvSpPr>
          <p:nvPr>
            <p:ph type="title"/>
          </p:nvPr>
        </p:nvSpPr>
        <p:spPr/>
        <p:txBody>
          <a:bodyPr/>
          <a:lstStyle/>
          <a:p>
            <a:r>
              <a:rPr lang="en-US" dirty="0"/>
              <a:t>Statement of </a:t>
            </a:r>
            <a:br>
              <a:rPr lang="en-US" dirty="0"/>
            </a:br>
            <a:r>
              <a:rPr lang="en-US" dirty="0"/>
              <a:t>Problem</a:t>
            </a:r>
          </a:p>
        </p:txBody>
      </p:sp>
      <p:sp>
        <p:nvSpPr>
          <p:cNvPr id="3" name="Content Placeholder 2">
            <a:extLst>
              <a:ext uri="{FF2B5EF4-FFF2-40B4-BE49-F238E27FC236}">
                <a16:creationId xmlns:a16="http://schemas.microsoft.com/office/drawing/2014/main" id="{7B73C413-E2D9-C5FF-8D27-1160F599C696}"/>
              </a:ext>
            </a:extLst>
          </p:cNvPr>
          <p:cNvSpPr>
            <a:spLocks noGrp="1"/>
          </p:cNvSpPr>
          <p:nvPr>
            <p:ph idx="1"/>
          </p:nvPr>
        </p:nvSpPr>
        <p:spPr/>
        <p:txBody>
          <a:bodyPr/>
          <a:lstStyle/>
          <a:p>
            <a:r>
              <a:rPr lang="en-US" dirty="0"/>
              <a:t>The case from Turkey on energy consumption analysis of region-based street lighting has been studied to determine possible anomalies on monthly-based net consumption values in meters. </a:t>
            </a:r>
          </a:p>
          <a:p>
            <a:r>
              <a:rPr lang="en-US" dirty="0"/>
              <a:t>Within the scope of this study, 38 thousand meters of 21 different private Electricity distribution companies in 71 different provinces were analyzed. The monthly data of these meters for the last two years (2019/01 - 2021/01) were collected. </a:t>
            </a:r>
          </a:p>
        </p:txBody>
      </p:sp>
      <p:pic>
        <p:nvPicPr>
          <p:cNvPr id="4" name="Picture 3">
            <a:extLst>
              <a:ext uri="{FF2B5EF4-FFF2-40B4-BE49-F238E27FC236}">
                <a16:creationId xmlns:a16="http://schemas.microsoft.com/office/drawing/2014/main" id="{82D95894-0404-75A9-9568-AEF7BCB59910}"/>
              </a:ext>
            </a:extLst>
          </p:cNvPr>
          <p:cNvPicPr>
            <a:picLocks noChangeAspect="1"/>
          </p:cNvPicPr>
          <p:nvPr/>
        </p:nvPicPr>
        <p:blipFill>
          <a:blip r:embed="rId2"/>
          <a:stretch>
            <a:fillRect/>
          </a:stretch>
        </p:blipFill>
        <p:spPr>
          <a:xfrm>
            <a:off x="5087710" y="244276"/>
            <a:ext cx="6710136" cy="1210025"/>
          </a:xfrm>
          <a:prstGeom prst="rect">
            <a:avLst/>
          </a:prstGeom>
        </p:spPr>
      </p:pic>
      <p:pic>
        <p:nvPicPr>
          <p:cNvPr id="5" name="Picture 4">
            <a:extLst>
              <a:ext uri="{FF2B5EF4-FFF2-40B4-BE49-F238E27FC236}">
                <a16:creationId xmlns:a16="http://schemas.microsoft.com/office/drawing/2014/main" id="{B7FB233D-C37B-3DBE-1666-E82C6E5F3029}"/>
              </a:ext>
            </a:extLst>
          </p:cNvPr>
          <p:cNvPicPr>
            <a:picLocks noChangeAspect="1"/>
          </p:cNvPicPr>
          <p:nvPr/>
        </p:nvPicPr>
        <p:blipFill>
          <a:blip r:embed="rId3"/>
          <a:stretch>
            <a:fillRect/>
          </a:stretch>
        </p:blipFill>
        <p:spPr>
          <a:xfrm>
            <a:off x="8160595" y="5740202"/>
            <a:ext cx="2505137" cy="873522"/>
          </a:xfrm>
          <a:prstGeom prst="rect">
            <a:avLst/>
          </a:prstGeom>
        </p:spPr>
      </p:pic>
      <p:sp>
        <p:nvSpPr>
          <p:cNvPr id="6" name="Date Placeholder 5">
            <a:extLst>
              <a:ext uri="{FF2B5EF4-FFF2-40B4-BE49-F238E27FC236}">
                <a16:creationId xmlns:a16="http://schemas.microsoft.com/office/drawing/2014/main" id="{821FE3F3-D87B-540E-ACDE-DB8AC598ADDF}"/>
              </a:ext>
            </a:extLst>
          </p:cNvPr>
          <p:cNvSpPr>
            <a:spLocks noGrp="1"/>
          </p:cNvSpPr>
          <p:nvPr>
            <p:ph type="dt" sz="half" idx="10"/>
          </p:nvPr>
        </p:nvSpPr>
        <p:spPr/>
        <p:txBody>
          <a:bodyPr/>
          <a:lstStyle/>
          <a:p>
            <a:fld id="{4B5867C4-40A0-42A3-959A-ED38E8DD4EEB}" type="datetime1">
              <a:rPr lang="en-US" smtClean="0"/>
              <a:t>6/10/2022</a:t>
            </a:fld>
            <a:endParaRPr lang="en-US" dirty="0"/>
          </a:p>
        </p:txBody>
      </p:sp>
      <p:sp>
        <p:nvSpPr>
          <p:cNvPr id="7" name="Slide Number Placeholder 6">
            <a:extLst>
              <a:ext uri="{FF2B5EF4-FFF2-40B4-BE49-F238E27FC236}">
                <a16:creationId xmlns:a16="http://schemas.microsoft.com/office/drawing/2014/main" id="{E8D258CB-718C-BD99-CE07-3DCCD78C36C0}"/>
              </a:ext>
            </a:extLst>
          </p:cNvPr>
          <p:cNvSpPr>
            <a:spLocks noGrp="1"/>
          </p:cNvSpPr>
          <p:nvPr>
            <p:ph type="sldNum" sz="quarter" idx="12"/>
          </p:nvPr>
        </p:nvSpPr>
        <p:spPr/>
        <p:txBody>
          <a:bodyPr/>
          <a:lstStyle/>
          <a:p>
            <a:fld id="{3BB97F6B-EFC8-4A5B-BE88-499F3A2E07ED}" type="slidenum">
              <a:rPr lang="en-US" smtClean="0"/>
              <a:t>5</a:t>
            </a:fld>
            <a:endParaRPr lang="en-US"/>
          </a:p>
        </p:txBody>
      </p:sp>
    </p:spTree>
    <p:extLst>
      <p:ext uri="{BB962C8B-B14F-4D97-AF65-F5344CB8AC3E}">
        <p14:creationId xmlns:p14="http://schemas.microsoft.com/office/powerpoint/2010/main" val="1486351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6FF19-3FF1-2382-1770-C8DEA49C0936}"/>
              </a:ext>
            </a:extLst>
          </p:cNvPr>
          <p:cNvSpPr>
            <a:spLocks noGrp="1"/>
          </p:cNvSpPr>
          <p:nvPr>
            <p:ph type="title"/>
          </p:nvPr>
        </p:nvSpPr>
        <p:spPr/>
        <p:txBody>
          <a:bodyPr/>
          <a:lstStyle/>
          <a:p>
            <a:r>
              <a:rPr lang="en-US" dirty="0"/>
              <a:t>Methodology</a:t>
            </a:r>
          </a:p>
        </p:txBody>
      </p:sp>
      <p:sp>
        <p:nvSpPr>
          <p:cNvPr id="3" name="Content Placeholder 2">
            <a:extLst>
              <a:ext uri="{FF2B5EF4-FFF2-40B4-BE49-F238E27FC236}">
                <a16:creationId xmlns:a16="http://schemas.microsoft.com/office/drawing/2014/main" id="{F6B2C6EA-1E20-7BCE-7883-CD51900DB062}"/>
              </a:ext>
            </a:extLst>
          </p:cNvPr>
          <p:cNvSpPr>
            <a:spLocks noGrp="1"/>
          </p:cNvSpPr>
          <p:nvPr>
            <p:ph idx="1"/>
          </p:nvPr>
        </p:nvSpPr>
        <p:spPr/>
        <p:txBody>
          <a:bodyPr>
            <a:normAutofit/>
          </a:bodyPr>
          <a:lstStyle/>
          <a:p>
            <a:pPr algn="just"/>
            <a:r>
              <a:rPr lang="en-US" dirty="0"/>
              <a:t>This problem is handled as anomaly detection in time series. </a:t>
            </a:r>
          </a:p>
          <a:p>
            <a:pPr algn="just"/>
            <a:r>
              <a:rPr lang="en-US" dirty="0"/>
              <a:t>The </a:t>
            </a:r>
            <a:r>
              <a:rPr lang="en-US" dirty="0" err="1"/>
              <a:t>FbProphet</a:t>
            </a:r>
            <a:r>
              <a:rPr lang="en-US" dirty="0"/>
              <a:t> library developed by the Facebook team was used to solve the problem. </a:t>
            </a:r>
          </a:p>
          <a:p>
            <a:pPr algn="just"/>
            <a:r>
              <a:rPr lang="en-US" dirty="0"/>
              <a:t>In the study, net consumption values were forecasted for each month using </a:t>
            </a:r>
            <a:r>
              <a:rPr lang="en-US" dirty="0" err="1"/>
              <a:t>FbProphet</a:t>
            </a:r>
            <a:r>
              <a:rPr lang="en-US" dirty="0"/>
              <a:t>. Confidence intervals were determined using the lower and upper limits of the forecasted value obtained. Values outside this confidence interval were defined as anomalies.</a:t>
            </a:r>
          </a:p>
        </p:txBody>
      </p:sp>
      <p:pic>
        <p:nvPicPr>
          <p:cNvPr id="4" name="Picture 3">
            <a:extLst>
              <a:ext uri="{FF2B5EF4-FFF2-40B4-BE49-F238E27FC236}">
                <a16:creationId xmlns:a16="http://schemas.microsoft.com/office/drawing/2014/main" id="{1ABD6685-1944-A456-64F0-4F7462E04AC7}"/>
              </a:ext>
            </a:extLst>
          </p:cNvPr>
          <p:cNvPicPr>
            <a:picLocks noChangeAspect="1"/>
          </p:cNvPicPr>
          <p:nvPr/>
        </p:nvPicPr>
        <p:blipFill>
          <a:blip r:embed="rId2"/>
          <a:stretch>
            <a:fillRect/>
          </a:stretch>
        </p:blipFill>
        <p:spPr>
          <a:xfrm>
            <a:off x="5087710" y="244276"/>
            <a:ext cx="6710136" cy="1210025"/>
          </a:xfrm>
          <a:prstGeom prst="rect">
            <a:avLst/>
          </a:prstGeom>
        </p:spPr>
      </p:pic>
      <p:pic>
        <p:nvPicPr>
          <p:cNvPr id="5" name="Picture 4">
            <a:extLst>
              <a:ext uri="{FF2B5EF4-FFF2-40B4-BE49-F238E27FC236}">
                <a16:creationId xmlns:a16="http://schemas.microsoft.com/office/drawing/2014/main" id="{D1552340-2565-9D08-22BA-398379694B81}"/>
              </a:ext>
            </a:extLst>
          </p:cNvPr>
          <p:cNvPicPr>
            <a:picLocks noChangeAspect="1"/>
          </p:cNvPicPr>
          <p:nvPr/>
        </p:nvPicPr>
        <p:blipFill>
          <a:blip r:embed="rId3"/>
          <a:stretch>
            <a:fillRect/>
          </a:stretch>
        </p:blipFill>
        <p:spPr>
          <a:xfrm>
            <a:off x="8610600" y="5792477"/>
            <a:ext cx="2505137" cy="873522"/>
          </a:xfrm>
          <a:prstGeom prst="rect">
            <a:avLst/>
          </a:prstGeom>
        </p:spPr>
      </p:pic>
      <p:sp>
        <p:nvSpPr>
          <p:cNvPr id="6" name="Date Placeholder 5">
            <a:extLst>
              <a:ext uri="{FF2B5EF4-FFF2-40B4-BE49-F238E27FC236}">
                <a16:creationId xmlns:a16="http://schemas.microsoft.com/office/drawing/2014/main" id="{B38865B7-C0D4-D988-CFD6-B279F602CAC9}"/>
              </a:ext>
            </a:extLst>
          </p:cNvPr>
          <p:cNvSpPr>
            <a:spLocks noGrp="1"/>
          </p:cNvSpPr>
          <p:nvPr>
            <p:ph type="dt" sz="half" idx="10"/>
          </p:nvPr>
        </p:nvSpPr>
        <p:spPr/>
        <p:txBody>
          <a:bodyPr/>
          <a:lstStyle/>
          <a:p>
            <a:fld id="{1AA91207-5500-4B3A-8F8C-96AF9232D14A}" type="datetime1">
              <a:rPr lang="en-US" smtClean="0"/>
              <a:t>6/10/2022</a:t>
            </a:fld>
            <a:endParaRPr lang="en-US" dirty="0"/>
          </a:p>
        </p:txBody>
      </p:sp>
      <p:sp>
        <p:nvSpPr>
          <p:cNvPr id="7" name="Slide Number Placeholder 6">
            <a:extLst>
              <a:ext uri="{FF2B5EF4-FFF2-40B4-BE49-F238E27FC236}">
                <a16:creationId xmlns:a16="http://schemas.microsoft.com/office/drawing/2014/main" id="{F4250F82-51E2-2118-6A97-9608B658AA67}"/>
              </a:ext>
            </a:extLst>
          </p:cNvPr>
          <p:cNvSpPr>
            <a:spLocks noGrp="1"/>
          </p:cNvSpPr>
          <p:nvPr>
            <p:ph type="sldNum" sz="quarter" idx="12"/>
          </p:nvPr>
        </p:nvSpPr>
        <p:spPr/>
        <p:txBody>
          <a:bodyPr/>
          <a:lstStyle/>
          <a:p>
            <a:fld id="{3BB97F6B-EFC8-4A5B-BE88-499F3A2E07ED}" type="slidenum">
              <a:rPr lang="en-US" smtClean="0"/>
              <a:t>6</a:t>
            </a:fld>
            <a:endParaRPr lang="en-US"/>
          </a:p>
        </p:txBody>
      </p:sp>
    </p:spTree>
    <p:extLst>
      <p:ext uri="{BB962C8B-B14F-4D97-AF65-F5344CB8AC3E}">
        <p14:creationId xmlns:p14="http://schemas.microsoft.com/office/powerpoint/2010/main" val="21000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6FF19-3FF1-2382-1770-C8DEA49C0936}"/>
              </a:ext>
            </a:extLst>
          </p:cNvPr>
          <p:cNvSpPr>
            <a:spLocks noGrp="1"/>
          </p:cNvSpPr>
          <p:nvPr>
            <p:ph type="title"/>
          </p:nvPr>
        </p:nvSpPr>
        <p:spPr/>
        <p:txBody>
          <a:bodyPr/>
          <a:lstStyle/>
          <a:p>
            <a:r>
              <a:rPr lang="en-US" dirty="0"/>
              <a:t>Methodology </a:t>
            </a:r>
            <a:r>
              <a:rPr lang="en-US" sz="1900" dirty="0"/>
              <a:t>(cont’d)</a:t>
            </a:r>
            <a:endParaRPr lang="en-US" dirty="0"/>
          </a:p>
        </p:txBody>
      </p:sp>
      <p:sp>
        <p:nvSpPr>
          <p:cNvPr id="3" name="Content Placeholder 2">
            <a:extLst>
              <a:ext uri="{FF2B5EF4-FFF2-40B4-BE49-F238E27FC236}">
                <a16:creationId xmlns:a16="http://schemas.microsoft.com/office/drawing/2014/main" id="{F6B2C6EA-1E20-7BCE-7883-CD51900DB062}"/>
              </a:ext>
            </a:extLst>
          </p:cNvPr>
          <p:cNvSpPr>
            <a:spLocks noGrp="1"/>
          </p:cNvSpPr>
          <p:nvPr>
            <p:ph idx="1"/>
          </p:nvPr>
        </p:nvSpPr>
        <p:spPr/>
        <p:txBody>
          <a:bodyPr>
            <a:normAutofit/>
          </a:bodyPr>
          <a:lstStyle/>
          <a:p>
            <a:r>
              <a:rPr lang="en-US" dirty="0"/>
              <a:t>Apache Spark was used to analyze the counters simultaneously in the analysis process. </a:t>
            </a:r>
            <a:endParaRPr lang="en-US" b="1" dirty="0"/>
          </a:p>
          <a:p>
            <a:r>
              <a:rPr lang="en-US" dirty="0"/>
              <a:t>This study of models also delivered a set of forecasts the monthly consumptions of each electricity meter within a confidence interval. Consumptions outside this confidence interval are defined and accepted as anomalies. </a:t>
            </a:r>
          </a:p>
        </p:txBody>
      </p:sp>
      <p:pic>
        <p:nvPicPr>
          <p:cNvPr id="4" name="Picture 3">
            <a:extLst>
              <a:ext uri="{FF2B5EF4-FFF2-40B4-BE49-F238E27FC236}">
                <a16:creationId xmlns:a16="http://schemas.microsoft.com/office/drawing/2014/main" id="{1ABD6685-1944-A456-64F0-4F7462E04AC7}"/>
              </a:ext>
            </a:extLst>
          </p:cNvPr>
          <p:cNvPicPr>
            <a:picLocks noChangeAspect="1"/>
          </p:cNvPicPr>
          <p:nvPr/>
        </p:nvPicPr>
        <p:blipFill>
          <a:blip r:embed="rId2"/>
          <a:stretch>
            <a:fillRect/>
          </a:stretch>
        </p:blipFill>
        <p:spPr>
          <a:xfrm>
            <a:off x="5087710" y="244276"/>
            <a:ext cx="6710136" cy="1210025"/>
          </a:xfrm>
          <a:prstGeom prst="rect">
            <a:avLst/>
          </a:prstGeom>
        </p:spPr>
      </p:pic>
      <p:pic>
        <p:nvPicPr>
          <p:cNvPr id="5" name="Picture 4">
            <a:extLst>
              <a:ext uri="{FF2B5EF4-FFF2-40B4-BE49-F238E27FC236}">
                <a16:creationId xmlns:a16="http://schemas.microsoft.com/office/drawing/2014/main" id="{D1552340-2565-9D08-22BA-398379694B81}"/>
              </a:ext>
            </a:extLst>
          </p:cNvPr>
          <p:cNvPicPr>
            <a:picLocks noChangeAspect="1"/>
          </p:cNvPicPr>
          <p:nvPr/>
        </p:nvPicPr>
        <p:blipFill>
          <a:blip r:embed="rId3"/>
          <a:stretch>
            <a:fillRect/>
          </a:stretch>
        </p:blipFill>
        <p:spPr>
          <a:xfrm>
            <a:off x="8442778" y="5792136"/>
            <a:ext cx="2505137" cy="873522"/>
          </a:xfrm>
          <a:prstGeom prst="rect">
            <a:avLst/>
          </a:prstGeom>
        </p:spPr>
      </p:pic>
      <p:sp>
        <p:nvSpPr>
          <p:cNvPr id="6" name="Date Placeholder 5">
            <a:extLst>
              <a:ext uri="{FF2B5EF4-FFF2-40B4-BE49-F238E27FC236}">
                <a16:creationId xmlns:a16="http://schemas.microsoft.com/office/drawing/2014/main" id="{44C67F33-C3BA-4AEB-2CA1-E3711F914C0E}"/>
              </a:ext>
            </a:extLst>
          </p:cNvPr>
          <p:cNvSpPr>
            <a:spLocks noGrp="1"/>
          </p:cNvSpPr>
          <p:nvPr>
            <p:ph type="dt" sz="half" idx="10"/>
          </p:nvPr>
        </p:nvSpPr>
        <p:spPr/>
        <p:txBody>
          <a:bodyPr/>
          <a:lstStyle/>
          <a:p>
            <a:fld id="{D78BEDD4-8E2B-40DE-A1E0-1EE60BC8F207}" type="datetime1">
              <a:rPr lang="en-US" smtClean="0"/>
              <a:t>6/10/2022</a:t>
            </a:fld>
            <a:endParaRPr lang="en-US"/>
          </a:p>
        </p:txBody>
      </p:sp>
      <p:sp>
        <p:nvSpPr>
          <p:cNvPr id="7" name="Slide Number Placeholder 6">
            <a:extLst>
              <a:ext uri="{FF2B5EF4-FFF2-40B4-BE49-F238E27FC236}">
                <a16:creationId xmlns:a16="http://schemas.microsoft.com/office/drawing/2014/main" id="{AAD6C2C9-D545-6D23-DD1F-C9D965279B6D}"/>
              </a:ext>
            </a:extLst>
          </p:cNvPr>
          <p:cNvSpPr>
            <a:spLocks noGrp="1"/>
          </p:cNvSpPr>
          <p:nvPr>
            <p:ph type="sldNum" sz="quarter" idx="12"/>
          </p:nvPr>
        </p:nvSpPr>
        <p:spPr/>
        <p:txBody>
          <a:bodyPr/>
          <a:lstStyle/>
          <a:p>
            <a:fld id="{3BB97F6B-EFC8-4A5B-BE88-499F3A2E07ED}" type="slidenum">
              <a:rPr lang="en-US" smtClean="0"/>
              <a:t>7</a:t>
            </a:fld>
            <a:endParaRPr lang="en-US"/>
          </a:p>
        </p:txBody>
      </p:sp>
    </p:spTree>
    <p:extLst>
      <p:ext uri="{BB962C8B-B14F-4D97-AF65-F5344CB8AC3E}">
        <p14:creationId xmlns:p14="http://schemas.microsoft.com/office/powerpoint/2010/main" val="169885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6FF19-3FF1-2382-1770-C8DEA49C0936}"/>
              </a:ext>
            </a:extLst>
          </p:cNvPr>
          <p:cNvSpPr>
            <a:spLocks noGrp="1"/>
          </p:cNvSpPr>
          <p:nvPr>
            <p:ph type="title"/>
          </p:nvPr>
        </p:nvSpPr>
        <p:spPr/>
        <p:txBody>
          <a:bodyPr/>
          <a:lstStyle/>
          <a:p>
            <a:r>
              <a:rPr lang="en-US" dirty="0"/>
              <a:t>Methodology</a:t>
            </a:r>
            <a:r>
              <a:rPr lang="en-US" sz="4400" dirty="0"/>
              <a:t> </a:t>
            </a:r>
            <a:r>
              <a:rPr lang="en-US" sz="1900" dirty="0"/>
              <a:t>(cont’d)</a:t>
            </a:r>
          </a:p>
        </p:txBody>
      </p:sp>
      <p:sp>
        <p:nvSpPr>
          <p:cNvPr id="3" name="Content Placeholder 2">
            <a:extLst>
              <a:ext uri="{FF2B5EF4-FFF2-40B4-BE49-F238E27FC236}">
                <a16:creationId xmlns:a16="http://schemas.microsoft.com/office/drawing/2014/main" id="{F6B2C6EA-1E20-7BCE-7883-CD51900DB062}"/>
              </a:ext>
            </a:extLst>
          </p:cNvPr>
          <p:cNvSpPr>
            <a:spLocks noGrp="1"/>
          </p:cNvSpPr>
          <p:nvPr>
            <p:ph idx="1"/>
          </p:nvPr>
        </p:nvSpPr>
        <p:spPr/>
        <p:txBody>
          <a:bodyPr>
            <a:normAutofit/>
          </a:bodyPr>
          <a:lstStyle/>
          <a:p>
            <a:r>
              <a:rPr lang="en-US" dirty="0"/>
              <a:t>In order to measure the success of the established models, MAPE (Mean Absolute Percent Error), which is one of the error metrics frequently used in the literature, was used. </a:t>
            </a:r>
            <a:endParaRPr lang="en-US" b="1" dirty="0"/>
          </a:p>
        </p:txBody>
      </p:sp>
      <p:pic>
        <p:nvPicPr>
          <p:cNvPr id="4" name="Picture 3">
            <a:extLst>
              <a:ext uri="{FF2B5EF4-FFF2-40B4-BE49-F238E27FC236}">
                <a16:creationId xmlns:a16="http://schemas.microsoft.com/office/drawing/2014/main" id="{1ABD6685-1944-A456-64F0-4F7462E04AC7}"/>
              </a:ext>
            </a:extLst>
          </p:cNvPr>
          <p:cNvPicPr>
            <a:picLocks noChangeAspect="1"/>
          </p:cNvPicPr>
          <p:nvPr/>
        </p:nvPicPr>
        <p:blipFill>
          <a:blip r:embed="rId2"/>
          <a:stretch>
            <a:fillRect/>
          </a:stretch>
        </p:blipFill>
        <p:spPr>
          <a:xfrm>
            <a:off x="5087710" y="244276"/>
            <a:ext cx="6710136" cy="1210025"/>
          </a:xfrm>
          <a:prstGeom prst="rect">
            <a:avLst/>
          </a:prstGeom>
        </p:spPr>
      </p:pic>
      <p:pic>
        <p:nvPicPr>
          <p:cNvPr id="5" name="Picture 4">
            <a:extLst>
              <a:ext uri="{FF2B5EF4-FFF2-40B4-BE49-F238E27FC236}">
                <a16:creationId xmlns:a16="http://schemas.microsoft.com/office/drawing/2014/main" id="{D1552340-2565-9D08-22BA-398379694B81}"/>
              </a:ext>
            </a:extLst>
          </p:cNvPr>
          <p:cNvPicPr>
            <a:picLocks noChangeAspect="1"/>
          </p:cNvPicPr>
          <p:nvPr/>
        </p:nvPicPr>
        <p:blipFill>
          <a:blip r:embed="rId3"/>
          <a:stretch>
            <a:fillRect/>
          </a:stretch>
        </p:blipFill>
        <p:spPr>
          <a:xfrm>
            <a:off x="8442778" y="5740202"/>
            <a:ext cx="2505137" cy="873522"/>
          </a:xfrm>
          <a:prstGeom prst="rect">
            <a:avLst/>
          </a:prstGeom>
        </p:spPr>
      </p:pic>
      <p:sp>
        <p:nvSpPr>
          <p:cNvPr id="6" name="Date Placeholder 5">
            <a:extLst>
              <a:ext uri="{FF2B5EF4-FFF2-40B4-BE49-F238E27FC236}">
                <a16:creationId xmlns:a16="http://schemas.microsoft.com/office/drawing/2014/main" id="{AFF10728-788C-7E27-F325-672E8835BD6C}"/>
              </a:ext>
            </a:extLst>
          </p:cNvPr>
          <p:cNvSpPr>
            <a:spLocks noGrp="1"/>
          </p:cNvSpPr>
          <p:nvPr>
            <p:ph type="dt" sz="half" idx="10"/>
          </p:nvPr>
        </p:nvSpPr>
        <p:spPr/>
        <p:txBody>
          <a:bodyPr/>
          <a:lstStyle/>
          <a:p>
            <a:fld id="{9F9B8374-0FF7-4C5F-8D60-C8C9A84A948A}" type="datetime1">
              <a:rPr lang="en-US" smtClean="0"/>
              <a:t>6/10/2022</a:t>
            </a:fld>
            <a:endParaRPr lang="en-US"/>
          </a:p>
        </p:txBody>
      </p:sp>
      <p:sp>
        <p:nvSpPr>
          <p:cNvPr id="7" name="Slide Number Placeholder 6">
            <a:extLst>
              <a:ext uri="{FF2B5EF4-FFF2-40B4-BE49-F238E27FC236}">
                <a16:creationId xmlns:a16="http://schemas.microsoft.com/office/drawing/2014/main" id="{FF8D36EB-C7C5-67F5-38EC-EDFEB3F3E688}"/>
              </a:ext>
            </a:extLst>
          </p:cNvPr>
          <p:cNvSpPr>
            <a:spLocks noGrp="1"/>
          </p:cNvSpPr>
          <p:nvPr>
            <p:ph type="sldNum" sz="quarter" idx="12"/>
          </p:nvPr>
        </p:nvSpPr>
        <p:spPr/>
        <p:txBody>
          <a:bodyPr/>
          <a:lstStyle/>
          <a:p>
            <a:fld id="{3BB97F6B-EFC8-4A5B-BE88-499F3A2E07ED}" type="slidenum">
              <a:rPr lang="en-US" smtClean="0"/>
              <a:t>8</a:t>
            </a:fld>
            <a:endParaRPr lang="en-US"/>
          </a:p>
        </p:txBody>
      </p:sp>
    </p:spTree>
    <p:extLst>
      <p:ext uri="{BB962C8B-B14F-4D97-AF65-F5344CB8AC3E}">
        <p14:creationId xmlns:p14="http://schemas.microsoft.com/office/powerpoint/2010/main" val="3899187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F1D53-B75A-A9DE-A545-D625CDABEE1E}"/>
              </a:ext>
            </a:extLst>
          </p:cNvPr>
          <p:cNvSpPr>
            <a:spLocks noGrp="1"/>
          </p:cNvSpPr>
          <p:nvPr>
            <p:ph type="title"/>
          </p:nvPr>
        </p:nvSpPr>
        <p:spPr/>
        <p:txBody>
          <a:bodyPr/>
          <a:lstStyle/>
          <a:p>
            <a:r>
              <a:rPr lang="en-US" dirty="0"/>
              <a:t>Findings&amp;Analysis-1</a:t>
            </a:r>
          </a:p>
        </p:txBody>
      </p:sp>
      <p:sp>
        <p:nvSpPr>
          <p:cNvPr id="3" name="Content Placeholder 2">
            <a:extLst>
              <a:ext uri="{FF2B5EF4-FFF2-40B4-BE49-F238E27FC236}">
                <a16:creationId xmlns:a16="http://schemas.microsoft.com/office/drawing/2014/main" id="{D39EDE44-1F64-05FD-1E4E-0E50A54241D1}"/>
              </a:ext>
            </a:extLst>
          </p:cNvPr>
          <p:cNvSpPr>
            <a:spLocks noGrp="1"/>
          </p:cNvSpPr>
          <p:nvPr>
            <p:ph idx="1"/>
          </p:nvPr>
        </p:nvSpPr>
        <p:spPr/>
        <p:txBody>
          <a:bodyPr/>
          <a:lstStyle/>
          <a:p>
            <a:r>
              <a:rPr lang="en-US" dirty="0"/>
              <a:t>On an annual basis, we see that consumption decreases in summer months due to the variation of sunshine duration according to months, while consumption increases in the winter months. </a:t>
            </a:r>
          </a:p>
          <a:p>
            <a:r>
              <a:rPr lang="en-US" dirty="0"/>
              <a:t>This shows us that there is seasonality in the data. </a:t>
            </a:r>
          </a:p>
        </p:txBody>
      </p:sp>
      <p:pic>
        <p:nvPicPr>
          <p:cNvPr id="4" name="Picture 3">
            <a:extLst>
              <a:ext uri="{FF2B5EF4-FFF2-40B4-BE49-F238E27FC236}">
                <a16:creationId xmlns:a16="http://schemas.microsoft.com/office/drawing/2014/main" id="{398CE442-94C8-B337-75AC-94A1ACCE3F67}"/>
              </a:ext>
            </a:extLst>
          </p:cNvPr>
          <p:cNvPicPr>
            <a:picLocks noChangeAspect="1"/>
          </p:cNvPicPr>
          <p:nvPr/>
        </p:nvPicPr>
        <p:blipFill>
          <a:blip r:embed="rId2"/>
          <a:stretch>
            <a:fillRect/>
          </a:stretch>
        </p:blipFill>
        <p:spPr>
          <a:xfrm>
            <a:off x="6212793" y="365125"/>
            <a:ext cx="5979207" cy="1210025"/>
          </a:xfrm>
          <a:prstGeom prst="rect">
            <a:avLst/>
          </a:prstGeom>
        </p:spPr>
      </p:pic>
      <p:pic>
        <p:nvPicPr>
          <p:cNvPr id="5" name="Picture 4">
            <a:extLst>
              <a:ext uri="{FF2B5EF4-FFF2-40B4-BE49-F238E27FC236}">
                <a16:creationId xmlns:a16="http://schemas.microsoft.com/office/drawing/2014/main" id="{220DA395-1020-9444-8097-1556A0D7D897}"/>
              </a:ext>
            </a:extLst>
          </p:cNvPr>
          <p:cNvPicPr>
            <a:picLocks noChangeAspect="1"/>
          </p:cNvPicPr>
          <p:nvPr/>
        </p:nvPicPr>
        <p:blipFill>
          <a:blip r:embed="rId3"/>
          <a:stretch>
            <a:fillRect/>
          </a:stretch>
        </p:blipFill>
        <p:spPr>
          <a:xfrm>
            <a:off x="8102537" y="5740202"/>
            <a:ext cx="2505137" cy="873522"/>
          </a:xfrm>
          <a:prstGeom prst="rect">
            <a:avLst/>
          </a:prstGeom>
        </p:spPr>
      </p:pic>
      <p:sp>
        <p:nvSpPr>
          <p:cNvPr id="6" name="Date Placeholder 5">
            <a:extLst>
              <a:ext uri="{FF2B5EF4-FFF2-40B4-BE49-F238E27FC236}">
                <a16:creationId xmlns:a16="http://schemas.microsoft.com/office/drawing/2014/main" id="{E20DBBF6-F80C-D9F2-0F30-30B2B7FBBAE4}"/>
              </a:ext>
            </a:extLst>
          </p:cNvPr>
          <p:cNvSpPr>
            <a:spLocks noGrp="1"/>
          </p:cNvSpPr>
          <p:nvPr>
            <p:ph type="dt" sz="half" idx="10"/>
          </p:nvPr>
        </p:nvSpPr>
        <p:spPr/>
        <p:txBody>
          <a:bodyPr/>
          <a:lstStyle/>
          <a:p>
            <a:fld id="{1D6FB9A7-F6CB-4287-875E-41BBD2D826FC}" type="datetime1">
              <a:rPr lang="en-US" smtClean="0"/>
              <a:t>6/10/2022</a:t>
            </a:fld>
            <a:endParaRPr lang="en-US"/>
          </a:p>
        </p:txBody>
      </p:sp>
      <p:sp>
        <p:nvSpPr>
          <p:cNvPr id="7" name="Slide Number Placeholder 6">
            <a:extLst>
              <a:ext uri="{FF2B5EF4-FFF2-40B4-BE49-F238E27FC236}">
                <a16:creationId xmlns:a16="http://schemas.microsoft.com/office/drawing/2014/main" id="{3050464B-73D3-FF01-0F25-BB500C66153E}"/>
              </a:ext>
            </a:extLst>
          </p:cNvPr>
          <p:cNvSpPr>
            <a:spLocks noGrp="1"/>
          </p:cNvSpPr>
          <p:nvPr>
            <p:ph type="sldNum" sz="quarter" idx="12"/>
          </p:nvPr>
        </p:nvSpPr>
        <p:spPr/>
        <p:txBody>
          <a:bodyPr/>
          <a:lstStyle/>
          <a:p>
            <a:fld id="{3BB97F6B-EFC8-4A5B-BE88-499F3A2E07ED}" type="slidenum">
              <a:rPr lang="en-US" smtClean="0"/>
              <a:t>9</a:t>
            </a:fld>
            <a:endParaRPr lang="en-US"/>
          </a:p>
        </p:txBody>
      </p:sp>
    </p:spTree>
    <p:extLst>
      <p:ext uri="{BB962C8B-B14F-4D97-AF65-F5344CB8AC3E}">
        <p14:creationId xmlns:p14="http://schemas.microsoft.com/office/powerpoint/2010/main" val="37100178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1452</TotalTime>
  <Words>908</Words>
  <Application>Microsoft Office PowerPoint</Application>
  <PresentationFormat>Widescreen</PresentationFormat>
  <Paragraphs>92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MORE EFFICIENT USE OF PUBLIC LIGHTING WITH  DATA ANALYTICS BASED ON MACHINE LEARNING </vt:lpstr>
      <vt:lpstr>Table of Content</vt:lpstr>
      <vt:lpstr>Introduction</vt:lpstr>
      <vt:lpstr>Literature Review</vt:lpstr>
      <vt:lpstr>Statement of  Problem</vt:lpstr>
      <vt:lpstr>Methodology</vt:lpstr>
      <vt:lpstr>Methodology (cont’d)</vt:lpstr>
      <vt:lpstr>Methodology (cont’d)</vt:lpstr>
      <vt:lpstr>Findings&amp;Analysis-1</vt:lpstr>
      <vt:lpstr>Findings&amp;Analysis-1 (cont’d)</vt:lpstr>
      <vt:lpstr>Findings &amp;Analysis-2</vt:lpstr>
      <vt:lpstr>Findings &amp;Analysis-3</vt:lpstr>
      <vt:lpstr>Conclusion</vt:lpstr>
      <vt:lpstr>References</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MORE EFFICIENT USE OF PUBLIC LIGHTING WITH  DATA ANALYTICS BASED ON MACHINE LEARNING </dc:title>
  <dc:creator>Makbule Özge ÖZLER</dc:creator>
  <cp:lastModifiedBy>Makbule Özge ÖZLER</cp:lastModifiedBy>
  <cp:revision>103</cp:revision>
  <dcterms:created xsi:type="dcterms:W3CDTF">2022-06-06T13:50:51Z</dcterms:created>
  <dcterms:modified xsi:type="dcterms:W3CDTF">2022-06-10T15:22:57Z</dcterms:modified>
</cp:coreProperties>
</file>