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753612-A367-1DBB-FEEB-A10911E61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4C10D93-52B7-9BCF-1346-A9763C82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9BA45B-B428-228D-F2BF-47AC6EC0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9A7422-5A85-3571-FB33-4FC84F96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756B5C-D157-D4FB-718F-A7B1328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68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7141FE-ABAF-FD08-2D33-C879908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8DFBF0E-A0CD-36E3-D173-9F5DA3F53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02D8A9-7AB2-F86F-E833-0AFD7078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B90E47-63F0-1211-C7CE-8E77380F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71D5CF-90D5-7984-924F-EF39B439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04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9071D90-FF4F-C3C3-D7DB-99DA49C64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6C23AD-A363-BAE9-DABB-5ACB12DC1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3D2434-9BAA-369F-637F-CFBB5E54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13B527-73B2-F1E3-1C0E-9DB96505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B7E602-51B6-886A-9C84-B0F7BBAE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9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24F1BC-6C09-21EA-FA7D-297E44F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C0BB76-29F8-2650-C301-0B52598E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B1507A-6C0C-94D0-449D-D93DB332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07E715-E2DE-FBDA-1FAF-74BCE987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4C9A9F-3B84-670F-B65C-49DF89DC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612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E0199E-73F6-0FF2-54CA-FB4E02BB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E0C19D-EACB-A2CC-B0F1-7C3CE5BF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F83082-2EE0-ECF6-0438-44EA57C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F0599C-7A71-B3F0-D409-853F0340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DDF9B4-5ECC-B9D1-E35D-2426A854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52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289C8E-D746-CC4E-920F-50F28E09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6EC154-A4B4-7C88-F85A-6D16522E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C9ADF8-CB52-8400-EAEF-8ED5B741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58833F-A170-C067-3DE3-B8D9E7FC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B9C46C3-E337-1B73-C3DE-F4451C43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81B6360-4E8B-6306-52A4-5384828F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09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351F46-B372-06DE-CD1B-97DB7B2C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87FA55-BB77-E580-0EFC-771762C4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7881F2-D487-F0D0-1ADC-DC38E668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9C05810-DC57-62F9-7A75-9338459B4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B93D732-922A-C686-D95D-C1806CF3B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4FDFA12-D19A-0031-FD72-B69B088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398912B-1D6C-4BCF-05EC-399EC0C0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B486E04-A727-AD8E-6CCC-0354FC81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81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865712-4D01-5DFE-2119-88850C4B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B74B17E-C828-92FE-133E-5F7472EE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B307660-3A16-EF9C-E4C1-43C2C24D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37CB027-D216-D85F-6F7A-30FBE604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96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5212D0B-2449-2E4F-D785-85D1A1C2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0250258-E9C5-10C0-1294-E0C6B53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ABF8C94-A352-BACB-2DB0-D5FF3137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30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A7F65E-5795-316C-5072-0F98C7C4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D2B473-B691-1EE8-7A6E-E4FD5E35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E48806-FFDE-BE79-9732-4987671AB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A9B019-4ECB-962F-FED2-56C524CB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393E4A7-A797-A909-3D88-65657A03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C941492-1FBB-2088-3B37-64A72F5D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39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F7986B-5B9A-9781-68B0-CB18A73C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51A6D0-E375-7925-29E6-165B303F5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EC9F20E-EF8A-E995-2771-445E91A1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B7B3FC5-49A0-AA5D-9F0F-97B1DAAF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242DA7-58CD-5EEC-C45B-F12BB1FC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FE1D82-94CF-DE96-8A01-86D7943F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642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DE30438-222D-6DDA-2ACB-1B206440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461F33-6520-73ED-CD4F-B9A583AE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EE3890-DCAB-4CD2-73DC-970A0C99D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4D03-2516-47B9-BDB9-5BE96D1894B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9B7AC2-B6C9-9586-F3BA-CB934ABB9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DA773E-1943-3658-6F82-7BA5750E5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DEA8-8E78-40AF-93F8-D8D5E6E44E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12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8B76CF-2669-54E1-E867-BDCCF742E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454775-32C2-5B4D-46F5-155EE3EA0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2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FDFEE3-B5C8-9C3A-26C7-4B2A1F71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a </a:t>
            </a:r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SupplierID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, </a:t>
            </a:r>
            <a:r>
              <a:rPr lang="tr-TR" dirty="0" err="1"/>
              <a:t>ProductId</a:t>
            </a:r>
            <a:r>
              <a:rPr lang="tr-TR" dirty="0"/>
              <a:t>,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SupplierId</a:t>
            </a:r>
            <a:r>
              <a:rPr lang="tr-TR" dirty="0"/>
              <a:t>,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SupplierID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/>
              <a:t>monitorSupplierChanging </a:t>
            </a:r>
            <a:r>
              <a:rPr lang="tr-TR" dirty="0" err="1"/>
              <a:t>Table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593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Office PowerPoint</Application>
  <PresentationFormat>Geniş ekran</PresentationFormat>
  <Paragraphs>3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Gözde Öztel</dc:creator>
  <cp:lastModifiedBy>Gözde Öztel</cp:lastModifiedBy>
  <cp:revision>4</cp:revision>
  <dcterms:created xsi:type="dcterms:W3CDTF">2022-12-11T07:48:03Z</dcterms:created>
  <dcterms:modified xsi:type="dcterms:W3CDTF">2022-12-11T08:32:38Z</dcterms:modified>
</cp:coreProperties>
</file>