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14141141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20" autoAdjust="0"/>
  </p:normalViewPr>
  <p:slideViewPr>
    <p:cSldViewPr snapToGrid="0">
      <p:cViewPr varScale="1">
        <p:scale>
          <a:sx n="111" d="100"/>
          <a:sy n="111" d="100"/>
        </p:scale>
        <p:origin x="7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stafa Asiroglu" userId="e0f1bbbb-f090-40a8-9754-30c894c9b5f4" providerId="ADAL" clId="{167D4202-7159-4C6F-93B8-268EF828FE9F}"/>
    <pc:docChg chg="modSld">
      <pc:chgData name="Mustafa Asiroglu" userId="e0f1bbbb-f090-40a8-9754-30c894c9b5f4" providerId="ADAL" clId="{167D4202-7159-4C6F-93B8-268EF828FE9F}" dt="2022-04-26T14:34:08.273" v="0" actId="20577"/>
      <pc:docMkLst>
        <pc:docMk/>
      </pc:docMkLst>
      <pc:sldChg chg="modNotesTx">
        <pc:chgData name="Mustafa Asiroglu" userId="e0f1bbbb-f090-40a8-9754-30c894c9b5f4" providerId="ADAL" clId="{167D4202-7159-4C6F-93B8-268EF828FE9F}" dt="2022-04-26T14:34:08.273" v="0" actId="20577"/>
        <pc:sldMkLst>
          <pc:docMk/>
          <pc:sldMk cId="74284700" sldId="21414114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B3F3EF-7EFD-4CDC-B394-2A297601F483}" type="datetimeFigureOut">
              <a:rPr lang="en-US" smtClean="0"/>
              <a:t>5/12/2022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8C986C-AD11-45F2-8A96-76B073285CA7}" type="slidenum">
              <a:rPr lang="en-US" smtClean="0"/>
              <a:t>‹#›</a:t>
            </a:fld>
            <a:endParaRPr lang="en-US"/>
          </a:p>
        </p:txBody>
      </p:sp>
    </p:spTree>
    <p:extLst>
      <p:ext uri="{BB962C8B-B14F-4D97-AF65-F5344CB8AC3E}">
        <p14:creationId xmlns:p14="http://schemas.microsoft.com/office/powerpoint/2010/main" val="152521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63EBA0-89B0-4ECE-8799-87CCABF613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8045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0D0D0D"/>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F2A1E73-C241-4852-B10C-055BD97191F8}"/>
              </a:ext>
            </a:extLst>
          </p:cNvPr>
          <p:cNvSpPr>
            <a:spLocks noGrp="1"/>
          </p:cNvSpPr>
          <p:nvPr>
            <p:ph type="pic" sz="quarter" idx="13"/>
          </p:nvPr>
        </p:nvSpPr>
        <p:spPr>
          <a:xfrm>
            <a:off x="0" y="0"/>
            <a:ext cx="12252325" cy="6858000"/>
          </a:xfrm>
        </p:spPr>
        <p:txBody>
          <a:bodyPr/>
          <a:lstStyle/>
          <a:p>
            <a:endParaRPr lang="en-US"/>
          </a:p>
        </p:txBody>
      </p:sp>
      <p:sp>
        <p:nvSpPr>
          <p:cNvPr id="9" name="Title 1"/>
          <p:cNvSpPr>
            <a:spLocks noGrp="1"/>
          </p:cNvSpPr>
          <p:nvPr>
            <p:ph type="title" hasCustomPrompt="1"/>
          </p:nvPr>
        </p:nvSpPr>
        <p:spPr>
          <a:xfrm>
            <a:off x="811327" y="2314982"/>
            <a:ext cx="4916874" cy="1218795"/>
          </a:xfrm>
          <a:noFill/>
        </p:spPr>
        <p:txBody>
          <a:bodyPr wrap="square" lIns="0" tIns="0" rIns="0" bIns="0" anchor="b" anchorCtr="0">
            <a:spAutoFit/>
          </a:bodyPr>
          <a:lstStyle>
            <a:lvl1pPr algn="l">
              <a:defRPr sz="44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811326" y="3962400"/>
            <a:ext cx="4916874"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grpSp>
        <p:nvGrpSpPr>
          <p:cNvPr id="6" name="Group 21">
            <a:extLst>
              <a:ext uri="{FF2B5EF4-FFF2-40B4-BE49-F238E27FC236}">
                <a16:creationId xmlns:a16="http://schemas.microsoft.com/office/drawing/2014/main" id="{00C90369-85BA-4C47-BECC-EC63A981D611}"/>
              </a:ext>
            </a:extLst>
          </p:cNvPr>
          <p:cNvGrpSpPr>
            <a:grpSpLocks noChangeAspect="1"/>
          </p:cNvGrpSpPr>
          <p:nvPr userDrawn="1"/>
        </p:nvGrpSpPr>
        <p:grpSpPr bwMode="auto">
          <a:xfrm>
            <a:off x="434975" y="444500"/>
            <a:ext cx="2032492" cy="292608"/>
            <a:chOff x="428" y="664"/>
            <a:chExt cx="4126" cy="594"/>
          </a:xfrm>
        </p:grpSpPr>
        <p:sp>
          <p:nvSpPr>
            <p:cNvPr id="8" name="Freeform 22">
              <a:extLst>
                <a:ext uri="{FF2B5EF4-FFF2-40B4-BE49-F238E27FC236}">
                  <a16:creationId xmlns:a16="http://schemas.microsoft.com/office/drawing/2014/main" id="{62F29EE8-7181-4963-946D-2FC7711C3A36}"/>
                </a:ext>
              </a:extLst>
            </p:cNvPr>
            <p:cNvSpPr>
              <a:spLocks noEditPoints="1"/>
            </p:cNvSpPr>
            <p:nvPr/>
          </p:nvSpPr>
          <p:spPr bwMode="auto">
            <a:xfrm>
              <a:off x="3296" y="784"/>
              <a:ext cx="335" cy="354"/>
            </a:xfrm>
            <a:custGeom>
              <a:avLst/>
              <a:gdLst>
                <a:gd name="T0" fmla="*/ 202 w 335"/>
                <a:gd name="T1" fmla="*/ 0 h 354"/>
                <a:gd name="T2" fmla="*/ 335 w 335"/>
                <a:gd name="T3" fmla="*/ 354 h 354"/>
                <a:gd name="T4" fmla="*/ 267 w 335"/>
                <a:gd name="T5" fmla="*/ 354 h 354"/>
                <a:gd name="T6" fmla="*/ 237 w 335"/>
                <a:gd name="T7" fmla="*/ 266 h 354"/>
                <a:gd name="T8" fmla="*/ 96 w 335"/>
                <a:gd name="T9" fmla="*/ 266 h 354"/>
                <a:gd name="T10" fmla="*/ 67 w 335"/>
                <a:gd name="T11" fmla="*/ 354 h 354"/>
                <a:gd name="T12" fmla="*/ 0 w 335"/>
                <a:gd name="T13" fmla="*/ 354 h 354"/>
                <a:gd name="T14" fmla="*/ 133 w 335"/>
                <a:gd name="T15" fmla="*/ 0 h 354"/>
                <a:gd name="T16" fmla="*/ 202 w 335"/>
                <a:gd name="T17" fmla="*/ 0 h 354"/>
                <a:gd name="T18" fmla="*/ 165 w 335"/>
                <a:gd name="T19" fmla="*/ 66 h 354"/>
                <a:gd name="T20" fmla="*/ 112 w 335"/>
                <a:gd name="T21" fmla="*/ 214 h 354"/>
                <a:gd name="T22" fmla="*/ 218 w 335"/>
                <a:gd name="T23" fmla="*/ 214 h 354"/>
                <a:gd name="T24" fmla="*/ 167 w 335"/>
                <a:gd name="T25" fmla="*/ 66 h 354"/>
                <a:gd name="T26" fmla="*/ 165 w 335"/>
                <a:gd name="T27" fmla="*/ 66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54">
                  <a:moveTo>
                    <a:pt x="202" y="0"/>
                  </a:moveTo>
                  <a:lnTo>
                    <a:pt x="335" y="354"/>
                  </a:lnTo>
                  <a:lnTo>
                    <a:pt x="267" y="354"/>
                  </a:lnTo>
                  <a:lnTo>
                    <a:pt x="237" y="266"/>
                  </a:lnTo>
                  <a:lnTo>
                    <a:pt x="96" y="266"/>
                  </a:lnTo>
                  <a:lnTo>
                    <a:pt x="67" y="354"/>
                  </a:lnTo>
                  <a:lnTo>
                    <a:pt x="0" y="354"/>
                  </a:lnTo>
                  <a:lnTo>
                    <a:pt x="133" y="0"/>
                  </a:lnTo>
                  <a:lnTo>
                    <a:pt x="202" y="0"/>
                  </a:lnTo>
                  <a:close/>
                  <a:moveTo>
                    <a:pt x="165" y="66"/>
                  </a:moveTo>
                  <a:lnTo>
                    <a:pt x="112" y="214"/>
                  </a:lnTo>
                  <a:lnTo>
                    <a:pt x="218" y="214"/>
                  </a:lnTo>
                  <a:lnTo>
                    <a:pt x="167" y="66"/>
                  </a:lnTo>
                  <a:lnTo>
                    <a:pt x="165"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 name="Freeform 23">
              <a:extLst>
                <a:ext uri="{FF2B5EF4-FFF2-40B4-BE49-F238E27FC236}">
                  <a16:creationId xmlns:a16="http://schemas.microsoft.com/office/drawing/2014/main" id="{E69A5CB7-9986-49D1-A320-9F9F9E2E30D3}"/>
                </a:ext>
              </a:extLst>
            </p:cNvPr>
            <p:cNvSpPr>
              <a:spLocks/>
            </p:cNvSpPr>
            <p:nvPr/>
          </p:nvSpPr>
          <p:spPr bwMode="auto">
            <a:xfrm>
              <a:off x="3651" y="883"/>
              <a:ext cx="213" cy="255"/>
            </a:xfrm>
            <a:custGeom>
              <a:avLst/>
              <a:gdLst>
                <a:gd name="T0" fmla="*/ 8 w 213"/>
                <a:gd name="T1" fmla="*/ 0 h 255"/>
                <a:gd name="T2" fmla="*/ 211 w 213"/>
                <a:gd name="T3" fmla="*/ 0 h 255"/>
                <a:gd name="T4" fmla="*/ 211 w 213"/>
                <a:gd name="T5" fmla="*/ 24 h 255"/>
                <a:gd name="T6" fmla="*/ 78 w 213"/>
                <a:gd name="T7" fmla="*/ 208 h 255"/>
                <a:gd name="T8" fmla="*/ 213 w 213"/>
                <a:gd name="T9" fmla="*/ 208 h 255"/>
                <a:gd name="T10" fmla="*/ 213 w 213"/>
                <a:gd name="T11" fmla="*/ 255 h 255"/>
                <a:gd name="T12" fmla="*/ 0 w 213"/>
                <a:gd name="T13" fmla="*/ 255 h 255"/>
                <a:gd name="T14" fmla="*/ 0 w 213"/>
                <a:gd name="T15" fmla="*/ 229 h 255"/>
                <a:gd name="T16" fmla="*/ 131 w 213"/>
                <a:gd name="T17" fmla="*/ 49 h 255"/>
                <a:gd name="T18" fmla="*/ 8 w 213"/>
                <a:gd name="T19" fmla="*/ 49 h 255"/>
                <a:gd name="T20" fmla="*/ 8 w 213"/>
                <a:gd name="T21"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55">
                  <a:moveTo>
                    <a:pt x="8" y="0"/>
                  </a:moveTo>
                  <a:lnTo>
                    <a:pt x="211" y="0"/>
                  </a:lnTo>
                  <a:lnTo>
                    <a:pt x="211" y="24"/>
                  </a:lnTo>
                  <a:lnTo>
                    <a:pt x="78" y="208"/>
                  </a:lnTo>
                  <a:lnTo>
                    <a:pt x="213" y="208"/>
                  </a:lnTo>
                  <a:lnTo>
                    <a:pt x="213" y="255"/>
                  </a:lnTo>
                  <a:lnTo>
                    <a:pt x="0" y="255"/>
                  </a:lnTo>
                  <a:lnTo>
                    <a:pt x="0" y="229"/>
                  </a:lnTo>
                  <a:lnTo>
                    <a:pt x="131" y="49"/>
                  </a:lnTo>
                  <a:lnTo>
                    <a:pt x="8" y="49"/>
                  </a:lnTo>
                  <a:lnTo>
                    <a:pt x="8"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 name="Freeform 24">
              <a:extLst>
                <a:ext uri="{FF2B5EF4-FFF2-40B4-BE49-F238E27FC236}">
                  <a16:creationId xmlns:a16="http://schemas.microsoft.com/office/drawing/2014/main" id="{C09AEB02-6BBE-4F10-B6D8-125786A3E3A2}"/>
                </a:ext>
              </a:extLst>
            </p:cNvPr>
            <p:cNvSpPr>
              <a:spLocks/>
            </p:cNvSpPr>
            <p:nvPr/>
          </p:nvSpPr>
          <p:spPr bwMode="auto">
            <a:xfrm>
              <a:off x="3890" y="883"/>
              <a:ext cx="227" cy="260"/>
            </a:xfrm>
            <a:custGeom>
              <a:avLst/>
              <a:gdLst>
                <a:gd name="T0" fmla="*/ 111 w 111"/>
                <a:gd name="T1" fmla="*/ 0 h 126"/>
                <a:gd name="T2" fmla="*/ 111 w 111"/>
                <a:gd name="T3" fmla="*/ 124 h 126"/>
                <a:gd name="T4" fmla="*/ 81 w 111"/>
                <a:gd name="T5" fmla="*/ 124 h 126"/>
                <a:gd name="T6" fmla="*/ 81 w 111"/>
                <a:gd name="T7" fmla="*/ 108 h 126"/>
                <a:gd name="T8" fmla="*/ 81 w 111"/>
                <a:gd name="T9" fmla="*/ 108 h 126"/>
                <a:gd name="T10" fmla="*/ 66 w 111"/>
                <a:gd name="T11" fmla="*/ 121 h 126"/>
                <a:gd name="T12" fmla="*/ 44 w 111"/>
                <a:gd name="T13" fmla="*/ 126 h 126"/>
                <a:gd name="T14" fmla="*/ 11 w 111"/>
                <a:gd name="T15" fmla="*/ 114 h 126"/>
                <a:gd name="T16" fmla="*/ 0 w 111"/>
                <a:gd name="T17" fmla="*/ 76 h 126"/>
                <a:gd name="T18" fmla="*/ 0 w 111"/>
                <a:gd name="T19" fmla="*/ 0 h 126"/>
                <a:gd name="T20" fmla="*/ 29 w 111"/>
                <a:gd name="T21" fmla="*/ 0 h 126"/>
                <a:gd name="T22" fmla="*/ 29 w 111"/>
                <a:gd name="T23" fmla="*/ 72 h 126"/>
                <a:gd name="T24" fmla="*/ 35 w 111"/>
                <a:gd name="T25" fmla="*/ 96 h 126"/>
                <a:gd name="T26" fmla="*/ 54 w 111"/>
                <a:gd name="T27" fmla="*/ 104 h 126"/>
                <a:gd name="T28" fmla="*/ 74 w 111"/>
                <a:gd name="T29" fmla="*/ 95 h 126"/>
                <a:gd name="T30" fmla="*/ 81 w 111"/>
                <a:gd name="T31" fmla="*/ 72 h 126"/>
                <a:gd name="T32" fmla="*/ 81 w 111"/>
                <a:gd name="T33" fmla="*/ 0 h 126"/>
                <a:gd name="T34" fmla="*/ 111 w 111"/>
                <a:gd name="T35"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26">
                  <a:moveTo>
                    <a:pt x="111" y="0"/>
                  </a:moveTo>
                  <a:cubicBezTo>
                    <a:pt x="111" y="124"/>
                    <a:pt x="111" y="124"/>
                    <a:pt x="111" y="124"/>
                  </a:cubicBezTo>
                  <a:cubicBezTo>
                    <a:pt x="81" y="124"/>
                    <a:pt x="81" y="124"/>
                    <a:pt x="81" y="124"/>
                  </a:cubicBezTo>
                  <a:cubicBezTo>
                    <a:pt x="81" y="108"/>
                    <a:pt x="81" y="108"/>
                    <a:pt x="81" y="108"/>
                  </a:cubicBezTo>
                  <a:cubicBezTo>
                    <a:pt x="81" y="108"/>
                    <a:pt x="81" y="108"/>
                    <a:pt x="81" y="108"/>
                  </a:cubicBezTo>
                  <a:cubicBezTo>
                    <a:pt x="77" y="114"/>
                    <a:pt x="72" y="118"/>
                    <a:pt x="66" y="121"/>
                  </a:cubicBezTo>
                  <a:cubicBezTo>
                    <a:pt x="59" y="124"/>
                    <a:pt x="52" y="126"/>
                    <a:pt x="44" y="126"/>
                  </a:cubicBezTo>
                  <a:cubicBezTo>
                    <a:pt x="29" y="126"/>
                    <a:pt x="18" y="122"/>
                    <a:pt x="11" y="114"/>
                  </a:cubicBezTo>
                  <a:cubicBezTo>
                    <a:pt x="3" y="106"/>
                    <a:pt x="0" y="93"/>
                    <a:pt x="0" y="76"/>
                  </a:cubicBezTo>
                  <a:cubicBezTo>
                    <a:pt x="0" y="0"/>
                    <a:pt x="0" y="0"/>
                    <a:pt x="0" y="0"/>
                  </a:cubicBezTo>
                  <a:cubicBezTo>
                    <a:pt x="29" y="0"/>
                    <a:pt x="29" y="0"/>
                    <a:pt x="29" y="0"/>
                  </a:cubicBezTo>
                  <a:cubicBezTo>
                    <a:pt x="29" y="72"/>
                    <a:pt x="29" y="72"/>
                    <a:pt x="29" y="72"/>
                  </a:cubicBezTo>
                  <a:cubicBezTo>
                    <a:pt x="29" y="83"/>
                    <a:pt x="31" y="91"/>
                    <a:pt x="35" y="96"/>
                  </a:cubicBezTo>
                  <a:cubicBezTo>
                    <a:pt x="40" y="101"/>
                    <a:pt x="46" y="104"/>
                    <a:pt x="54" y="104"/>
                  </a:cubicBezTo>
                  <a:cubicBezTo>
                    <a:pt x="62" y="104"/>
                    <a:pt x="69" y="101"/>
                    <a:pt x="74" y="95"/>
                  </a:cubicBezTo>
                  <a:cubicBezTo>
                    <a:pt x="79" y="89"/>
                    <a:pt x="81" y="82"/>
                    <a:pt x="81" y="72"/>
                  </a:cubicBezTo>
                  <a:cubicBezTo>
                    <a:pt x="81" y="0"/>
                    <a:pt x="81" y="0"/>
                    <a:pt x="81" y="0"/>
                  </a:cubicBezTo>
                  <a:lnTo>
                    <a:pt x="11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 name="Freeform 25">
              <a:extLst>
                <a:ext uri="{FF2B5EF4-FFF2-40B4-BE49-F238E27FC236}">
                  <a16:creationId xmlns:a16="http://schemas.microsoft.com/office/drawing/2014/main" id="{B5B16689-F626-4CBB-A9ED-263B2AFF48F3}"/>
                </a:ext>
              </a:extLst>
            </p:cNvPr>
            <p:cNvSpPr>
              <a:spLocks/>
            </p:cNvSpPr>
            <p:nvPr/>
          </p:nvSpPr>
          <p:spPr bwMode="auto">
            <a:xfrm>
              <a:off x="4172" y="879"/>
              <a:ext cx="147" cy="259"/>
            </a:xfrm>
            <a:custGeom>
              <a:avLst/>
              <a:gdLst>
                <a:gd name="T0" fmla="*/ 61 w 72"/>
                <a:gd name="T1" fmla="*/ 0 h 126"/>
                <a:gd name="T2" fmla="*/ 67 w 72"/>
                <a:gd name="T3" fmla="*/ 1 h 126"/>
                <a:gd name="T4" fmla="*/ 72 w 72"/>
                <a:gd name="T5" fmla="*/ 2 h 126"/>
                <a:gd name="T6" fmla="*/ 72 w 72"/>
                <a:gd name="T7" fmla="*/ 32 h 126"/>
                <a:gd name="T8" fmla="*/ 65 w 72"/>
                <a:gd name="T9" fmla="*/ 28 h 126"/>
                <a:gd name="T10" fmla="*/ 54 w 72"/>
                <a:gd name="T11" fmla="*/ 27 h 126"/>
                <a:gd name="T12" fmla="*/ 36 w 72"/>
                <a:gd name="T13" fmla="*/ 36 h 126"/>
                <a:gd name="T14" fmla="*/ 29 w 72"/>
                <a:gd name="T15" fmla="*/ 64 h 126"/>
                <a:gd name="T16" fmla="*/ 29 w 72"/>
                <a:gd name="T17" fmla="*/ 126 h 126"/>
                <a:gd name="T18" fmla="*/ 0 w 72"/>
                <a:gd name="T19" fmla="*/ 126 h 126"/>
                <a:gd name="T20" fmla="*/ 0 w 72"/>
                <a:gd name="T21" fmla="*/ 2 h 126"/>
                <a:gd name="T22" fmla="*/ 29 w 72"/>
                <a:gd name="T23" fmla="*/ 2 h 126"/>
                <a:gd name="T24" fmla="*/ 29 w 72"/>
                <a:gd name="T25" fmla="*/ 22 h 126"/>
                <a:gd name="T26" fmla="*/ 29 w 72"/>
                <a:gd name="T27" fmla="*/ 22 h 126"/>
                <a:gd name="T28" fmla="*/ 41 w 72"/>
                <a:gd name="T29" fmla="*/ 6 h 126"/>
                <a:gd name="T30" fmla="*/ 61 w 72"/>
                <a:gd name="T3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126">
                  <a:moveTo>
                    <a:pt x="61" y="0"/>
                  </a:moveTo>
                  <a:cubicBezTo>
                    <a:pt x="63" y="0"/>
                    <a:pt x="65" y="1"/>
                    <a:pt x="67" y="1"/>
                  </a:cubicBezTo>
                  <a:cubicBezTo>
                    <a:pt x="69" y="1"/>
                    <a:pt x="70" y="2"/>
                    <a:pt x="72" y="2"/>
                  </a:cubicBezTo>
                  <a:cubicBezTo>
                    <a:pt x="72" y="32"/>
                    <a:pt x="72" y="32"/>
                    <a:pt x="72" y="32"/>
                  </a:cubicBezTo>
                  <a:cubicBezTo>
                    <a:pt x="70" y="31"/>
                    <a:pt x="68" y="29"/>
                    <a:pt x="65" y="28"/>
                  </a:cubicBezTo>
                  <a:cubicBezTo>
                    <a:pt x="62" y="27"/>
                    <a:pt x="58" y="27"/>
                    <a:pt x="54" y="27"/>
                  </a:cubicBezTo>
                  <a:cubicBezTo>
                    <a:pt x="47" y="27"/>
                    <a:pt x="41" y="30"/>
                    <a:pt x="36" y="36"/>
                  </a:cubicBezTo>
                  <a:cubicBezTo>
                    <a:pt x="31" y="42"/>
                    <a:pt x="29" y="51"/>
                    <a:pt x="29" y="64"/>
                  </a:cubicBezTo>
                  <a:cubicBezTo>
                    <a:pt x="29" y="126"/>
                    <a:pt x="29" y="126"/>
                    <a:pt x="29" y="126"/>
                  </a:cubicBezTo>
                  <a:cubicBezTo>
                    <a:pt x="0" y="126"/>
                    <a:pt x="0" y="126"/>
                    <a:pt x="0" y="126"/>
                  </a:cubicBezTo>
                  <a:cubicBezTo>
                    <a:pt x="0" y="2"/>
                    <a:pt x="0" y="2"/>
                    <a:pt x="0" y="2"/>
                  </a:cubicBezTo>
                  <a:cubicBezTo>
                    <a:pt x="29" y="2"/>
                    <a:pt x="29" y="2"/>
                    <a:pt x="29" y="2"/>
                  </a:cubicBezTo>
                  <a:cubicBezTo>
                    <a:pt x="29" y="22"/>
                    <a:pt x="29" y="22"/>
                    <a:pt x="29" y="22"/>
                  </a:cubicBezTo>
                  <a:cubicBezTo>
                    <a:pt x="29" y="22"/>
                    <a:pt x="29" y="22"/>
                    <a:pt x="29" y="22"/>
                  </a:cubicBezTo>
                  <a:cubicBezTo>
                    <a:pt x="32" y="15"/>
                    <a:pt x="36" y="10"/>
                    <a:pt x="41" y="6"/>
                  </a:cubicBezTo>
                  <a:cubicBezTo>
                    <a:pt x="47" y="2"/>
                    <a:pt x="53" y="0"/>
                    <a:pt x="61"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26">
              <a:extLst>
                <a:ext uri="{FF2B5EF4-FFF2-40B4-BE49-F238E27FC236}">
                  <a16:creationId xmlns:a16="http://schemas.microsoft.com/office/drawing/2014/main" id="{ABFFBE7A-8D30-4026-A686-6D267229F7A4}"/>
                </a:ext>
              </a:extLst>
            </p:cNvPr>
            <p:cNvSpPr>
              <a:spLocks noEditPoints="1"/>
            </p:cNvSpPr>
            <p:nvPr/>
          </p:nvSpPr>
          <p:spPr bwMode="auto">
            <a:xfrm>
              <a:off x="4321" y="879"/>
              <a:ext cx="233" cy="266"/>
            </a:xfrm>
            <a:custGeom>
              <a:avLst/>
              <a:gdLst>
                <a:gd name="T0" fmla="*/ 104 w 114"/>
                <a:gd name="T1" fmla="*/ 95 h 129"/>
                <a:gd name="T2" fmla="*/ 104 w 114"/>
                <a:gd name="T3" fmla="*/ 119 h 129"/>
                <a:gd name="T4" fmla="*/ 85 w 114"/>
                <a:gd name="T5" fmla="*/ 127 h 129"/>
                <a:gd name="T6" fmla="*/ 60 w 114"/>
                <a:gd name="T7" fmla="*/ 129 h 129"/>
                <a:gd name="T8" fmla="*/ 16 w 114"/>
                <a:gd name="T9" fmla="*/ 113 h 129"/>
                <a:gd name="T10" fmla="*/ 0 w 114"/>
                <a:gd name="T11" fmla="*/ 66 h 129"/>
                <a:gd name="T12" fmla="*/ 17 w 114"/>
                <a:gd name="T13" fmla="*/ 19 h 129"/>
                <a:gd name="T14" fmla="*/ 59 w 114"/>
                <a:gd name="T15" fmla="*/ 0 h 129"/>
                <a:gd name="T16" fmla="*/ 99 w 114"/>
                <a:gd name="T17" fmla="*/ 16 h 129"/>
                <a:gd name="T18" fmla="*/ 114 w 114"/>
                <a:gd name="T19" fmla="*/ 59 h 129"/>
                <a:gd name="T20" fmla="*/ 114 w 114"/>
                <a:gd name="T21" fmla="*/ 73 h 129"/>
                <a:gd name="T22" fmla="*/ 29 w 114"/>
                <a:gd name="T23" fmla="*/ 73 h 129"/>
                <a:gd name="T24" fmla="*/ 41 w 114"/>
                <a:gd name="T25" fmla="*/ 99 h 129"/>
                <a:gd name="T26" fmla="*/ 67 w 114"/>
                <a:gd name="T27" fmla="*/ 107 h 129"/>
                <a:gd name="T28" fmla="*/ 87 w 114"/>
                <a:gd name="T29" fmla="*/ 104 h 129"/>
                <a:gd name="T30" fmla="*/ 104 w 114"/>
                <a:gd name="T31" fmla="*/ 95 h 129"/>
                <a:gd name="T32" fmla="*/ 85 w 114"/>
                <a:gd name="T33" fmla="*/ 52 h 129"/>
                <a:gd name="T34" fmla="*/ 78 w 114"/>
                <a:gd name="T35" fmla="*/ 30 h 129"/>
                <a:gd name="T36" fmla="*/ 59 w 114"/>
                <a:gd name="T37" fmla="*/ 22 h 129"/>
                <a:gd name="T38" fmla="*/ 41 w 114"/>
                <a:gd name="T39" fmla="*/ 30 h 129"/>
                <a:gd name="T40" fmla="*/ 30 w 114"/>
                <a:gd name="T41" fmla="*/ 52 h 129"/>
                <a:gd name="T42" fmla="*/ 85 w 114"/>
                <a:gd name="T43" fmla="*/ 5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29">
                  <a:moveTo>
                    <a:pt x="104" y="95"/>
                  </a:moveTo>
                  <a:cubicBezTo>
                    <a:pt x="104" y="119"/>
                    <a:pt x="104" y="119"/>
                    <a:pt x="104" y="119"/>
                  </a:cubicBezTo>
                  <a:cubicBezTo>
                    <a:pt x="99" y="122"/>
                    <a:pt x="92" y="125"/>
                    <a:pt x="85" y="127"/>
                  </a:cubicBezTo>
                  <a:cubicBezTo>
                    <a:pt x="77" y="128"/>
                    <a:pt x="69" y="129"/>
                    <a:pt x="60" y="129"/>
                  </a:cubicBezTo>
                  <a:cubicBezTo>
                    <a:pt x="41" y="129"/>
                    <a:pt x="26" y="124"/>
                    <a:pt x="16" y="113"/>
                  </a:cubicBezTo>
                  <a:cubicBezTo>
                    <a:pt x="5" y="101"/>
                    <a:pt x="0" y="86"/>
                    <a:pt x="0" y="66"/>
                  </a:cubicBezTo>
                  <a:cubicBezTo>
                    <a:pt x="0" y="47"/>
                    <a:pt x="6" y="31"/>
                    <a:pt x="17" y="19"/>
                  </a:cubicBezTo>
                  <a:cubicBezTo>
                    <a:pt x="28" y="6"/>
                    <a:pt x="42" y="0"/>
                    <a:pt x="59" y="0"/>
                  </a:cubicBezTo>
                  <a:cubicBezTo>
                    <a:pt x="76" y="0"/>
                    <a:pt x="90" y="5"/>
                    <a:pt x="99" y="16"/>
                  </a:cubicBezTo>
                  <a:cubicBezTo>
                    <a:pt x="109" y="26"/>
                    <a:pt x="114" y="41"/>
                    <a:pt x="114" y="59"/>
                  </a:cubicBezTo>
                  <a:cubicBezTo>
                    <a:pt x="114" y="73"/>
                    <a:pt x="114" y="73"/>
                    <a:pt x="114" y="73"/>
                  </a:cubicBezTo>
                  <a:cubicBezTo>
                    <a:pt x="29" y="73"/>
                    <a:pt x="29" y="73"/>
                    <a:pt x="29" y="73"/>
                  </a:cubicBezTo>
                  <a:cubicBezTo>
                    <a:pt x="30" y="86"/>
                    <a:pt x="34" y="94"/>
                    <a:pt x="41" y="99"/>
                  </a:cubicBezTo>
                  <a:cubicBezTo>
                    <a:pt x="47" y="104"/>
                    <a:pt x="56" y="107"/>
                    <a:pt x="67" y="107"/>
                  </a:cubicBezTo>
                  <a:cubicBezTo>
                    <a:pt x="74" y="107"/>
                    <a:pt x="80" y="106"/>
                    <a:pt x="87" y="104"/>
                  </a:cubicBezTo>
                  <a:cubicBezTo>
                    <a:pt x="93" y="101"/>
                    <a:pt x="99" y="99"/>
                    <a:pt x="104" y="95"/>
                  </a:cubicBezTo>
                  <a:close/>
                  <a:moveTo>
                    <a:pt x="85" y="52"/>
                  </a:moveTo>
                  <a:cubicBezTo>
                    <a:pt x="85" y="42"/>
                    <a:pt x="83" y="35"/>
                    <a:pt x="78" y="30"/>
                  </a:cubicBezTo>
                  <a:cubicBezTo>
                    <a:pt x="74" y="25"/>
                    <a:pt x="68" y="22"/>
                    <a:pt x="59" y="22"/>
                  </a:cubicBezTo>
                  <a:cubicBezTo>
                    <a:pt x="52" y="22"/>
                    <a:pt x="46" y="25"/>
                    <a:pt x="41" y="30"/>
                  </a:cubicBezTo>
                  <a:cubicBezTo>
                    <a:pt x="35" y="35"/>
                    <a:pt x="31" y="42"/>
                    <a:pt x="30" y="52"/>
                  </a:cubicBezTo>
                  <a:lnTo>
                    <a:pt x="85" y="5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 name="Freeform 27">
              <a:extLst>
                <a:ext uri="{FF2B5EF4-FFF2-40B4-BE49-F238E27FC236}">
                  <a16:creationId xmlns:a16="http://schemas.microsoft.com/office/drawing/2014/main" id="{8581D62F-4E26-4198-9792-7DDD8C11D1E6}"/>
                </a:ext>
              </a:extLst>
            </p:cNvPr>
            <p:cNvSpPr>
              <a:spLocks noEditPoints="1"/>
            </p:cNvSpPr>
            <p:nvPr/>
          </p:nvSpPr>
          <p:spPr bwMode="auto">
            <a:xfrm>
              <a:off x="1192" y="757"/>
              <a:ext cx="1996" cy="388"/>
            </a:xfrm>
            <a:custGeom>
              <a:avLst/>
              <a:gdLst>
                <a:gd name="T0" fmla="*/ 157 w 977"/>
                <a:gd name="T1" fmla="*/ 185 h 188"/>
                <a:gd name="T2" fmla="*/ 103 w 977"/>
                <a:gd name="T3" fmla="*/ 185 h 188"/>
                <a:gd name="T4" fmla="*/ 28 w 977"/>
                <a:gd name="T5" fmla="*/ 50 h 188"/>
                <a:gd name="T6" fmla="*/ 0 w 977"/>
                <a:gd name="T7" fmla="*/ 13 h 188"/>
                <a:gd name="T8" fmla="*/ 94 w 977"/>
                <a:gd name="T9" fmla="*/ 141 h 188"/>
                <a:gd name="T10" fmla="*/ 212 w 977"/>
                <a:gd name="T11" fmla="*/ 26 h 188"/>
                <a:gd name="T12" fmla="*/ 243 w 977"/>
                <a:gd name="T13" fmla="*/ 14 h 188"/>
                <a:gd name="T14" fmla="*/ 230 w 977"/>
                <a:gd name="T15" fmla="*/ 42 h 188"/>
                <a:gd name="T16" fmla="*/ 245 w 977"/>
                <a:gd name="T17" fmla="*/ 61 h 188"/>
                <a:gd name="T18" fmla="*/ 215 w 977"/>
                <a:gd name="T19" fmla="*/ 61 h 188"/>
                <a:gd name="T20" fmla="*/ 347 w 977"/>
                <a:gd name="T21" fmla="*/ 161 h 188"/>
                <a:gd name="T22" fmla="*/ 346 w 977"/>
                <a:gd name="T23" fmla="*/ 186 h 188"/>
                <a:gd name="T24" fmla="*/ 265 w 977"/>
                <a:gd name="T25" fmla="*/ 127 h 188"/>
                <a:gd name="T26" fmla="*/ 349 w 977"/>
                <a:gd name="T27" fmla="*/ 60 h 188"/>
                <a:gd name="T28" fmla="*/ 348 w 977"/>
                <a:gd name="T29" fmla="*/ 86 h 188"/>
                <a:gd name="T30" fmla="*/ 295 w 977"/>
                <a:gd name="T31" fmla="*/ 124 h 188"/>
                <a:gd name="T32" fmla="*/ 445 w 977"/>
                <a:gd name="T33" fmla="*/ 59 h 188"/>
                <a:gd name="T34" fmla="*/ 456 w 977"/>
                <a:gd name="T35" fmla="*/ 91 h 188"/>
                <a:gd name="T36" fmla="*/ 420 w 977"/>
                <a:gd name="T37" fmla="*/ 95 h 188"/>
                <a:gd name="T38" fmla="*/ 384 w 977"/>
                <a:gd name="T39" fmla="*/ 185 h 188"/>
                <a:gd name="T40" fmla="*/ 413 w 977"/>
                <a:gd name="T41" fmla="*/ 81 h 188"/>
                <a:gd name="T42" fmla="*/ 445 w 977"/>
                <a:gd name="T43" fmla="*/ 59 h 188"/>
                <a:gd name="T44" fmla="*/ 523 w 977"/>
                <a:gd name="T45" fmla="*/ 59 h 188"/>
                <a:gd name="T46" fmla="*/ 567 w 977"/>
                <a:gd name="T47" fmla="*/ 171 h 188"/>
                <a:gd name="T48" fmla="*/ 457 w 977"/>
                <a:gd name="T49" fmla="*/ 125 h 188"/>
                <a:gd name="T50" fmla="*/ 522 w 977"/>
                <a:gd name="T51" fmla="*/ 164 h 188"/>
                <a:gd name="T52" fmla="*/ 546 w 977"/>
                <a:gd name="T53" fmla="*/ 93 h 188"/>
                <a:gd name="T54" fmla="*/ 488 w 977"/>
                <a:gd name="T55" fmla="*/ 124 h 188"/>
                <a:gd name="T56" fmla="*/ 650 w 977"/>
                <a:gd name="T57" fmla="*/ 113 h 188"/>
                <a:gd name="T58" fmla="*/ 668 w 977"/>
                <a:gd name="T59" fmla="*/ 178 h 188"/>
                <a:gd name="T60" fmla="*/ 599 w 977"/>
                <a:gd name="T61" fmla="*/ 182 h 188"/>
                <a:gd name="T62" fmla="*/ 632 w 977"/>
                <a:gd name="T63" fmla="*/ 165 h 188"/>
                <a:gd name="T64" fmla="*/ 647 w 977"/>
                <a:gd name="T65" fmla="*/ 143 h 188"/>
                <a:gd name="T66" fmla="*/ 599 w 977"/>
                <a:gd name="T67" fmla="*/ 97 h 188"/>
                <a:gd name="T68" fmla="*/ 661 w 977"/>
                <a:gd name="T69" fmla="*/ 60 h 188"/>
                <a:gd name="T70" fmla="*/ 661 w 977"/>
                <a:gd name="T71" fmla="*/ 85 h 188"/>
                <a:gd name="T72" fmla="*/ 628 w 977"/>
                <a:gd name="T73" fmla="*/ 94 h 188"/>
                <a:gd name="T74" fmla="*/ 759 w 977"/>
                <a:gd name="T75" fmla="*/ 59 h 188"/>
                <a:gd name="T76" fmla="*/ 804 w 977"/>
                <a:gd name="T77" fmla="*/ 171 h 188"/>
                <a:gd name="T78" fmla="*/ 694 w 977"/>
                <a:gd name="T79" fmla="*/ 125 h 188"/>
                <a:gd name="T80" fmla="*/ 758 w 977"/>
                <a:gd name="T81" fmla="*/ 164 h 188"/>
                <a:gd name="T82" fmla="*/ 782 w 977"/>
                <a:gd name="T83" fmla="*/ 93 h 188"/>
                <a:gd name="T84" fmla="*/ 724 w 977"/>
                <a:gd name="T85" fmla="*/ 124 h 188"/>
                <a:gd name="T86" fmla="*/ 874 w 977"/>
                <a:gd name="T87" fmla="*/ 185 h 188"/>
                <a:gd name="T88" fmla="*/ 824 w 977"/>
                <a:gd name="T89" fmla="*/ 85 h 188"/>
                <a:gd name="T90" fmla="*/ 845 w 977"/>
                <a:gd name="T91" fmla="*/ 44 h 188"/>
                <a:gd name="T92" fmla="*/ 900 w 977"/>
                <a:gd name="T93" fmla="*/ 0 h 188"/>
                <a:gd name="T94" fmla="*/ 902 w 977"/>
                <a:gd name="T95" fmla="*/ 25 h 188"/>
                <a:gd name="T96" fmla="*/ 874 w 977"/>
                <a:gd name="T97" fmla="*/ 47 h 188"/>
                <a:gd name="T98" fmla="*/ 918 w 977"/>
                <a:gd name="T99" fmla="*/ 34 h 188"/>
                <a:gd name="T100" fmla="*/ 977 w 977"/>
                <a:gd name="T101" fmla="*/ 61 h 188"/>
                <a:gd name="T102" fmla="*/ 947 w 977"/>
                <a:gd name="T103" fmla="*/ 143 h 188"/>
                <a:gd name="T104" fmla="*/ 970 w 977"/>
                <a:gd name="T105" fmla="*/ 163 h 188"/>
                <a:gd name="T106" fmla="*/ 967 w 977"/>
                <a:gd name="T107" fmla="*/ 187 h 188"/>
                <a:gd name="T108" fmla="*/ 918 w 977"/>
                <a:gd name="T109" fmla="*/ 14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7" h="188">
                  <a:moveTo>
                    <a:pt x="187" y="13"/>
                  </a:moveTo>
                  <a:cubicBezTo>
                    <a:pt x="187" y="185"/>
                    <a:pt x="187" y="185"/>
                    <a:pt x="187" y="185"/>
                  </a:cubicBezTo>
                  <a:cubicBezTo>
                    <a:pt x="157" y="185"/>
                    <a:pt x="157" y="185"/>
                    <a:pt x="157" y="185"/>
                  </a:cubicBezTo>
                  <a:cubicBezTo>
                    <a:pt x="157" y="50"/>
                    <a:pt x="157" y="50"/>
                    <a:pt x="157" y="50"/>
                  </a:cubicBezTo>
                  <a:cubicBezTo>
                    <a:pt x="157" y="50"/>
                    <a:pt x="157" y="50"/>
                    <a:pt x="157" y="50"/>
                  </a:cubicBezTo>
                  <a:cubicBezTo>
                    <a:pt x="103" y="185"/>
                    <a:pt x="103" y="185"/>
                    <a:pt x="103" y="185"/>
                  </a:cubicBezTo>
                  <a:cubicBezTo>
                    <a:pt x="83" y="185"/>
                    <a:pt x="83" y="185"/>
                    <a:pt x="83" y="185"/>
                  </a:cubicBezTo>
                  <a:cubicBezTo>
                    <a:pt x="28" y="50"/>
                    <a:pt x="28" y="50"/>
                    <a:pt x="28" y="50"/>
                  </a:cubicBezTo>
                  <a:cubicBezTo>
                    <a:pt x="28" y="50"/>
                    <a:pt x="28" y="50"/>
                    <a:pt x="28" y="50"/>
                  </a:cubicBezTo>
                  <a:cubicBezTo>
                    <a:pt x="28" y="185"/>
                    <a:pt x="28" y="185"/>
                    <a:pt x="28" y="185"/>
                  </a:cubicBezTo>
                  <a:cubicBezTo>
                    <a:pt x="0" y="185"/>
                    <a:pt x="0" y="185"/>
                    <a:pt x="0" y="185"/>
                  </a:cubicBezTo>
                  <a:cubicBezTo>
                    <a:pt x="0" y="13"/>
                    <a:pt x="0" y="13"/>
                    <a:pt x="0" y="13"/>
                  </a:cubicBezTo>
                  <a:cubicBezTo>
                    <a:pt x="43" y="13"/>
                    <a:pt x="43" y="13"/>
                    <a:pt x="43" y="13"/>
                  </a:cubicBezTo>
                  <a:cubicBezTo>
                    <a:pt x="93" y="141"/>
                    <a:pt x="93" y="141"/>
                    <a:pt x="93" y="141"/>
                  </a:cubicBezTo>
                  <a:cubicBezTo>
                    <a:pt x="94" y="141"/>
                    <a:pt x="94" y="141"/>
                    <a:pt x="94" y="141"/>
                  </a:cubicBezTo>
                  <a:cubicBezTo>
                    <a:pt x="146" y="13"/>
                    <a:pt x="146" y="13"/>
                    <a:pt x="146" y="13"/>
                  </a:cubicBezTo>
                  <a:lnTo>
                    <a:pt x="187" y="13"/>
                  </a:lnTo>
                  <a:close/>
                  <a:moveTo>
                    <a:pt x="212" y="26"/>
                  </a:moveTo>
                  <a:cubicBezTo>
                    <a:pt x="212" y="21"/>
                    <a:pt x="214" y="17"/>
                    <a:pt x="218" y="14"/>
                  </a:cubicBezTo>
                  <a:cubicBezTo>
                    <a:pt x="221" y="10"/>
                    <a:pt x="225" y="9"/>
                    <a:pt x="230" y="9"/>
                  </a:cubicBezTo>
                  <a:cubicBezTo>
                    <a:pt x="235" y="9"/>
                    <a:pt x="240" y="10"/>
                    <a:pt x="243" y="14"/>
                  </a:cubicBezTo>
                  <a:cubicBezTo>
                    <a:pt x="246" y="17"/>
                    <a:pt x="248" y="21"/>
                    <a:pt x="248" y="26"/>
                  </a:cubicBezTo>
                  <a:cubicBezTo>
                    <a:pt x="248" y="30"/>
                    <a:pt x="246" y="34"/>
                    <a:pt x="243" y="38"/>
                  </a:cubicBezTo>
                  <a:cubicBezTo>
                    <a:pt x="239" y="41"/>
                    <a:pt x="235" y="42"/>
                    <a:pt x="230" y="42"/>
                  </a:cubicBezTo>
                  <a:cubicBezTo>
                    <a:pt x="225" y="42"/>
                    <a:pt x="221" y="41"/>
                    <a:pt x="218" y="38"/>
                  </a:cubicBezTo>
                  <a:cubicBezTo>
                    <a:pt x="214" y="34"/>
                    <a:pt x="212" y="30"/>
                    <a:pt x="212" y="26"/>
                  </a:cubicBezTo>
                  <a:close/>
                  <a:moveTo>
                    <a:pt x="245" y="61"/>
                  </a:moveTo>
                  <a:cubicBezTo>
                    <a:pt x="245" y="185"/>
                    <a:pt x="245" y="185"/>
                    <a:pt x="245" y="185"/>
                  </a:cubicBezTo>
                  <a:cubicBezTo>
                    <a:pt x="215" y="185"/>
                    <a:pt x="215" y="185"/>
                    <a:pt x="215" y="185"/>
                  </a:cubicBezTo>
                  <a:cubicBezTo>
                    <a:pt x="215" y="61"/>
                    <a:pt x="215" y="61"/>
                    <a:pt x="215" y="61"/>
                  </a:cubicBezTo>
                  <a:lnTo>
                    <a:pt x="245" y="61"/>
                  </a:lnTo>
                  <a:close/>
                  <a:moveTo>
                    <a:pt x="333" y="164"/>
                  </a:moveTo>
                  <a:cubicBezTo>
                    <a:pt x="337" y="164"/>
                    <a:pt x="342" y="163"/>
                    <a:pt x="347" y="161"/>
                  </a:cubicBezTo>
                  <a:cubicBezTo>
                    <a:pt x="353" y="159"/>
                    <a:pt x="357" y="156"/>
                    <a:pt x="362" y="153"/>
                  </a:cubicBezTo>
                  <a:cubicBezTo>
                    <a:pt x="362" y="180"/>
                    <a:pt x="362" y="180"/>
                    <a:pt x="362" y="180"/>
                  </a:cubicBezTo>
                  <a:cubicBezTo>
                    <a:pt x="357" y="183"/>
                    <a:pt x="352" y="185"/>
                    <a:pt x="346" y="186"/>
                  </a:cubicBezTo>
                  <a:cubicBezTo>
                    <a:pt x="340" y="188"/>
                    <a:pt x="334" y="188"/>
                    <a:pt x="327" y="188"/>
                  </a:cubicBezTo>
                  <a:cubicBezTo>
                    <a:pt x="308" y="188"/>
                    <a:pt x="294" y="183"/>
                    <a:pt x="282" y="171"/>
                  </a:cubicBezTo>
                  <a:cubicBezTo>
                    <a:pt x="271" y="160"/>
                    <a:pt x="265" y="145"/>
                    <a:pt x="265" y="127"/>
                  </a:cubicBezTo>
                  <a:cubicBezTo>
                    <a:pt x="265" y="107"/>
                    <a:pt x="271" y="91"/>
                    <a:pt x="282" y="78"/>
                  </a:cubicBezTo>
                  <a:cubicBezTo>
                    <a:pt x="294" y="65"/>
                    <a:pt x="311" y="58"/>
                    <a:pt x="332" y="58"/>
                  </a:cubicBezTo>
                  <a:cubicBezTo>
                    <a:pt x="337" y="58"/>
                    <a:pt x="343" y="59"/>
                    <a:pt x="349" y="60"/>
                  </a:cubicBezTo>
                  <a:cubicBezTo>
                    <a:pt x="354" y="62"/>
                    <a:pt x="359" y="64"/>
                    <a:pt x="362" y="65"/>
                  </a:cubicBezTo>
                  <a:cubicBezTo>
                    <a:pt x="362" y="93"/>
                    <a:pt x="362" y="93"/>
                    <a:pt x="362" y="93"/>
                  </a:cubicBezTo>
                  <a:cubicBezTo>
                    <a:pt x="357" y="90"/>
                    <a:pt x="353" y="87"/>
                    <a:pt x="348" y="86"/>
                  </a:cubicBezTo>
                  <a:cubicBezTo>
                    <a:pt x="343" y="84"/>
                    <a:pt x="339" y="83"/>
                    <a:pt x="334" y="83"/>
                  </a:cubicBezTo>
                  <a:cubicBezTo>
                    <a:pt x="322" y="83"/>
                    <a:pt x="313" y="87"/>
                    <a:pt x="306" y="94"/>
                  </a:cubicBezTo>
                  <a:cubicBezTo>
                    <a:pt x="299" y="102"/>
                    <a:pt x="295" y="112"/>
                    <a:pt x="295" y="124"/>
                  </a:cubicBezTo>
                  <a:cubicBezTo>
                    <a:pt x="295" y="137"/>
                    <a:pt x="299" y="147"/>
                    <a:pt x="305" y="154"/>
                  </a:cubicBezTo>
                  <a:cubicBezTo>
                    <a:pt x="312" y="161"/>
                    <a:pt x="321" y="164"/>
                    <a:pt x="333" y="164"/>
                  </a:cubicBezTo>
                  <a:close/>
                  <a:moveTo>
                    <a:pt x="445" y="59"/>
                  </a:moveTo>
                  <a:cubicBezTo>
                    <a:pt x="447" y="59"/>
                    <a:pt x="449" y="60"/>
                    <a:pt x="451" y="60"/>
                  </a:cubicBezTo>
                  <a:cubicBezTo>
                    <a:pt x="453" y="60"/>
                    <a:pt x="455" y="61"/>
                    <a:pt x="456" y="61"/>
                  </a:cubicBezTo>
                  <a:cubicBezTo>
                    <a:pt x="456" y="91"/>
                    <a:pt x="456" y="91"/>
                    <a:pt x="456" y="91"/>
                  </a:cubicBezTo>
                  <a:cubicBezTo>
                    <a:pt x="454" y="90"/>
                    <a:pt x="452" y="88"/>
                    <a:pt x="449" y="87"/>
                  </a:cubicBezTo>
                  <a:cubicBezTo>
                    <a:pt x="446" y="86"/>
                    <a:pt x="443" y="86"/>
                    <a:pt x="439" y="86"/>
                  </a:cubicBezTo>
                  <a:cubicBezTo>
                    <a:pt x="431" y="86"/>
                    <a:pt x="425" y="89"/>
                    <a:pt x="420" y="95"/>
                  </a:cubicBezTo>
                  <a:cubicBezTo>
                    <a:pt x="415" y="101"/>
                    <a:pt x="413" y="110"/>
                    <a:pt x="413" y="123"/>
                  </a:cubicBezTo>
                  <a:cubicBezTo>
                    <a:pt x="413" y="185"/>
                    <a:pt x="413" y="185"/>
                    <a:pt x="413" y="185"/>
                  </a:cubicBezTo>
                  <a:cubicBezTo>
                    <a:pt x="384" y="185"/>
                    <a:pt x="384" y="185"/>
                    <a:pt x="384" y="185"/>
                  </a:cubicBezTo>
                  <a:cubicBezTo>
                    <a:pt x="384" y="61"/>
                    <a:pt x="384" y="61"/>
                    <a:pt x="384" y="61"/>
                  </a:cubicBezTo>
                  <a:cubicBezTo>
                    <a:pt x="413" y="61"/>
                    <a:pt x="413" y="61"/>
                    <a:pt x="413" y="61"/>
                  </a:cubicBezTo>
                  <a:cubicBezTo>
                    <a:pt x="413" y="81"/>
                    <a:pt x="413" y="81"/>
                    <a:pt x="413" y="81"/>
                  </a:cubicBezTo>
                  <a:cubicBezTo>
                    <a:pt x="413" y="81"/>
                    <a:pt x="413" y="81"/>
                    <a:pt x="413" y="81"/>
                  </a:cubicBezTo>
                  <a:cubicBezTo>
                    <a:pt x="416" y="74"/>
                    <a:pt x="420" y="69"/>
                    <a:pt x="426" y="65"/>
                  </a:cubicBezTo>
                  <a:cubicBezTo>
                    <a:pt x="431" y="61"/>
                    <a:pt x="437" y="59"/>
                    <a:pt x="445" y="59"/>
                  </a:cubicBezTo>
                  <a:close/>
                  <a:moveTo>
                    <a:pt x="457" y="125"/>
                  </a:moveTo>
                  <a:cubicBezTo>
                    <a:pt x="457" y="105"/>
                    <a:pt x="463" y="89"/>
                    <a:pt x="475" y="77"/>
                  </a:cubicBezTo>
                  <a:cubicBezTo>
                    <a:pt x="486" y="65"/>
                    <a:pt x="502" y="59"/>
                    <a:pt x="523" y="59"/>
                  </a:cubicBezTo>
                  <a:cubicBezTo>
                    <a:pt x="542" y="59"/>
                    <a:pt x="558" y="64"/>
                    <a:pt x="568" y="76"/>
                  </a:cubicBezTo>
                  <a:cubicBezTo>
                    <a:pt x="579" y="87"/>
                    <a:pt x="585" y="103"/>
                    <a:pt x="585" y="123"/>
                  </a:cubicBezTo>
                  <a:cubicBezTo>
                    <a:pt x="585" y="143"/>
                    <a:pt x="579" y="159"/>
                    <a:pt x="567" y="171"/>
                  </a:cubicBezTo>
                  <a:cubicBezTo>
                    <a:pt x="556" y="182"/>
                    <a:pt x="540" y="188"/>
                    <a:pt x="520" y="188"/>
                  </a:cubicBezTo>
                  <a:cubicBezTo>
                    <a:pt x="501" y="188"/>
                    <a:pt x="486" y="183"/>
                    <a:pt x="474" y="171"/>
                  </a:cubicBezTo>
                  <a:cubicBezTo>
                    <a:pt x="463" y="160"/>
                    <a:pt x="457" y="145"/>
                    <a:pt x="457" y="125"/>
                  </a:cubicBezTo>
                  <a:close/>
                  <a:moveTo>
                    <a:pt x="488" y="124"/>
                  </a:moveTo>
                  <a:cubicBezTo>
                    <a:pt x="488" y="137"/>
                    <a:pt x="491" y="147"/>
                    <a:pt x="497" y="154"/>
                  </a:cubicBezTo>
                  <a:cubicBezTo>
                    <a:pt x="503" y="161"/>
                    <a:pt x="511" y="164"/>
                    <a:pt x="522" y="164"/>
                  </a:cubicBezTo>
                  <a:cubicBezTo>
                    <a:pt x="532" y="164"/>
                    <a:pt x="541" y="161"/>
                    <a:pt x="546" y="154"/>
                  </a:cubicBezTo>
                  <a:cubicBezTo>
                    <a:pt x="552" y="147"/>
                    <a:pt x="554" y="137"/>
                    <a:pt x="554" y="124"/>
                  </a:cubicBezTo>
                  <a:cubicBezTo>
                    <a:pt x="554" y="110"/>
                    <a:pt x="551" y="100"/>
                    <a:pt x="546" y="93"/>
                  </a:cubicBezTo>
                  <a:cubicBezTo>
                    <a:pt x="540" y="87"/>
                    <a:pt x="532" y="83"/>
                    <a:pt x="522" y="83"/>
                  </a:cubicBezTo>
                  <a:cubicBezTo>
                    <a:pt x="511" y="83"/>
                    <a:pt x="503" y="87"/>
                    <a:pt x="497" y="94"/>
                  </a:cubicBezTo>
                  <a:cubicBezTo>
                    <a:pt x="491" y="101"/>
                    <a:pt x="488" y="111"/>
                    <a:pt x="488" y="124"/>
                  </a:cubicBezTo>
                  <a:close/>
                  <a:moveTo>
                    <a:pt x="628" y="94"/>
                  </a:moveTo>
                  <a:cubicBezTo>
                    <a:pt x="628" y="98"/>
                    <a:pt x="629" y="101"/>
                    <a:pt x="632" y="104"/>
                  </a:cubicBezTo>
                  <a:cubicBezTo>
                    <a:pt x="635" y="106"/>
                    <a:pt x="641" y="109"/>
                    <a:pt x="650" y="113"/>
                  </a:cubicBezTo>
                  <a:cubicBezTo>
                    <a:pt x="661" y="117"/>
                    <a:pt x="669" y="123"/>
                    <a:pt x="674" y="129"/>
                  </a:cubicBezTo>
                  <a:cubicBezTo>
                    <a:pt x="679" y="134"/>
                    <a:pt x="681" y="141"/>
                    <a:pt x="681" y="150"/>
                  </a:cubicBezTo>
                  <a:cubicBezTo>
                    <a:pt x="681" y="161"/>
                    <a:pt x="677" y="171"/>
                    <a:pt x="668" y="178"/>
                  </a:cubicBezTo>
                  <a:cubicBezTo>
                    <a:pt x="659" y="185"/>
                    <a:pt x="647" y="188"/>
                    <a:pt x="631" y="188"/>
                  </a:cubicBezTo>
                  <a:cubicBezTo>
                    <a:pt x="626" y="188"/>
                    <a:pt x="621" y="188"/>
                    <a:pt x="614" y="187"/>
                  </a:cubicBezTo>
                  <a:cubicBezTo>
                    <a:pt x="608" y="185"/>
                    <a:pt x="603" y="184"/>
                    <a:pt x="599" y="182"/>
                  </a:cubicBezTo>
                  <a:cubicBezTo>
                    <a:pt x="599" y="153"/>
                    <a:pt x="599" y="153"/>
                    <a:pt x="599" y="153"/>
                  </a:cubicBezTo>
                  <a:cubicBezTo>
                    <a:pt x="604" y="157"/>
                    <a:pt x="610" y="160"/>
                    <a:pt x="616" y="162"/>
                  </a:cubicBezTo>
                  <a:cubicBezTo>
                    <a:pt x="622" y="164"/>
                    <a:pt x="627" y="165"/>
                    <a:pt x="632" y="165"/>
                  </a:cubicBezTo>
                  <a:cubicBezTo>
                    <a:pt x="639" y="165"/>
                    <a:pt x="644" y="164"/>
                    <a:pt x="647" y="162"/>
                  </a:cubicBezTo>
                  <a:cubicBezTo>
                    <a:pt x="650" y="161"/>
                    <a:pt x="652" y="157"/>
                    <a:pt x="652" y="153"/>
                  </a:cubicBezTo>
                  <a:cubicBezTo>
                    <a:pt x="652" y="149"/>
                    <a:pt x="650" y="146"/>
                    <a:pt x="647" y="143"/>
                  </a:cubicBezTo>
                  <a:cubicBezTo>
                    <a:pt x="643" y="140"/>
                    <a:pt x="637" y="137"/>
                    <a:pt x="628" y="133"/>
                  </a:cubicBezTo>
                  <a:cubicBezTo>
                    <a:pt x="617" y="129"/>
                    <a:pt x="610" y="124"/>
                    <a:pt x="605" y="118"/>
                  </a:cubicBezTo>
                  <a:cubicBezTo>
                    <a:pt x="601" y="113"/>
                    <a:pt x="599" y="105"/>
                    <a:pt x="599" y="97"/>
                  </a:cubicBezTo>
                  <a:cubicBezTo>
                    <a:pt x="599" y="86"/>
                    <a:pt x="603" y="76"/>
                    <a:pt x="612" y="69"/>
                  </a:cubicBezTo>
                  <a:cubicBezTo>
                    <a:pt x="621" y="62"/>
                    <a:pt x="632" y="58"/>
                    <a:pt x="646" y="58"/>
                  </a:cubicBezTo>
                  <a:cubicBezTo>
                    <a:pt x="651" y="58"/>
                    <a:pt x="656" y="59"/>
                    <a:pt x="661" y="60"/>
                  </a:cubicBezTo>
                  <a:cubicBezTo>
                    <a:pt x="666" y="61"/>
                    <a:pt x="671" y="62"/>
                    <a:pt x="674" y="64"/>
                  </a:cubicBezTo>
                  <a:cubicBezTo>
                    <a:pt x="674" y="91"/>
                    <a:pt x="674" y="91"/>
                    <a:pt x="674" y="91"/>
                  </a:cubicBezTo>
                  <a:cubicBezTo>
                    <a:pt x="671" y="89"/>
                    <a:pt x="666" y="86"/>
                    <a:pt x="661" y="85"/>
                  </a:cubicBezTo>
                  <a:cubicBezTo>
                    <a:pt x="656" y="83"/>
                    <a:pt x="651" y="82"/>
                    <a:pt x="646" y="82"/>
                  </a:cubicBezTo>
                  <a:cubicBezTo>
                    <a:pt x="640" y="82"/>
                    <a:pt x="636" y="83"/>
                    <a:pt x="633" y="85"/>
                  </a:cubicBezTo>
                  <a:cubicBezTo>
                    <a:pt x="630" y="87"/>
                    <a:pt x="628" y="90"/>
                    <a:pt x="628" y="94"/>
                  </a:cubicBezTo>
                  <a:close/>
                  <a:moveTo>
                    <a:pt x="694" y="125"/>
                  </a:moveTo>
                  <a:cubicBezTo>
                    <a:pt x="694" y="105"/>
                    <a:pt x="700" y="89"/>
                    <a:pt x="711" y="77"/>
                  </a:cubicBezTo>
                  <a:cubicBezTo>
                    <a:pt x="723" y="65"/>
                    <a:pt x="739" y="59"/>
                    <a:pt x="759" y="59"/>
                  </a:cubicBezTo>
                  <a:cubicBezTo>
                    <a:pt x="779" y="59"/>
                    <a:pt x="794" y="64"/>
                    <a:pt x="805" y="76"/>
                  </a:cubicBezTo>
                  <a:cubicBezTo>
                    <a:pt x="816" y="87"/>
                    <a:pt x="821" y="103"/>
                    <a:pt x="821" y="123"/>
                  </a:cubicBezTo>
                  <a:cubicBezTo>
                    <a:pt x="821" y="143"/>
                    <a:pt x="815" y="159"/>
                    <a:pt x="804" y="171"/>
                  </a:cubicBezTo>
                  <a:cubicBezTo>
                    <a:pt x="792" y="182"/>
                    <a:pt x="776" y="188"/>
                    <a:pt x="756" y="188"/>
                  </a:cubicBezTo>
                  <a:cubicBezTo>
                    <a:pt x="737" y="188"/>
                    <a:pt x="722" y="183"/>
                    <a:pt x="711" y="171"/>
                  </a:cubicBezTo>
                  <a:cubicBezTo>
                    <a:pt x="699" y="160"/>
                    <a:pt x="694" y="145"/>
                    <a:pt x="694" y="125"/>
                  </a:cubicBezTo>
                  <a:close/>
                  <a:moveTo>
                    <a:pt x="724" y="124"/>
                  </a:moveTo>
                  <a:cubicBezTo>
                    <a:pt x="724" y="137"/>
                    <a:pt x="727" y="147"/>
                    <a:pt x="733" y="154"/>
                  </a:cubicBezTo>
                  <a:cubicBezTo>
                    <a:pt x="739" y="161"/>
                    <a:pt x="747" y="164"/>
                    <a:pt x="758" y="164"/>
                  </a:cubicBezTo>
                  <a:cubicBezTo>
                    <a:pt x="769" y="164"/>
                    <a:pt x="777" y="161"/>
                    <a:pt x="782" y="154"/>
                  </a:cubicBezTo>
                  <a:cubicBezTo>
                    <a:pt x="788" y="147"/>
                    <a:pt x="791" y="137"/>
                    <a:pt x="791" y="124"/>
                  </a:cubicBezTo>
                  <a:cubicBezTo>
                    <a:pt x="791" y="110"/>
                    <a:pt x="788" y="100"/>
                    <a:pt x="782" y="93"/>
                  </a:cubicBezTo>
                  <a:cubicBezTo>
                    <a:pt x="776" y="87"/>
                    <a:pt x="768" y="83"/>
                    <a:pt x="758" y="83"/>
                  </a:cubicBezTo>
                  <a:cubicBezTo>
                    <a:pt x="747" y="83"/>
                    <a:pt x="739" y="87"/>
                    <a:pt x="733" y="94"/>
                  </a:cubicBezTo>
                  <a:cubicBezTo>
                    <a:pt x="727" y="101"/>
                    <a:pt x="724" y="111"/>
                    <a:pt x="724" y="124"/>
                  </a:cubicBezTo>
                  <a:close/>
                  <a:moveTo>
                    <a:pt x="918" y="85"/>
                  </a:moveTo>
                  <a:cubicBezTo>
                    <a:pt x="874" y="85"/>
                    <a:pt x="874" y="85"/>
                    <a:pt x="874" y="85"/>
                  </a:cubicBezTo>
                  <a:cubicBezTo>
                    <a:pt x="874" y="185"/>
                    <a:pt x="874" y="185"/>
                    <a:pt x="874" y="185"/>
                  </a:cubicBezTo>
                  <a:cubicBezTo>
                    <a:pt x="845" y="185"/>
                    <a:pt x="845" y="185"/>
                    <a:pt x="845" y="185"/>
                  </a:cubicBezTo>
                  <a:cubicBezTo>
                    <a:pt x="845" y="85"/>
                    <a:pt x="845" y="85"/>
                    <a:pt x="845" y="85"/>
                  </a:cubicBezTo>
                  <a:cubicBezTo>
                    <a:pt x="824" y="85"/>
                    <a:pt x="824" y="85"/>
                    <a:pt x="824" y="85"/>
                  </a:cubicBezTo>
                  <a:cubicBezTo>
                    <a:pt x="824" y="61"/>
                    <a:pt x="824" y="61"/>
                    <a:pt x="824" y="61"/>
                  </a:cubicBezTo>
                  <a:cubicBezTo>
                    <a:pt x="845" y="61"/>
                    <a:pt x="845" y="61"/>
                    <a:pt x="845" y="61"/>
                  </a:cubicBezTo>
                  <a:cubicBezTo>
                    <a:pt x="845" y="44"/>
                    <a:pt x="845" y="44"/>
                    <a:pt x="845" y="44"/>
                  </a:cubicBezTo>
                  <a:cubicBezTo>
                    <a:pt x="845" y="31"/>
                    <a:pt x="849" y="21"/>
                    <a:pt x="858" y="12"/>
                  </a:cubicBezTo>
                  <a:cubicBezTo>
                    <a:pt x="866" y="4"/>
                    <a:pt x="877" y="0"/>
                    <a:pt x="890" y="0"/>
                  </a:cubicBezTo>
                  <a:cubicBezTo>
                    <a:pt x="894" y="0"/>
                    <a:pt x="897" y="0"/>
                    <a:pt x="900" y="0"/>
                  </a:cubicBezTo>
                  <a:cubicBezTo>
                    <a:pt x="902" y="1"/>
                    <a:pt x="905" y="1"/>
                    <a:pt x="907" y="2"/>
                  </a:cubicBezTo>
                  <a:cubicBezTo>
                    <a:pt x="907" y="27"/>
                    <a:pt x="907" y="27"/>
                    <a:pt x="907" y="27"/>
                  </a:cubicBezTo>
                  <a:cubicBezTo>
                    <a:pt x="906" y="27"/>
                    <a:pt x="904" y="26"/>
                    <a:pt x="902" y="25"/>
                  </a:cubicBezTo>
                  <a:cubicBezTo>
                    <a:pt x="899" y="24"/>
                    <a:pt x="897" y="24"/>
                    <a:pt x="893" y="24"/>
                  </a:cubicBezTo>
                  <a:cubicBezTo>
                    <a:pt x="887" y="24"/>
                    <a:pt x="883" y="26"/>
                    <a:pt x="879" y="30"/>
                  </a:cubicBezTo>
                  <a:cubicBezTo>
                    <a:pt x="876" y="33"/>
                    <a:pt x="874" y="39"/>
                    <a:pt x="874" y="47"/>
                  </a:cubicBezTo>
                  <a:cubicBezTo>
                    <a:pt x="874" y="61"/>
                    <a:pt x="874" y="61"/>
                    <a:pt x="874" y="61"/>
                  </a:cubicBezTo>
                  <a:cubicBezTo>
                    <a:pt x="918" y="61"/>
                    <a:pt x="918" y="61"/>
                    <a:pt x="918" y="61"/>
                  </a:cubicBezTo>
                  <a:cubicBezTo>
                    <a:pt x="918" y="34"/>
                    <a:pt x="918" y="34"/>
                    <a:pt x="918" y="34"/>
                  </a:cubicBezTo>
                  <a:cubicBezTo>
                    <a:pt x="947" y="25"/>
                    <a:pt x="947" y="25"/>
                    <a:pt x="947" y="25"/>
                  </a:cubicBezTo>
                  <a:cubicBezTo>
                    <a:pt x="947" y="61"/>
                    <a:pt x="947" y="61"/>
                    <a:pt x="947" y="61"/>
                  </a:cubicBezTo>
                  <a:cubicBezTo>
                    <a:pt x="977" y="61"/>
                    <a:pt x="977" y="61"/>
                    <a:pt x="977" y="61"/>
                  </a:cubicBezTo>
                  <a:cubicBezTo>
                    <a:pt x="977" y="85"/>
                    <a:pt x="977" y="85"/>
                    <a:pt x="977" y="85"/>
                  </a:cubicBezTo>
                  <a:cubicBezTo>
                    <a:pt x="947" y="85"/>
                    <a:pt x="947" y="85"/>
                    <a:pt x="947" y="85"/>
                  </a:cubicBezTo>
                  <a:cubicBezTo>
                    <a:pt x="947" y="143"/>
                    <a:pt x="947" y="143"/>
                    <a:pt x="947" y="143"/>
                  </a:cubicBezTo>
                  <a:cubicBezTo>
                    <a:pt x="947" y="151"/>
                    <a:pt x="948" y="156"/>
                    <a:pt x="951" y="159"/>
                  </a:cubicBezTo>
                  <a:cubicBezTo>
                    <a:pt x="954" y="163"/>
                    <a:pt x="958" y="164"/>
                    <a:pt x="964" y="164"/>
                  </a:cubicBezTo>
                  <a:cubicBezTo>
                    <a:pt x="966" y="164"/>
                    <a:pt x="968" y="164"/>
                    <a:pt x="970" y="163"/>
                  </a:cubicBezTo>
                  <a:cubicBezTo>
                    <a:pt x="973" y="162"/>
                    <a:pt x="975" y="161"/>
                    <a:pt x="977" y="160"/>
                  </a:cubicBezTo>
                  <a:cubicBezTo>
                    <a:pt x="977" y="184"/>
                    <a:pt x="977" y="184"/>
                    <a:pt x="977" y="184"/>
                  </a:cubicBezTo>
                  <a:cubicBezTo>
                    <a:pt x="975" y="185"/>
                    <a:pt x="972" y="186"/>
                    <a:pt x="967" y="187"/>
                  </a:cubicBezTo>
                  <a:cubicBezTo>
                    <a:pt x="963" y="188"/>
                    <a:pt x="959" y="188"/>
                    <a:pt x="955" y="188"/>
                  </a:cubicBezTo>
                  <a:cubicBezTo>
                    <a:pt x="942" y="188"/>
                    <a:pt x="933" y="185"/>
                    <a:pt x="927" y="179"/>
                  </a:cubicBezTo>
                  <a:cubicBezTo>
                    <a:pt x="921" y="172"/>
                    <a:pt x="918" y="162"/>
                    <a:pt x="918" y="149"/>
                  </a:cubicBezTo>
                  <a:lnTo>
                    <a:pt x="918" y="8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 name="Rectangle 28">
              <a:extLst>
                <a:ext uri="{FF2B5EF4-FFF2-40B4-BE49-F238E27FC236}">
                  <a16:creationId xmlns:a16="http://schemas.microsoft.com/office/drawing/2014/main" id="{EEA77D71-E523-4C0A-8E94-F1E887B6CFE5}"/>
                </a:ext>
              </a:extLst>
            </p:cNvPr>
            <p:cNvSpPr>
              <a:spLocks noChangeArrowheads="1"/>
            </p:cNvSpPr>
            <p:nvPr/>
          </p:nvSpPr>
          <p:spPr bwMode="auto">
            <a:xfrm>
              <a:off x="428" y="664"/>
              <a:ext cx="280" cy="283"/>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6" name="Rectangle 29">
              <a:extLst>
                <a:ext uri="{FF2B5EF4-FFF2-40B4-BE49-F238E27FC236}">
                  <a16:creationId xmlns:a16="http://schemas.microsoft.com/office/drawing/2014/main" id="{05653C91-F2E5-4AB2-896A-C30B85344081}"/>
                </a:ext>
              </a:extLst>
            </p:cNvPr>
            <p:cNvSpPr>
              <a:spLocks noChangeArrowheads="1"/>
            </p:cNvSpPr>
            <p:nvPr/>
          </p:nvSpPr>
          <p:spPr bwMode="auto">
            <a:xfrm>
              <a:off x="736" y="664"/>
              <a:ext cx="280" cy="28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7" name="Rectangle 30">
              <a:extLst>
                <a:ext uri="{FF2B5EF4-FFF2-40B4-BE49-F238E27FC236}">
                  <a16:creationId xmlns:a16="http://schemas.microsoft.com/office/drawing/2014/main" id="{B8209799-6560-48C3-A607-7BD58D4B852D}"/>
                </a:ext>
              </a:extLst>
            </p:cNvPr>
            <p:cNvSpPr>
              <a:spLocks noChangeArrowheads="1"/>
            </p:cNvSpPr>
            <p:nvPr/>
          </p:nvSpPr>
          <p:spPr bwMode="auto">
            <a:xfrm>
              <a:off x="428" y="975"/>
              <a:ext cx="280" cy="283"/>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 name="Rectangle 31">
              <a:extLst>
                <a:ext uri="{FF2B5EF4-FFF2-40B4-BE49-F238E27FC236}">
                  <a16:creationId xmlns:a16="http://schemas.microsoft.com/office/drawing/2014/main" id="{253AEB2D-A942-4CF4-BE02-B1418794F9F3}"/>
                </a:ext>
              </a:extLst>
            </p:cNvPr>
            <p:cNvSpPr>
              <a:spLocks noChangeArrowheads="1"/>
            </p:cNvSpPr>
            <p:nvPr/>
          </p:nvSpPr>
          <p:spPr bwMode="auto">
            <a:xfrm>
              <a:off x="736" y="975"/>
              <a:ext cx="280" cy="28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 name="Rectangle 32">
              <a:extLst>
                <a:ext uri="{FF2B5EF4-FFF2-40B4-BE49-F238E27FC236}">
                  <a16:creationId xmlns:a16="http://schemas.microsoft.com/office/drawing/2014/main" id="{52BC694C-879B-4782-A22E-AEE7D9785F46}"/>
                </a:ext>
              </a:extLst>
            </p:cNvPr>
            <p:cNvSpPr>
              <a:spLocks noChangeArrowheads="1"/>
            </p:cNvSpPr>
            <p:nvPr/>
          </p:nvSpPr>
          <p:spPr bwMode="auto">
            <a:xfrm>
              <a:off x="428" y="664"/>
              <a:ext cx="280" cy="283"/>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 name="Rectangle 33">
              <a:extLst>
                <a:ext uri="{FF2B5EF4-FFF2-40B4-BE49-F238E27FC236}">
                  <a16:creationId xmlns:a16="http://schemas.microsoft.com/office/drawing/2014/main" id="{62F790E1-A40D-4D5B-8DE8-E90FA39709E0}"/>
                </a:ext>
              </a:extLst>
            </p:cNvPr>
            <p:cNvSpPr>
              <a:spLocks noChangeArrowheads="1"/>
            </p:cNvSpPr>
            <p:nvPr/>
          </p:nvSpPr>
          <p:spPr bwMode="auto">
            <a:xfrm>
              <a:off x="736" y="664"/>
              <a:ext cx="280" cy="28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 name="Rectangle 34">
              <a:extLst>
                <a:ext uri="{FF2B5EF4-FFF2-40B4-BE49-F238E27FC236}">
                  <a16:creationId xmlns:a16="http://schemas.microsoft.com/office/drawing/2014/main" id="{DE27A369-0913-42A8-AD1B-2FBC464BC386}"/>
                </a:ext>
              </a:extLst>
            </p:cNvPr>
            <p:cNvSpPr>
              <a:spLocks noChangeArrowheads="1"/>
            </p:cNvSpPr>
            <p:nvPr/>
          </p:nvSpPr>
          <p:spPr bwMode="auto">
            <a:xfrm>
              <a:off x="428" y="975"/>
              <a:ext cx="280" cy="283"/>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 name="Rectangle 35">
              <a:extLst>
                <a:ext uri="{FF2B5EF4-FFF2-40B4-BE49-F238E27FC236}">
                  <a16:creationId xmlns:a16="http://schemas.microsoft.com/office/drawing/2014/main" id="{7D7EFF3A-B7D8-4693-9A8C-77874AA877BB}"/>
                </a:ext>
              </a:extLst>
            </p:cNvPr>
            <p:cNvSpPr>
              <a:spLocks noChangeArrowheads="1"/>
            </p:cNvSpPr>
            <p:nvPr/>
          </p:nvSpPr>
          <p:spPr bwMode="auto">
            <a:xfrm>
              <a:off x="736" y="975"/>
              <a:ext cx="280" cy="28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Tree>
    <p:extLst>
      <p:ext uri="{BB962C8B-B14F-4D97-AF65-F5344CB8AC3E}">
        <p14:creationId xmlns:p14="http://schemas.microsoft.com/office/powerpoint/2010/main" val="21603847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ENTER &amp; SUB">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lvl1pPr algn="ctr">
              <a:defRPr>
                <a:solidFill>
                  <a:schemeClr val="tx1"/>
                </a:solidFill>
              </a:defRPr>
            </a:lvl1pPr>
          </a:lstStyle>
          <a:p>
            <a:r>
              <a:rPr lang="en-US"/>
              <a:t>Click to edit Master title style</a:t>
            </a:r>
          </a:p>
        </p:txBody>
      </p:sp>
      <p:sp>
        <p:nvSpPr>
          <p:cNvPr id="3" name="Text Placeholder 4">
            <a:extLst>
              <a:ext uri="{FF2B5EF4-FFF2-40B4-BE49-F238E27FC236}">
                <a16:creationId xmlns:a16="http://schemas.microsoft.com/office/drawing/2014/main" id="{00261B27-8650-E446-8F03-BBF1C43C279A}"/>
              </a:ext>
            </a:extLst>
          </p:cNvPr>
          <p:cNvSpPr>
            <a:spLocks noGrp="1"/>
          </p:cNvSpPr>
          <p:nvPr>
            <p:ph type="body" sz="quarter" idx="12" hasCustomPrompt="1"/>
          </p:nvPr>
        </p:nvSpPr>
        <p:spPr>
          <a:xfrm>
            <a:off x="584200" y="1128911"/>
            <a:ext cx="11018520" cy="307777"/>
          </a:xfrm>
          <a:noFill/>
        </p:spPr>
        <p:txBody>
          <a:bodyPr wrap="square" lIns="0" tIns="0" rIns="0" bIns="0">
            <a:spAutoFit/>
          </a:bodyPr>
          <a:lstStyle>
            <a:lvl1pPr marL="0" indent="0" algn="ctr">
              <a:spcBef>
                <a:spcPts val="0"/>
              </a:spcBef>
              <a:spcAft>
                <a:spcPts val="0"/>
              </a:spcAft>
              <a:buFont typeface="Arial" panose="020B0604020202020204" pitchFamily="34" charset="0"/>
              <a:buNone/>
              <a:defRPr sz="2000" spc="0" baseline="0">
                <a:solidFill>
                  <a:schemeClr val="accent2"/>
                </a:solidFill>
                <a:latin typeface="+mn-lt"/>
              </a:defRPr>
            </a:lvl1pPr>
          </a:lstStyle>
          <a:p>
            <a:pPr lvl="0"/>
            <a:r>
              <a:rPr lang="en-US" err="1"/>
              <a:t>Subheader</a:t>
            </a:r>
            <a:endParaRPr lang="en-US"/>
          </a:p>
        </p:txBody>
      </p:sp>
    </p:spTree>
    <p:extLst>
      <p:ext uri="{BB962C8B-B14F-4D97-AF65-F5344CB8AC3E}">
        <p14:creationId xmlns:p14="http://schemas.microsoft.com/office/powerpoint/2010/main" val="863511505"/>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lvl1pPr>
              <a:defRPr>
                <a:solidFill>
                  <a:schemeClr val="tx1"/>
                </a:solidFill>
              </a:defRPr>
            </a:lvl1pPr>
          </a:lstStyle>
          <a:p>
            <a:r>
              <a:rPr lang="en-US"/>
              <a:t>Click to edit Master title style</a:t>
            </a:r>
          </a:p>
        </p:txBody>
      </p:sp>
      <p:sp>
        <p:nvSpPr>
          <p:cNvPr id="3" name="Text Placeholder 4">
            <a:extLst>
              <a:ext uri="{FF2B5EF4-FFF2-40B4-BE49-F238E27FC236}">
                <a16:creationId xmlns:a16="http://schemas.microsoft.com/office/drawing/2014/main" id="{00261B27-8650-E446-8F03-BBF1C43C279A}"/>
              </a:ext>
            </a:extLst>
          </p:cNvPr>
          <p:cNvSpPr>
            <a:spLocks noGrp="1"/>
          </p:cNvSpPr>
          <p:nvPr>
            <p:ph type="body" sz="quarter" idx="12" hasCustomPrompt="1"/>
          </p:nvPr>
        </p:nvSpPr>
        <p:spPr>
          <a:xfrm>
            <a:off x="585216" y="1029710"/>
            <a:ext cx="1101852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solidFill>
                  <a:schemeClr val="accent2"/>
                </a:solidFill>
                <a:latin typeface="+mn-lt"/>
              </a:defRPr>
            </a:lvl1pPr>
          </a:lstStyle>
          <a:p>
            <a:pPr lvl="0"/>
            <a:r>
              <a:rPr lang="en-US" err="1"/>
              <a:t>Subheader</a:t>
            </a:r>
            <a:endParaRPr lang="en-US"/>
          </a:p>
        </p:txBody>
      </p:sp>
    </p:spTree>
    <p:extLst>
      <p:ext uri="{BB962C8B-B14F-4D97-AF65-F5344CB8AC3E}">
        <p14:creationId xmlns:p14="http://schemas.microsoft.com/office/powerpoint/2010/main" val="2004738212"/>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LLENGE | IMPACT Text - Bottom">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lvl1pPr algn="ctr">
              <a:defRPr>
                <a:solidFill>
                  <a:schemeClr val="tx1"/>
                </a:solidFill>
              </a:defRPr>
            </a:lvl1pPr>
          </a:lstStyle>
          <a:p>
            <a:r>
              <a:rPr lang="en-US"/>
              <a:t>Click to edit Master title style</a:t>
            </a:r>
          </a:p>
        </p:txBody>
      </p:sp>
      <p:sp>
        <p:nvSpPr>
          <p:cNvPr id="5" name="Rectangle 4">
            <a:extLst>
              <a:ext uri="{FF2B5EF4-FFF2-40B4-BE49-F238E27FC236}">
                <a16:creationId xmlns:a16="http://schemas.microsoft.com/office/drawing/2014/main" id="{24DEC335-FEE1-4EB1-B420-AD6956CE2AF3}"/>
              </a:ext>
            </a:extLst>
          </p:cNvPr>
          <p:cNvSpPr/>
          <p:nvPr userDrawn="1"/>
        </p:nvSpPr>
        <p:spPr bwMode="auto">
          <a:xfrm>
            <a:off x="5546361" y="1419423"/>
            <a:ext cx="6364902" cy="4032667"/>
          </a:xfrm>
          <a:prstGeom prst="rect">
            <a:avLst/>
          </a:prstGeom>
          <a:solidFill>
            <a:srgbClr val="000000"/>
          </a:solidFill>
          <a:ln w="9525" cap="flat" cmpd="sng" algn="ctr">
            <a:no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Segoe UI"/>
              <a:cs typeface="Segoe UI" pitchFamily="34" charset="0"/>
            </a:endParaRPr>
          </a:p>
        </p:txBody>
      </p:sp>
      <p:sp>
        <p:nvSpPr>
          <p:cNvPr id="6" name="Text Placeholder 5">
            <a:extLst>
              <a:ext uri="{FF2B5EF4-FFF2-40B4-BE49-F238E27FC236}">
                <a16:creationId xmlns:a16="http://schemas.microsoft.com/office/drawing/2014/main" id="{9951A650-201F-48A7-B180-661AB3BF3351}"/>
              </a:ext>
            </a:extLst>
          </p:cNvPr>
          <p:cNvSpPr>
            <a:spLocks noGrp="1"/>
          </p:cNvSpPr>
          <p:nvPr>
            <p:ph type="body" sz="quarter" idx="13"/>
          </p:nvPr>
        </p:nvSpPr>
        <p:spPr>
          <a:xfrm>
            <a:off x="588262" y="1436688"/>
            <a:ext cx="4574287" cy="1533753"/>
          </a:xfrm>
        </p:spPr>
        <p:txBody>
          <a:bodyPr/>
          <a:lstStyle>
            <a:lvl1pPr marL="0" indent="0">
              <a:spcBef>
                <a:spcPts val="2400"/>
              </a:spcBef>
              <a:buNone/>
              <a:defRPr sz="2000">
                <a:solidFill>
                  <a:schemeClr val="accent1"/>
                </a:solidFill>
              </a:defRPr>
            </a:lvl1pPr>
            <a:lvl2pPr marL="0" indent="0">
              <a:spcBef>
                <a:spcPts val="800"/>
              </a:spcBef>
              <a:buNone/>
              <a:defRPr sz="1600"/>
            </a:lvl2pPr>
            <a:lvl3pPr marL="0" indent="0">
              <a:spcBef>
                <a:spcPts val="800"/>
              </a:spcBef>
              <a:buNone/>
              <a:defRPr sz="1400"/>
            </a:lvl3pPr>
            <a:lvl4pPr marL="0" indent="0">
              <a:spcBef>
                <a:spcPts val="800"/>
              </a:spcBef>
              <a:buNone/>
              <a:defRPr sz="1200"/>
            </a:lvl4pPr>
            <a:lvl5pPr marL="0" indent="0">
              <a:spcBef>
                <a:spcPts val="800"/>
              </a:spcBef>
              <a:buNone/>
              <a:defRPr sz="1100"/>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BDE0B9CE-C109-46C1-B326-B103E6A6604C}"/>
              </a:ext>
            </a:extLst>
          </p:cNvPr>
          <p:cNvSpPr>
            <a:spLocks noGrp="1"/>
          </p:cNvSpPr>
          <p:nvPr>
            <p:ph type="body" sz="quarter" idx="14"/>
          </p:nvPr>
        </p:nvSpPr>
        <p:spPr>
          <a:xfrm>
            <a:off x="584203" y="5853281"/>
            <a:ext cx="11314110" cy="605300"/>
          </a:xfrm>
        </p:spPr>
        <p:txBody>
          <a:bodyPr/>
          <a:lstStyle>
            <a:lvl1pPr marL="0" indent="0">
              <a:spcBef>
                <a:spcPts val="1200"/>
              </a:spcBef>
              <a:buNone/>
              <a:defRPr sz="1800">
                <a:solidFill>
                  <a:schemeClr val="tx1"/>
                </a:solidFill>
              </a:defRPr>
            </a:lvl1pPr>
            <a:lvl2pPr marL="0" indent="0">
              <a:buNone/>
              <a:defRPr sz="1400">
                <a:solidFill>
                  <a:schemeClr val="tx1"/>
                </a:solidFill>
              </a:defRPr>
            </a:lvl2pPr>
            <a:lvl3pPr marL="0" indent="0">
              <a:buNone/>
              <a:defRPr sz="1100">
                <a:solidFill>
                  <a:schemeClr val="tx1"/>
                </a:solidFill>
              </a:defRPr>
            </a:lvl3pPr>
            <a:lvl4pPr marL="0" indent="0">
              <a:buNone/>
              <a:defRPr sz="1050">
                <a:solidFill>
                  <a:schemeClr val="tx1"/>
                </a:solidFill>
              </a:defRPr>
            </a:lvl4pPr>
            <a:lvl5pPr marL="0" indent="0">
              <a:buNone/>
              <a:defRPr sz="1050">
                <a:solidFill>
                  <a:schemeClr val="tx1"/>
                </a:solidFill>
              </a:defRPr>
            </a:lvl5pPr>
          </a:lstStyle>
          <a:p>
            <a:pPr lvl="0"/>
            <a:r>
              <a:rPr lang="en-US"/>
              <a:t>Click to edit Master text</a:t>
            </a:r>
          </a:p>
          <a:p>
            <a:pPr lvl="1"/>
            <a:endParaRPr lang="en-US"/>
          </a:p>
        </p:txBody>
      </p:sp>
      <p:cxnSp>
        <p:nvCxnSpPr>
          <p:cNvPr id="9" name="Straight Connector 8">
            <a:extLst>
              <a:ext uri="{FF2B5EF4-FFF2-40B4-BE49-F238E27FC236}">
                <a16:creationId xmlns:a16="http://schemas.microsoft.com/office/drawing/2014/main" id="{4B9DE0F9-906C-4C9C-8C64-29841BB5D740}"/>
              </a:ext>
            </a:extLst>
          </p:cNvPr>
          <p:cNvCxnSpPr/>
          <p:nvPr userDrawn="1"/>
        </p:nvCxnSpPr>
        <p:spPr>
          <a:xfrm>
            <a:off x="-1971207" y="5259100"/>
            <a:ext cx="0" cy="948813"/>
          </a:xfrm>
          <a:prstGeom prst="line">
            <a:avLst/>
          </a:prstGeom>
          <a:ln w="31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107016C-9B63-40DD-A399-159AABC54009}"/>
              </a:ext>
            </a:extLst>
          </p:cNvPr>
          <p:cNvCxnSpPr/>
          <p:nvPr userDrawn="1"/>
        </p:nvCxnSpPr>
        <p:spPr>
          <a:xfrm>
            <a:off x="481263" y="5613072"/>
            <a:ext cx="1141705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16655"/>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pos="5496">
          <p15:clr>
            <a:srgbClr val="FBAE40"/>
          </p15:clr>
        </p15:guide>
        <p15:guide id="32"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HALLENGE | IMPACT } CUSTOMER Logo &amp; Quo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4755524" cy="430887"/>
          </a:xfrm>
        </p:spPr>
        <p:txBody>
          <a:bodyPr/>
          <a:lstStyle>
            <a:lvl1pPr algn="l">
              <a:defRPr sz="2800">
                <a:solidFill>
                  <a:schemeClr val="tx1"/>
                </a:solidFill>
              </a:defRPr>
            </a:lvl1pPr>
          </a:lstStyle>
          <a:p>
            <a:r>
              <a:rPr lang="en-US"/>
              <a:t>Click to edit Master title style</a:t>
            </a:r>
          </a:p>
        </p:txBody>
      </p:sp>
      <p:sp>
        <p:nvSpPr>
          <p:cNvPr id="6" name="Text Placeholder 5">
            <a:extLst>
              <a:ext uri="{FF2B5EF4-FFF2-40B4-BE49-F238E27FC236}">
                <a16:creationId xmlns:a16="http://schemas.microsoft.com/office/drawing/2014/main" id="{9951A650-201F-48A7-B180-661AB3BF3351}"/>
              </a:ext>
            </a:extLst>
          </p:cNvPr>
          <p:cNvSpPr>
            <a:spLocks noGrp="1"/>
          </p:cNvSpPr>
          <p:nvPr>
            <p:ph type="body" sz="quarter" idx="13"/>
          </p:nvPr>
        </p:nvSpPr>
        <p:spPr>
          <a:xfrm>
            <a:off x="588262" y="2017713"/>
            <a:ext cx="4574287" cy="1533753"/>
          </a:xfrm>
        </p:spPr>
        <p:txBody>
          <a:bodyPr/>
          <a:lstStyle>
            <a:lvl1pPr marL="0" indent="0">
              <a:spcBef>
                <a:spcPts val="2400"/>
              </a:spcBef>
              <a:buNone/>
              <a:defRPr sz="2000">
                <a:solidFill>
                  <a:schemeClr val="accent1"/>
                </a:solidFill>
              </a:defRPr>
            </a:lvl1pPr>
            <a:lvl2pPr marL="0" indent="0">
              <a:spcBef>
                <a:spcPts val="800"/>
              </a:spcBef>
              <a:buNone/>
              <a:defRPr sz="1600"/>
            </a:lvl2pPr>
            <a:lvl3pPr marL="0" indent="0">
              <a:spcBef>
                <a:spcPts val="800"/>
              </a:spcBef>
              <a:buNone/>
              <a:defRPr sz="1400"/>
            </a:lvl3pPr>
            <a:lvl4pPr marL="0" indent="0">
              <a:spcBef>
                <a:spcPts val="800"/>
              </a:spcBef>
              <a:buNone/>
              <a:defRPr sz="1200"/>
            </a:lvl4pPr>
            <a:lvl5pPr marL="0" indent="0">
              <a:spcBef>
                <a:spcPts val="800"/>
              </a:spcBef>
              <a:buNone/>
              <a:defRPr sz="1100"/>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4B9DE0F9-906C-4C9C-8C64-29841BB5D740}"/>
              </a:ext>
            </a:extLst>
          </p:cNvPr>
          <p:cNvCxnSpPr/>
          <p:nvPr userDrawn="1"/>
        </p:nvCxnSpPr>
        <p:spPr>
          <a:xfrm>
            <a:off x="-1971207" y="5259100"/>
            <a:ext cx="0" cy="948813"/>
          </a:xfrm>
          <a:prstGeom prst="line">
            <a:avLst/>
          </a:prstGeom>
          <a:ln w="31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3EEB27B6-F18C-4938-B5BC-59064F2ECE0C}"/>
              </a:ext>
            </a:extLst>
          </p:cNvPr>
          <p:cNvSpPr>
            <a:spLocks noGrp="1"/>
          </p:cNvSpPr>
          <p:nvPr>
            <p:ph type="pic" sz="quarter" idx="14"/>
          </p:nvPr>
        </p:nvSpPr>
        <p:spPr>
          <a:xfrm>
            <a:off x="5603875" y="0"/>
            <a:ext cx="6588125" cy="6858000"/>
          </a:xfrm>
        </p:spPr>
        <p:txBody>
          <a:bodyPr/>
          <a:lstStyle/>
          <a:p>
            <a:endParaRPr lang="en-US"/>
          </a:p>
        </p:txBody>
      </p:sp>
    </p:spTree>
    <p:extLst>
      <p:ext uri="{BB962C8B-B14F-4D97-AF65-F5344CB8AC3E}">
        <p14:creationId xmlns:p14="http://schemas.microsoft.com/office/powerpoint/2010/main" val="315318712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pos="5496">
          <p15:clr>
            <a:srgbClr val="FBAE40"/>
          </p15:clr>
        </p15:guide>
        <p15:guide id="32"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HALLENGE | IMPACT } CUSTOMER Logo &amp; Quote">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951A650-201F-48A7-B180-661AB3BF3351}"/>
              </a:ext>
            </a:extLst>
          </p:cNvPr>
          <p:cNvSpPr>
            <a:spLocks noGrp="1"/>
          </p:cNvSpPr>
          <p:nvPr>
            <p:ph type="body" sz="quarter" idx="13"/>
          </p:nvPr>
        </p:nvSpPr>
        <p:spPr>
          <a:xfrm>
            <a:off x="7457814" y="2017713"/>
            <a:ext cx="3674378" cy="1395254"/>
          </a:xfrm>
        </p:spPr>
        <p:txBody>
          <a:bodyPr/>
          <a:lstStyle>
            <a:lvl1pPr marL="0" indent="0">
              <a:spcBef>
                <a:spcPts val="2400"/>
              </a:spcBef>
              <a:buNone/>
              <a:defRPr sz="2400">
                <a:solidFill>
                  <a:schemeClr val="tx1"/>
                </a:solidFill>
              </a:defRPr>
            </a:lvl1pPr>
            <a:lvl2pPr marL="0" indent="0">
              <a:spcBef>
                <a:spcPts val="800"/>
              </a:spcBef>
              <a:buNone/>
              <a:defRPr sz="1800">
                <a:solidFill>
                  <a:schemeClr val="accent1"/>
                </a:solidFill>
              </a:defRPr>
            </a:lvl2pPr>
            <a:lvl3pPr marL="0" indent="0">
              <a:spcBef>
                <a:spcPts val="0"/>
              </a:spcBef>
              <a:buNone/>
              <a:defRPr sz="1600"/>
            </a:lvl3pPr>
            <a:lvl4pPr marL="0" indent="0">
              <a:spcBef>
                <a:spcPts val="0"/>
              </a:spcBef>
              <a:buNone/>
              <a:defRPr sz="1400"/>
            </a:lvl4pPr>
            <a:lvl5pPr marL="0" indent="0">
              <a:spcBef>
                <a:spcPts val="0"/>
              </a:spcBef>
              <a:buNone/>
              <a:defRPr sz="1200"/>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4B9DE0F9-906C-4C9C-8C64-29841BB5D740}"/>
              </a:ext>
            </a:extLst>
          </p:cNvPr>
          <p:cNvCxnSpPr/>
          <p:nvPr userDrawn="1"/>
        </p:nvCxnSpPr>
        <p:spPr>
          <a:xfrm>
            <a:off x="-1971207" y="5259100"/>
            <a:ext cx="0" cy="948813"/>
          </a:xfrm>
          <a:prstGeom prst="line">
            <a:avLst/>
          </a:prstGeom>
          <a:ln w="31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3EEB27B6-F18C-4938-B5BC-59064F2ECE0C}"/>
              </a:ext>
            </a:extLst>
          </p:cNvPr>
          <p:cNvSpPr>
            <a:spLocks noGrp="1"/>
          </p:cNvSpPr>
          <p:nvPr>
            <p:ph type="pic" sz="quarter" idx="14"/>
          </p:nvPr>
        </p:nvSpPr>
        <p:spPr>
          <a:xfrm>
            <a:off x="-1" y="0"/>
            <a:ext cx="6588125" cy="6858000"/>
          </a:xfrm>
        </p:spPr>
        <p:txBody>
          <a:bodyPr/>
          <a:lstStyle/>
          <a:p>
            <a:endParaRPr lang="en-US"/>
          </a:p>
        </p:txBody>
      </p:sp>
    </p:spTree>
    <p:extLst>
      <p:ext uri="{BB962C8B-B14F-4D97-AF65-F5344CB8AC3E}">
        <p14:creationId xmlns:p14="http://schemas.microsoft.com/office/powerpoint/2010/main" val="3233734512"/>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pos="5496">
          <p15:clr>
            <a:srgbClr val="FBAE40"/>
          </p15:clr>
        </p15:guide>
        <p15:guide id="32"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LLENGE | IMPACT } CUSTOMER Logo &amp; Quo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lvl1pPr algn="ctr">
              <a:defRPr>
                <a:solidFill>
                  <a:schemeClr val="tx1"/>
                </a:solidFill>
              </a:defRPr>
            </a:lvl1pPr>
          </a:lstStyle>
          <a:p>
            <a:r>
              <a:rPr lang="en-US"/>
              <a:t>Click to edit Master title style</a:t>
            </a:r>
          </a:p>
        </p:txBody>
      </p:sp>
      <p:sp>
        <p:nvSpPr>
          <p:cNvPr id="5" name="Rectangle 4">
            <a:extLst>
              <a:ext uri="{FF2B5EF4-FFF2-40B4-BE49-F238E27FC236}">
                <a16:creationId xmlns:a16="http://schemas.microsoft.com/office/drawing/2014/main" id="{24DEC335-FEE1-4EB1-B420-AD6956CE2AF3}"/>
              </a:ext>
            </a:extLst>
          </p:cNvPr>
          <p:cNvSpPr/>
          <p:nvPr userDrawn="1"/>
        </p:nvSpPr>
        <p:spPr bwMode="auto">
          <a:xfrm>
            <a:off x="5546361" y="1419423"/>
            <a:ext cx="6364902" cy="4032667"/>
          </a:xfrm>
          <a:prstGeom prst="rect">
            <a:avLst/>
          </a:prstGeom>
          <a:solidFill>
            <a:srgbClr val="000000"/>
          </a:solidFill>
          <a:ln w="9525" cap="flat" cmpd="sng" algn="ctr">
            <a:no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Segoe UI"/>
              <a:cs typeface="Segoe UI" pitchFamily="34" charset="0"/>
            </a:endParaRPr>
          </a:p>
        </p:txBody>
      </p:sp>
      <p:sp>
        <p:nvSpPr>
          <p:cNvPr id="6" name="Text Placeholder 5">
            <a:extLst>
              <a:ext uri="{FF2B5EF4-FFF2-40B4-BE49-F238E27FC236}">
                <a16:creationId xmlns:a16="http://schemas.microsoft.com/office/drawing/2014/main" id="{9951A650-201F-48A7-B180-661AB3BF3351}"/>
              </a:ext>
            </a:extLst>
          </p:cNvPr>
          <p:cNvSpPr>
            <a:spLocks noGrp="1"/>
          </p:cNvSpPr>
          <p:nvPr>
            <p:ph type="body" sz="quarter" idx="13"/>
          </p:nvPr>
        </p:nvSpPr>
        <p:spPr>
          <a:xfrm>
            <a:off x="588262" y="1436688"/>
            <a:ext cx="4574287" cy="1533753"/>
          </a:xfrm>
        </p:spPr>
        <p:txBody>
          <a:bodyPr/>
          <a:lstStyle>
            <a:lvl1pPr marL="0" indent="0">
              <a:spcBef>
                <a:spcPts val="2400"/>
              </a:spcBef>
              <a:buNone/>
              <a:defRPr sz="2000">
                <a:solidFill>
                  <a:schemeClr val="accent1"/>
                </a:solidFill>
              </a:defRPr>
            </a:lvl1pPr>
            <a:lvl2pPr marL="0" indent="0">
              <a:spcBef>
                <a:spcPts val="800"/>
              </a:spcBef>
              <a:buNone/>
              <a:defRPr sz="1600"/>
            </a:lvl2pPr>
            <a:lvl3pPr marL="0" indent="0">
              <a:spcBef>
                <a:spcPts val="800"/>
              </a:spcBef>
              <a:buNone/>
              <a:defRPr sz="1400"/>
            </a:lvl3pPr>
            <a:lvl4pPr marL="0" indent="0">
              <a:spcBef>
                <a:spcPts val="800"/>
              </a:spcBef>
              <a:buNone/>
              <a:defRPr sz="1200"/>
            </a:lvl4pPr>
            <a:lvl5pPr marL="0" indent="0">
              <a:spcBef>
                <a:spcPts val="800"/>
              </a:spcBef>
              <a:buNone/>
              <a:defRPr sz="1100"/>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BDE0B9CE-C109-46C1-B326-B103E6A6604C}"/>
              </a:ext>
            </a:extLst>
          </p:cNvPr>
          <p:cNvSpPr>
            <a:spLocks noGrp="1"/>
          </p:cNvSpPr>
          <p:nvPr>
            <p:ph type="body" sz="quarter" idx="14"/>
          </p:nvPr>
        </p:nvSpPr>
        <p:spPr>
          <a:xfrm>
            <a:off x="3855744" y="5853281"/>
            <a:ext cx="7413116" cy="605300"/>
          </a:xfrm>
        </p:spPr>
        <p:txBody>
          <a:bodyPr/>
          <a:lstStyle>
            <a:lvl1pPr marL="0" indent="0">
              <a:spcBef>
                <a:spcPts val="1200"/>
              </a:spcBef>
              <a:buNone/>
              <a:defRPr sz="1800">
                <a:solidFill>
                  <a:schemeClr val="tx1"/>
                </a:solidFill>
              </a:defRPr>
            </a:lvl1pPr>
            <a:lvl2pPr marL="0" indent="0">
              <a:buNone/>
              <a:defRPr sz="1400">
                <a:solidFill>
                  <a:schemeClr val="tx1"/>
                </a:solidFill>
              </a:defRPr>
            </a:lvl2pPr>
            <a:lvl3pPr marL="0" indent="0">
              <a:buNone/>
              <a:defRPr sz="1100">
                <a:solidFill>
                  <a:schemeClr val="tx1"/>
                </a:solidFill>
              </a:defRPr>
            </a:lvl3pPr>
            <a:lvl4pPr marL="0" indent="0">
              <a:buNone/>
              <a:defRPr sz="1050">
                <a:solidFill>
                  <a:schemeClr val="tx1"/>
                </a:solidFill>
              </a:defRPr>
            </a:lvl4pPr>
            <a:lvl5pPr marL="0" indent="0">
              <a:buNone/>
              <a:defRPr sz="1050">
                <a:solidFill>
                  <a:schemeClr val="tx1"/>
                </a:solidFill>
              </a:defRPr>
            </a:lvl5pPr>
          </a:lstStyle>
          <a:p>
            <a:pPr lvl="0"/>
            <a:r>
              <a:rPr lang="en-US"/>
              <a:t>Click to edit Master text</a:t>
            </a:r>
          </a:p>
          <a:p>
            <a:pPr lvl="1"/>
            <a:endParaRPr lang="en-US"/>
          </a:p>
        </p:txBody>
      </p:sp>
      <p:cxnSp>
        <p:nvCxnSpPr>
          <p:cNvPr id="9" name="Straight Connector 8">
            <a:extLst>
              <a:ext uri="{FF2B5EF4-FFF2-40B4-BE49-F238E27FC236}">
                <a16:creationId xmlns:a16="http://schemas.microsoft.com/office/drawing/2014/main" id="{4B9DE0F9-906C-4C9C-8C64-29841BB5D740}"/>
              </a:ext>
            </a:extLst>
          </p:cNvPr>
          <p:cNvCxnSpPr/>
          <p:nvPr userDrawn="1"/>
        </p:nvCxnSpPr>
        <p:spPr>
          <a:xfrm>
            <a:off x="-1971207" y="5259100"/>
            <a:ext cx="0" cy="948813"/>
          </a:xfrm>
          <a:prstGeom prst="line">
            <a:avLst/>
          </a:prstGeom>
          <a:ln w="31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107016C-9B63-40DD-A399-159AABC54009}"/>
              </a:ext>
            </a:extLst>
          </p:cNvPr>
          <p:cNvCxnSpPr/>
          <p:nvPr userDrawn="1"/>
        </p:nvCxnSpPr>
        <p:spPr>
          <a:xfrm>
            <a:off x="481263" y="5613072"/>
            <a:ext cx="1141705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8" name="learning">
            <a:extLst>
              <a:ext uri="{FF2B5EF4-FFF2-40B4-BE49-F238E27FC236}">
                <a16:creationId xmlns:a16="http://schemas.microsoft.com/office/drawing/2014/main" id="{A29CBE6D-B516-4E0E-BC8A-B321251A3A7A}"/>
              </a:ext>
            </a:extLst>
          </p:cNvPr>
          <p:cNvGrpSpPr>
            <a:grpSpLocks noChangeAspect="1"/>
          </p:cNvGrpSpPr>
          <p:nvPr userDrawn="1"/>
        </p:nvGrpSpPr>
        <p:grpSpPr>
          <a:xfrm rot="10800000" flipH="1">
            <a:off x="3298517" y="5709079"/>
            <a:ext cx="369748" cy="288403"/>
            <a:chOff x="7383299" y="4598006"/>
            <a:chExt cx="476250" cy="371475"/>
          </a:xfrm>
        </p:grpSpPr>
        <p:sp>
          <p:nvSpPr>
            <p:cNvPr id="10" name="Freeform: Shape 9">
              <a:extLst>
                <a:ext uri="{FF2B5EF4-FFF2-40B4-BE49-F238E27FC236}">
                  <a16:creationId xmlns:a16="http://schemas.microsoft.com/office/drawing/2014/main" id="{40062532-DEAB-46C9-BBF1-95D2C44B4ADC}"/>
                </a:ext>
              </a:extLst>
            </p:cNvPr>
            <p:cNvSpPr/>
            <p:nvPr/>
          </p:nvSpPr>
          <p:spPr>
            <a:xfrm>
              <a:off x="766904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Segoe UI"/>
                <a:cs typeface="Segoe UI" pitchFamily="34" charset="0"/>
              </a:endParaRPr>
            </a:p>
          </p:txBody>
        </p:sp>
        <p:sp>
          <p:nvSpPr>
            <p:cNvPr id="11" name="Freeform: Shape 10">
              <a:extLst>
                <a:ext uri="{FF2B5EF4-FFF2-40B4-BE49-F238E27FC236}">
                  <a16:creationId xmlns:a16="http://schemas.microsoft.com/office/drawing/2014/main" id="{79E6B07A-63AA-41ED-8FF9-C500A869B6EB}"/>
                </a:ext>
              </a:extLst>
            </p:cNvPr>
            <p:cNvSpPr/>
            <p:nvPr/>
          </p:nvSpPr>
          <p:spPr>
            <a:xfrm>
              <a:off x="738329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Segoe UI"/>
                <a:cs typeface="Segoe UI" pitchFamily="34" charset="0"/>
              </a:endParaRPr>
            </a:p>
          </p:txBody>
        </p:sp>
      </p:grpSp>
      <p:grpSp>
        <p:nvGrpSpPr>
          <p:cNvPr id="15" name="learning">
            <a:extLst>
              <a:ext uri="{FF2B5EF4-FFF2-40B4-BE49-F238E27FC236}">
                <a16:creationId xmlns:a16="http://schemas.microsoft.com/office/drawing/2014/main" id="{07A11020-593F-444A-B45F-34B66EC741B7}"/>
              </a:ext>
            </a:extLst>
          </p:cNvPr>
          <p:cNvGrpSpPr>
            <a:grpSpLocks noChangeAspect="1"/>
          </p:cNvGrpSpPr>
          <p:nvPr userDrawn="1"/>
        </p:nvGrpSpPr>
        <p:grpSpPr>
          <a:xfrm flipH="1">
            <a:off x="11504806" y="6443700"/>
            <a:ext cx="203953" cy="159083"/>
            <a:chOff x="7383299" y="4598006"/>
            <a:chExt cx="476250" cy="371475"/>
          </a:xfrm>
        </p:grpSpPr>
        <p:sp>
          <p:nvSpPr>
            <p:cNvPr id="16" name="Freeform: Shape 15">
              <a:extLst>
                <a:ext uri="{FF2B5EF4-FFF2-40B4-BE49-F238E27FC236}">
                  <a16:creationId xmlns:a16="http://schemas.microsoft.com/office/drawing/2014/main" id="{49321792-9AFE-47FB-97A4-2F4FD4A9C329}"/>
                </a:ext>
              </a:extLst>
            </p:cNvPr>
            <p:cNvSpPr/>
            <p:nvPr/>
          </p:nvSpPr>
          <p:spPr>
            <a:xfrm>
              <a:off x="766904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Segoe UI"/>
                <a:cs typeface="Segoe UI" pitchFamily="34" charset="0"/>
              </a:endParaRPr>
            </a:p>
          </p:txBody>
        </p:sp>
        <p:sp>
          <p:nvSpPr>
            <p:cNvPr id="18" name="Freeform: Shape 17">
              <a:extLst>
                <a:ext uri="{FF2B5EF4-FFF2-40B4-BE49-F238E27FC236}">
                  <a16:creationId xmlns:a16="http://schemas.microsoft.com/office/drawing/2014/main" id="{CCFCFA21-587F-4BC9-8B78-740FE131062E}"/>
                </a:ext>
              </a:extLst>
            </p:cNvPr>
            <p:cNvSpPr/>
            <p:nvPr/>
          </p:nvSpPr>
          <p:spPr>
            <a:xfrm>
              <a:off x="738329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Segoe UI"/>
                <a:cs typeface="Segoe UI" pitchFamily="34" charset="0"/>
              </a:endParaRPr>
            </a:p>
          </p:txBody>
        </p:sp>
      </p:grpSp>
    </p:spTree>
    <p:extLst>
      <p:ext uri="{BB962C8B-B14F-4D97-AF65-F5344CB8AC3E}">
        <p14:creationId xmlns:p14="http://schemas.microsoft.com/office/powerpoint/2010/main" val="1409127896"/>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pos="5496">
          <p15:clr>
            <a:srgbClr val="FBAE40"/>
          </p15:clr>
        </p15:guide>
        <p15:guide id="32"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HALLENGE | IMPACT } CUSTOMER Logo &amp; Quo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lvl1pPr algn="ctr">
              <a:defRPr>
                <a:solidFill>
                  <a:schemeClr val="tx1"/>
                </a:solidFill>
              </a:defRPr>
            </a:lvl1pPr>
          </a:lstStyle>
          <a:p>
            <a:r>
              <a:rPr lang="en-US"/>
              <a:t>Click to edit Master title style</a:t>
            </a:r>
          </a:p>
        </p:txBody>
      </p:sp>
      <p:sp>
        <p:nvSpPr>
          <p:cNvPr id="5" name="Rectangle 4">
            <a:extLst>
              <a:ext uri="{FF2B5EF4-FFF2-40B4-BE49-F238E27FC236}">
                <a16:creationId xmlns:a16="http://schemas.microsoft.com/office/drawing/2014/main" id="{24DEC335-FEE1-4EB1-B420-AD6956CE2AF3}"/>
              </a:ext>
            </a:extLst>
          </p:cNvPr>
          <p:cNvSpPr/>
          <p:nvPr userDrawn="1"/>
        </p:nvSpPr>
        <p:spPr bwMode="auto">
          <a:xfrm>
            <a:off x="5923987" y="1658679"/>
            <a:ext cx="5987276" cy="3600421"/>
          </a:xfrm>
          <a:prstGeom prst="rect">
            <a:avLst/>
          </a:prstGeom>
          <a:solidFill>
            <a:schemeClr val="tx1"/>
          </a:solidFill>
          <a:ln w="9525" cap="flat" cmpd="sng" algn="ctr">
            <a:no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Segoe UI"/>
              <a:cs typeface="Segoe UI" pitchFamily="34" charset="0"/>
            </a:endParaRPr>
          </a:p>
        </p:txBody>
      </p:sp>
      <p:sp>
        <p:nvSpPr>
          <p:cNvPr id="6" name="Text Placeholder 5">
            <a:extLst>
              <a:ext uri="{FF2B5EF4-FFF2-40B4-BE49-F238E27FC236}">
                <a16:creationId xmlns:a16="http://schemas.microsoft.com/office/drawing/2014/main" id="{9951A650-201F-48A7-B180-661AB3BF3351}"/>
              </a:ext>
            </a:extLst>
          </p:cNvPr>
          <p:cNvSpPr>
            <a:spLocks noGrp="1"/>
          </p:cNvSpPr>
          <p:nvPr>
            <p:ph type="body" sz="quarter" idx="13"/>
          </p:nvPr>
        </p:nvSpPr>
        <p:spPr>
          <a:xfrm>
            <a:off x="588262" y="1658679"/>
            <a:ext cx="4574287" cy="1533753"/>
          </a:xfrm>
        </p:spPr>
        <p:txBody>
          <a:bodyPr/>
          <a:lstStyle>
            <a:lvl1pPr marL="0" indent="0">
              <a:spcBef>
                <a:spcPts val="2400"/>
              </a:spcBef>
              <a:buNone/>
              <a:defRPr sz="2000">
                <a:solidFill>
                  <a:schemeClr val="accent1"/>
                </a:solidFill>
              </a:defRPr>
            </a:lvl1pPr>
            <a:lvl2pPr marL="0" indent="0">
              <a:spcBef>
                <a:spcPts val="800"/>
              </a:spcBef>
              <a:buNone/>
              <a:defRPr sz="1600"/>
            </a:lvl2pPr>
            <a:lvl3pPr marL="0" indent="0">
              <a:spcBef>
                <a:spcPts val="800"/>
              </a:spcBef>
              <a:buNone/>
              <a:defRPr sz="1400"/>
            </a:lvl3pPr>
            <a:lvl4pPr marL="0" indent="0">
              <a:spcBef>
                <a:spcPts val="800"/>
              </a:spcBef>
              <a:buNone/>
              <a:defRPr sz="1200"/>
            </a:lvl4pPr>
            <a:lvl5pPr marL="0" indent="0">
              <a:spcBef>
                <a:spcPts val="800"/>
              </a:spcBef>
              <a:buNone/>
              <a:defRPr sz="1100"/>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BDE0B9CE-C109-46C1-B326-B103E6A6604C}"/>
              </a:ext>
            </a:extLst>
          </p:cNvPr>
          <p:cNvSpPr>
            <a:spLocks noGrp="1"/>
          </p:cNvSpPr>
          <p:nvPr>
            <p:ph type="body" sz="quarter" idx="14"/>
          </p:nvPr>
        </p:nvSpPr>
        <p:spPr>
          <a:xfrm>
            <a:off x="3855744" y="5853281"/>
            <a:ext cx="7413116" cy="605300"/>
          </a:xfrm>
        </p:spPr>
        <p:txBody>
          <a:bodyPr/>
          <a:lstStyle>
            <a:lvl1pPr marL="0" indent="0">
              <a:spcBef>
                <a:spcPts val="1200"/>
              </a:spcBef>
              <a:buNone/>
              <a:defRPr sz="1800">
                <a:solidFill>
                  <a:schemeClr val="tx1"/>
                </a:solidFill>
              </a:defRPr>
            </a:lvl1pPr>
            <a:lvl2pPr marL="0" indent="0">
              <a:buNone/>
              <a:defRPr sz="1400">
                <a:solidFill>
                  <a:schemeClr val="tx1"/>
                </a:solidFill>
              </a:defRPr>
            </a:lvl2pPr>
            <a:lvl3pPr marL="0" indent="0">
              <a:buNone/>
              <a:defRPr sz="1100">
                <a:solidFill>
                  <a:schemeClr val="tx1"/>
                </a:solidFill>
              </a:defRPr>
            </a:lvl3pPr>
            <a:lvl4pPr marL="0" indent="0">
              <a:buNone/>
              <a:defRPr sz="1050">
                <a:solidFill>
                  <a:schemeClr val="tx1"/>
                </a:solidFill>
              </a:defRPr>
            </a:lvl4pPr>
            <a:lvl5pPr marL="0" indent="0">
              <a:buNone/>
              <a:defRPr sz="1050">
                <a:solidFill>
                  <a:schemeClr val="tx1"/>
                </a:solidFill>
              </a:defRPr>
            </a:lvl5pPr>
          </a:lstStyle>
          <a:p>
            <a:pPr lvl="0"/>
            <a:r>
              <a:rPr lang="en-US"/>
              <a:t>Click to edit Master text</a:t>
            </a:r>
          </a:p>
          <a:p>
            <a:pPr lvl="1"/>
            <a:endParaRPr lang="en-US"/>
          </a:p>
        </p:txBody>
      </p:sp>
      <p:cxnSp>
        <p:nvCxnSpPr>
          <p:cNvPr id="9" name="Straight Connector 8">
            <a:extLst>
              <a:ext uri="{FF2B5EF4-FFF2-40B4-BE49-F238E27FC236}">
                <a16:creationId xmlns:a16="http://schemas.microsoft.com/office/drawing/2014/main" id="{4B9DE0F9-906C-4C9C-8C64-29841BB5D740}"/>
              </a:ext>
            </a:extLst>
          </p:cNvPr>
          <p:cNvCxnSpPr/>
          <p:nvPr userDrawn="1"/>
        </p:nvCxnSpPr>
        <p:spPr>
          <a:xfrm>
            <a:off x="-1971207" y="5259100"/>
            <a:ext cx="0" cy="948813"/>
          </a:xfrm>
          <a:prstGeom prst="line">
            <a:avLst/>
          </a:prstGeom>
          <a:ln w="31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107016C-9B63-40DD-A399-159AABC54009}"/>
              </a:ext>
            </a:extLst>
          </p:cNvPr>
          <p:cNvCxnSpPr/>
          <p:nvPr userDrawn="1"/>
        </p:nvCxnSpPr>
        <p:spPr>
          <a:xfrm>
            <a:off x="481263" y="5505978"/>
            <a:ext cx="1141705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8" name="learning">
            <a:extLst>
              <a:ext uri="{FF2B5EF4-FFF2-40B4-BE49-F238E27FC236}">
                <a16:creationId xmlns:a16="http://schemas.microsoft.com/office/drawing/2014/main" id="{A29CBE6D-B516-4E0E-BC8A-B321251A3A7A}"/>
              </a:ext>
            </a:extLst>
          </p:cNvPr>
          <p:cNvGrpSpPr>
            <a:grpSpLocks noChangeAspect="1"/>
          </p:cNvGrpSpPr>
          <p:nvPr userDrawn="1"/>
        </p:nvGrpSpPr>
        <p:grpSpPr>
          <a:xfrm rot="10800000" flipH="1">
            <a:off x="3298517" y="5709079"/>
            <a:ext cx="369748" cy="288403"/>
            <a:chOff x="7383299" y="4598006"/>
            <a:chExt cx="476250" cy="371475"/>
          </a:xfrm>
        </p:grpSpPr>
        <p:sp>
          <p:nvSpPr>
            <p:cNvPr id="10" name="Freeform: Shape 9">
              <a:extLst>
                <a:ext uri="{FF2B5EF4-FFF2-40B4-BE49-F238E27FC236}">
                  <a16:creationId xmlns:a16="http://schemas.microsoft.com/office/drawing/2014/main" id="{40062532-DEAB-46C9-BBF1-95D2C44B4ADC}"/>
                </a:ext>
              </a:extLst>
            </p:cNvPr>
            <p:cNvSpPr/>
            <p:nvPr/>
          </p:nvSpPr>
          <p:spPr>
            <a:xfrm>
              <a:off x="766904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Segoe UI"/>
                <a:cs typeface="Segoe UI" pitchFamily="34" charset="0"/>
              </a:endParaRPr>
            </a:p>
          </p:txBody>
        </p:sp>
        <p:sp>
          <p:nvSpPr>
            <p:cNvPr id="11" name="Freeform: Shape 10">
              <a:extLst>
                <a:ext uri="{FF2B5EF4-FFF2-40B4-BE49-F238E27FC236}">
                  <a16:creationId xmlns:a16="http://schemas.microsoft.com/office/drawing/2014/main" id="{79E6B07A-63AA-41ED-8FF9-C500A869B6EB}"/>
                </a:ext>
              </a:extLst>
            </p:cNvPr>
            <p:cNvSpPr/>
            <p:nvPr/>
          </p:nvSpPr>
          <p:spPr>
            <a:xfrm>
              <a:off x="738329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Segoe UI"/>
                <a:cs typeface="Segoe UI" pitchFamily="34" charset="0"/>
              </a:endParaRPr>
            </a:p>
          </p:txBody>
        </p:sp>
      </p:grpSp>
      <p:grpSp>
        <p:nvGrpSpPr>
          <p:cNvPr id="15" name="learning">
            <a:extLst>
              <a:ext uri="{FF2B5EF4-FFF2-40B4-BE49-F238E27FC236}">
                <a16:creationId xmlns:a16="http://schemas.microsoft.com/office/drawing/2014/main" id="{07A11020-593F-444A-B45F-34B66EC741B7}"/>
              </a:ext>
            </a:extLst>
          </p:cNvPr>
          <p:cNvGrpSpPr>
            <a:grpSpLocks noChangeAspect="1"/>
          </p:cNvGrpSpPr>
          <p:nvPr userDrawn="1"/>
        </p:nvGrpSpPr>
        <p:grpSpPr>
          <a:xfrm flipH="1">
            <a:off x="11504806" y="6443700"/>
            <a:ext cx="203953" cy="159083"/>
            <a:chOff x="7383299" y="4598006"/>
            <a:chExt cx="476250" cy="371475"/>
          </a:xfrm>
        </p:grpSpPr>
        <p:sp>
          <p:nvSpPr>
            <p:cNvPr id="16" name="Freeform: Shape 15">
              <a:extLst>
                <a:ext uri="{FF2B5EF4-FFF2-40B4-BE49-F238E27FC236}">
                  <a16:creationId xmlns:a16="http://schemas.microsoft.com/office/drawing/2014/main" id="{49321792-9AFE-47FB-97A4-2F4FD4A9C329}"/>
                </a:ext>
              </a:extLst>
            </p:cNvPr>
            <p:cNvSpPr/>
            <p:nvPr/>
          </p:nvSpPr>
          <p:spPr>
            <a:xfrm>
              <a:off x="766904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Segoe UI"/>
                <a:cs typeface="Segoe UI" pitchFamily="34" charset="0"/>
              </a:endParaRPr>
            </a:p>
          </p:txBody>
        </p:sp>
        <p:sp>
          <p:nvSpPr>
            <p:cNvPr id="18" name="Freeform: Shape 17">
              <a:extLst>
                <a:ext uri="{FF2B5EF4-FFF2-40B4-BE49-F238E27FC236}">
                  <a16:creationId xmlns:a16="http://schemas.microsoft.com/office/drawing/2014/main" id="{CCFCFA21-587F-4BC9-8B78-740FE131062E}"/>
                </a:ext>
              </a:extLst>
            </p:cNvPr>
            <p:cNvSpPr/>
            <p:nvPr/>
          </p:nvSpPr>
          <p:spPr>
            <a:xfrm>
              <a:off x="738329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Segoe UI"/>
                <a:cs typeface="Segoe UI" pitchFamily="34" charset="0"/>
              </a:endParaRPr>
            </a:p>
          </p:txBody>
        </p:sp>
      </p:grpSp>
      <p:sp>
        <p:nvSpPr>
          <p:cNvPr id="14" name="Text Placeholder 5">
            <a:extLst>
              <a:ext uri="{FF2B5EF4-FFF2-40B4-BE49-F238E27FC236}">
                <a16:creationId xmlns:a16="http://schemas.microsoft.com/office/drawing/2014/main" id="{0325CEAA-3216-4B9E-B72E-8076ED461A94}"/>
              </a:ext>
            </a:extLst>
          </p:cNvPr>
          <p:cNvSpPr>
            <a:spLocks noGrp="1"/>
          </p:cNvSpPr>
          <p:nvPr>
            <p:ph type="body" sz="quarter" idx="10"/>
          </p:nvPr>
        </p:nvSpPr>
        <p:spPr>
          <a:xfrm>
            <a:off x="588263" y="1030052"/>
            <a:ext cx="11021125" cy="310863"/>
          </a:xfrm>
        </p:spPr>
        <p:txBody>
          <a:bodyPr/>
          <a:lstStyle>
            <a:lvl1pPr marL="0" indent="0" algn="ctr">
              <a:buNone/>
              <a:defRPr kumimoji="0" lang="en-US" sz="2000" b="0" i="0" u="none" strike="noStrike" kern="1200" cap="none" spc="0" normalizeH="0" baseline="0" dirty="0" smtClean="0">
                <a:ln>
                  <a:noFill/>
                </a:ln>
                <a:solidFill>
                  <a:schemeClr val="accent2">
                    <a:lumMod val="75000"/>
                  </a:schemeClr>
                </a:solidFill>
                <a:effectLst/>
                <a:uLnTx/>
                <a:uFillTx/>
                <a:latin typeface="Segoe UI"/>
                <a:ea typeface="+mn-ea"/>
                <a:cs typeface="+mn-cs"/>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33545201"/>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pos="5496">
          <p15:clr>
            <a:srgbClr val="FBAE40"/>
          </p15:clr>
        </p15:guide>
        <p15:guide id="32"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entere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C1CEFE-1175-4BAD-8291-2B32EFCE8BD7}"/>
              </a:ext>
            </a:extLst>
          </p:cNvPr>
          <p:cNvSpPr>
            <a:spLocks noGrp="1"/>
          </p:cNvSpPr>
          <p:nvPr>
            <p:ph type="body" sz="quarter" idx="10"/>
          </p:nvPr>
        </p:nvSpPr>
        <p:spPr>
          <a:xfrm>
            <a:off x="5575369" y="2017713"/>
            <a:ext cx="5845175" cy="1612749"/>
          </a:xfrm>
        </p:spPr>
        <p:txBody>
          <a:bodyPr/>
          <a:lstStyle>
            <a:lvl1pPr marL="0" indent="0">
              <a:spcBef>
                <a:spcPts val="1800"/>
              </a:spcBef>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E102CF2E-CF5F-42BE-BB25-E94D5850A3C7}"/>
              </a:ext>
            </a:extLst>
          </p:cNvPr>
          <p:cNvSpPr>
            <a:spLocks noGrp="1"/>
          </p:cNvSpPr>
          <p:nvPr>
            <p:ph type="body" sz="quarter" idx="11"/>
          </p:nvPr>
        </p:nvSpPr>
        <p:spPr>
          <a:xfrm>
            <a:off x="584200" y="4101472"/>
            <a:ext cx="3721925" cy="984885"/>
          </a:xfrm>
        </p:spPr>
        <p:txBody>
          <a:bodyPr/>
          <a:lstStyle>
            <a:lvl1pPr marL="0" indent="0" algn="ctr">
              <a:spcBef>
                <a:spcPts val="1800"/>
              </a:spcBef>
              <a:buNone/>
              <a:defRPr sz="320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779089214"/>
      </p:ext>
    </p:extLst>
  </p:cSld>
  <p:clrMapOvr>
    <a:masterClrMapping/>
  </p:clrMapOvr>
  <p:transition>
    <p:fade/>
  </p:transition>
  <p:hf sldNum="0" hdr="0" dt="0"/>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f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B476AC-15C7-4A6E-9874-4133EDCA7D53}"/>
              </a:ext>
            </a:extLst>
          </p:cNvPr>
          <p:cNvSpPr>
            <a:spLocks noGrp="1"/>
          </p:cNvSpPr>
          <p:nvPr>
            <p:ph type="title"/>
          </p:nvPr>
        </p:nvSpPr>
        <p:spPr>
          <a:xfrm>
            <a:off x="588263" y="2145944"/>
            <a:ext cx="5190442" cy="553998"/>
          </a:xfrm>
        </p:spPr>
        <p:txBody>
          <a:bodyPr anchor="b"/>
          <a:lstStyle>
            <a:lvl1pPr>
              <a:defRPr>
                <a:solidFill>
                  <a:schemeClr val="tx1"/>
                </a:solidFill>
              </a:defRPr>
            </a:lvl1pPr>
          </a:lstStyle>
          <a:p>
            <a:r>
              <a:rPr lang="en-US"/>
              <a:t>Click to edit Master</a:t>
            </a:r>
          </a:p>
        </p:txBody>
      </p:sp>
      <p:sp>
        <p:nvSpPr>
          <p:cNvPr id="6" name="Text Placeholder 3">
            <a:extLst>
              <a:ext uri="{FF2B5EF4-FFF2-40B4-BE49-F238E27FC236}">
                <a16:creationId xmlns:a16="http://schemas.microsoft.com/office/drawing/2014/main" id="{A97EC52B-AED8-4515-B7B5-DBD9684F1A80}"/>
              </a:ext>
            </a:extLst>
          </p:cNvPr>
          <p:cNvSpPr>
            <a:spLocks noGrp="1"/>
          </p:cNvSpPr>
          <p:nvPr>
            <p:ph type="body" sz="quarter" idx="11"/>
          </p:nvPr>
        </p:nvSpPr>
        <p:spPr>
          <a:xfrm>
            <a:off x="588262" y="2811443"/>
            <a:ext cx="5507733" cy="1852815"/>
          </a:xfrm>
        </p:spPr>
        <p:txBody>
          <a:bodyPr anchor="t"/>
          <a:lstStyle>
            <a:lvl1pPr marL="0" indent="0" algn="l" defTabSz="114300">
              <a:spcBef>
                <a:spcPts val="1800"/>
              </a:spcBef>
              <a:spcAft>
                <a:spcPts val="1200"/>
              </a:spcAft>
              <a:buNone/>
              <a:defRPr sz="2400">
                <a:solidFill>
                  <a:schemeClr val="accent2"/>
                </a:solidFill>
                <a:latin typeface="+mj-lt"/>
              </a:defRPr>
            </a:lvl1pPr>
            <a:lvl2pPr marL="0" indent="0" algn="l" defTabSz="114300">
              <a:spcAft>
                <a:spcPts val="600"/>
              </a:spcAft>
              <a:buClr>
                <a:schemeClr val="accent1"/>
              </a:buClr>
              <a:buFont typeface="Arial" panose="020B0604020202020204" pitchFamily="34" charset="0"/>
              <a:buNone/>
              <a:defRPr sz="1600"/>
            </a:lvl2pPr>
            <a:lvl3pPr marL="0" indent="0" algn="l" defTabSz="114300">
              <a:spcAft>
                <a:spcPts val="600"/>
              </a:spcAft>
              <a:buClr>
                <a:schemeClr val="accent1"/>
              </a:buClr>
              <a:buFont typeface="Arial" panose="020B0604020202020204" pitchFamily="34" charset="0"/>
              <a:buNone/>
              <a:defRPr sz="1800" b="1"/>
            </a:lvl3pPr>
            <a:lvl4pPr marL="0" indent="0" algn="l" defTabSz="114300">
              <a:spcAft>
                <a:spcPts val="0"/>
              </a:spcAft>
              <a:buClr>
                <a:schemeClr val="accent1"/>
              </a:buClr>
              <a:buFont typeface="Arial" panose="020B0604020202020204" pitchFamily="34" charset="0"/>
              <a:buNone/>
              <a:defRPr sz="1600" b="1"/>
            </a:lvl4pPr>
            <a:lvl5pPr marL="0" indent="0" algn="l" defTabSz="114300">
              <a:spcBef>
                <a:spcPts val="0"/>
              </a:spcBef>
              <a:spcAft>
                <a:spcPts val="600"/>
              </a:spcAft>
              <a:buClr>
                <a:schemeClr val="accent1"/>
              </a:buClr>
              <a:buFont typeface="Arial" panose="020B0604020202020204" pitchFamily="34" charse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4C696FF2-87D3-4F28-9DB1-7EA67BD86224}"/>
              </a:ext>
            </a:extLst>
          </p:cNvPr>
          <p:cNvCxnSpPr>
            <a:cxnSpLocks/>
          </p:cNvCxnSpPr>
          <p:nvPr userDrawn="1"/>
        </p:nvCxnSpPr>
        <p:spPr>
          <a:xfrm>
            <a:off x="6583181" y="771994"/>
            <a:ext cx="0" cy="5090390"/>
          </a:xfrm>
          <a:prstGeom prst="line">
            <a:avLst/>
          </a:prstGeom>
          <a:noFill/>
          <a:ln w="3175">
            <a:solidFill>
              <a:schemeClr val="accent2"/>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945365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guide id="8" pos="57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64194900-8114-4639-BB98-2820B385BE06}"/>
              </a:ext>
            </a:extLst>
          </p:cNvPr>
          <p:cNvSpPr>
            <a:spLocks noGrp="1"/>
          </p:cNvSpPr>
          <p:nvPr>
            <p:ph type="body" sz="quarter" idx="19"/>
          </p:nvPr>
        </p:nvSpPr>
        <p:spPr>
          <a:xfrm>
            <a:off x="8607600" y="4065105"/>
            <a:ext cx="2651760" cy="1492716"/>
          </a:xfrm>
        </p:spPr>
        <p:txBody>
          <a:bodyPr/>
          <a:lstStyle>
            <a:lvl1pPr marL="0" indent="0" algn="ctr" defTabSz="114300">
              <a:spcBef>
                <a:spcPts val="1800"/>
              </a:spcBef>
              <a:buNone/>
              <a:defRPr sz="2000">
                <a:solidFill>
                  <a:schemeClr val="accent1"/>
                </a:solidFill>
                <a:latin typeface="+mj-lt"/>
              </a:defRPr>
            </a:lvl1pPr>
            <a:lvl2pPr marL="0" indent="0" algn="ctr" defTabSz="114300">
              <a:spcBef>
                <a:spcPts val="600"/>
              </a:spcBef>
              <a:spcAft>
                <a:spcPts val="0"/>
              </a:spcAft>
              <a:buNone/>
              <a:defRPr sz="1400" b="1"/>
            </a:lvl2pPr>
            <a:lvl3pPr marL="0" indent="0" algn="ctr" defTabSz="114300">
              <a:spcBef>
                <a:spcPts val="0"/>
              </a:spcBef>
              <a:spcAft>
                <a:spcPts val="0"/>
              </a:spcAft>
              <a:buFont typeface="Arial" panose="020B0604020202020204" pitchFamily="34" charset="0"/>
              <a:buNone/>
              <a:defRPr sz="1400" i="0"/>
            </a:lvl3pPr>
            <a:lvl4pPr marL="0" indent="0" algn="ctr" defTabSz="114300">
              <a:spcBef>
                <a:spcPts val="0"/>
              </a:spcBef>
              <a:spcAft>
                <a:spcPts val="0"/>
              </a:spcAft>
              <a:buFont typeface="Arial" panose="020B0604020202020204" pitchFamily="34" charset="0"/>
              <a:buNone/>
              <a:defRPr sz="1200" b="0" i="1"/>
            </a:lvl4pPr>
            <a:lvl5pPr marL="0" indent="0" algn="ctr" defTabSz="114300">
              <a:spcBef>
                <a:spcPts val="0"/>
              </a:spcBef>
              <a:spcAft>
                <a:spcPts val="0"/>
              </a:spcAft>
              <a:buFont typeface="Arial" panose="020B0604020202020204" pitchFamily="34" charse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a:extLst>
              <a:ext uri="{FF2B5EF4-FFF2-40B4-BE49-F238E27FC236}">
                <a16:creationId xmlns:a16="http://schemas.microsoft.com/office/drawing/2014/main" id="{66CEB83C-A19D-4214-8A03-0F9BDD1A22D2}"/>
              </a:ext>
            </a:extLst>
          </p:cNvPr>
          <p:cNvSpPr>
            <a:spLocks noGrp="1"/>
          </p:cNvSpPr>
          <p:nvPr>
            <p:ph type="body" sz="quarter" idx="20"/>
          </p:nvPr>
        </p:nvSpPr>
        <p:spPr>
          <a:xfrm>
            <a:off x="4959060" y="4065105"/>
            <a:ext cx="2319260" cy="1492716"/>
          </a:xfrm>
        </p:spPr>
        <p:txBody>
          <a:bodyPr/>
          <a:lstStyle>
            <a:lvl1pPr marL="0" indent="0" algn="ctr" defTabSz="114300">
              <a:spcBef>
                <a:spcPts val="1800"/>
              </a:spcBef>
              <a:buNone/>
              <a:defRPr sz="2000">
                <a:solidFill>
                  <a:schemeClr val="accent1"/>
                </a:solidFill>
                <a:latin typeface="+mj-lt"/>
              </a:defRPr>
            </a:lvl1pPr>
            <a:lvl2pPr marL="0" indent="0" algn="ctr" defTabSz="114300">
              <a:spcBef>
                <a:spcPts val="600"/>
              </a:spcBef>
              <a:spcAft>
                <a:spcPts val="0"/>
              </a:spcAft>
              <a:buNone/>
              <a:defRPr sz="1400" b="1"/>
            </a:lvl2pPr>
            <a:lvl3pPr marL="0" indent="0" algn="ctr" defTabSz="114300">
              <a:spcBef>
                <a:spcPts val="0"/>
              </a:spcBef>
              <a:spcAft>
                <a:spcPts val="0"/>
              </a:spcAft>
              <a:buFont typeface="Arial" panose="020B0604020202020204" pitchFamily="34" charset="0"/>
              <a:buNone/>
              <a:defRPr sz="1400" i="0"/>
            </a:lvl3pPr>
            <a:lvl4pPr marL="0" indent="0" algn="ctr" defTabSz="114300">
              <a:spcBef>
                <a:spcPts val="0"/>
              </a:spcBef>
              <a:spcAft>
                <a:spcPts val="0"/>
              </a:spcAft>
              <a:buFont typeface="Arial" panose="020B0604020202020204" pitchFamily="34" charset="0"/>
              <a:buNone/>
              <a:defRPr sz="1200" b="0" i="1"/>
            </a:lvl4pPr>
            <a:lvl5pPr marL="0" indent="0" algn="ctr" defTabSz="114300">
              <a:spcBef>
                <a:spcPts val="0"/>
              </a:spcBef>
              <a:spcAft>
                <a:spcPts val="0"/>
              </a:spcAft>
              <a:buFont typeface="Arial" panose="020B0604020202020204" pitchFamily="34" charse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3">
            <a:extLst>
              <a:ext uri="{FF2B5EF4-FFF2-40B4-BE49-F238E27FC236}">
                <a16:creationId xmlns:a16="http://schemas.microsoft.com/office/drawing/2014/main" id="{7D3BEA77-EB09-437D-A324-5CB0F283571E}"/>
              </a:ext>
            </a:extLst>
          </p:cNvPr>
          <p:cNvSpPr>
            <a:spLocks noGrp="1"/>
          </p:cNvSpPr>
          <p:nvPr>
            <p:ph type="body" sz="quarter" idx="21"/>
          </p:nvPr>
        </p:nvSpPr>
        <p:spPr>
          <a:xfrm>
            <a:off x="1310520" y="4065105"/>
            <a:ext cx="2319260" cy="1492716"/>
          </a:xfrm>
        </p:spPr>
        <p:txBody>
          <a:bodyPr/>
          <a:lstStyle>
            <a:lvl1pPr marL="0" indent="0" algn="ctr" defTabSz="114300">
              <a:spcBef>
                <a:spcPts val="1800"/>
              </a:spcBef>
              <a:buNone/>
              <a:defRPr sz="2000">
                <a:solidFill>
                  <a:schemeClr val="accent1"/>
                </a:solidFill>
                <a:latin typeface="+mj-lt"/>
              </a:defRPr>
            </a:lvl1pPr>
            <a:lvl2pPr marL="0" indent="0" algn="ctr" defTabSz="114300">
              <a:spcBef>
                <a:spcPts val="600"/>
              </a:spcBef>
              <a:spcAft>
                <a:spcPts val="0"/>
              </a:spcAft>
              <a:buNone/>
              <a:defRPr sz="1400" b="1"/>
            </a:lvl2pPr>
            <a:lvl3pPr marL="0" indent="0" algn="ctr" defTabSz="114300">
              <a:spcBef>
                <a:spcPts val="0"/>
              </a:spcBef>
              <a:spcAft>
                <a:spcPts val="0"/>
              </a:spcAft>
              <a:buFont typeface="Arial" panose="020B0604020202020204" pitchFamily="34" charset="0"/>
              <a:buNone/>
              <a:defRPr sz="1400" i="0"/>
            </a:lvl3pPr>
            <a:lvl4pPr marL="0" indent="0" algn="ctr" defTabSz="114300">
              <a:spcBef>
                <a:spcPts val="0"/>
              </a:spcBef>
              <a:spcAft>
                <a:spcPts val="0"/>
              </a:spcAft>
              <a:buFont typeface="Arial" panose="020B0604020202020204" pitchFamily="34" charset="0"/>
              <a:buNone/>
              <a:defRPr sz="1200" b="0" i="1"/>
            </a:lvl4pPr>
            <a:lvl5pPr marL="0" indent="0" algn="ctr" defTabSz="114300">
              <a:spcBef>
                <a:spcPts val="0"/>
              </a:spcBef>
              <a:spcAft>
                <a:spcPts val="0"/>
              </a:spcAft>
              <a:buFont typeface="Arial" panose="020B0604020202020204" pitchFamily="34" charse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26EE1A16-2B87-4578-940E-3211A98A025D}"/>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13268409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p>
            <a:r>
              <a:rPr lang="en-US"/>
              <a:t>Click to edit Master title style</a:t>
            </a:r>
          </a:p>
        </p:txBody>
      </p:sp>
    </p:spTree>
    <p:extLst>
      <p:ext uri="{BB962C8B-B14F-4D97-AF65-F5344CB8AC3E}">
        <p14:creationId xmlns:p14="http://schemas.microsoft.com/office/powerpoint/2010/main" val="2252475180"/>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7761544"/>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mp; body with bullets slide">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B26EB38-B802-47F3-8575-888FC1AA6B67}"/>
              </a:ext>
            </a:extLst>
          </p:cNvPr>
          <p:cNvGrpSpPr/>
          <p:nvPr userDrawn="1"/>
        </p:nvGrpSpPr>
        <p:grpSpPr>
          <a:xfrm>
            <a:off x="436379" y="6431005"/>
            <a:ext cx="11326085" cy="94962"/>
            <a:chOff x="445128" y="6559056"/>
            <a:chExt cx="11553197" cy="96853"/>
          </a:xfrm>
        </p:grpSpPr>
        <p:sp>
          <p:nvSpPr>
            <p:cNvPr id="8" name="TextBox 7">
              <a:extLst>
                <a:ext uri="{FF2B5EF4-FFF2-40B4-BE49-F238E27FC236}">
                  <a16:creationId xmlns:a16="http://schemas.microsoft.com/office/drawing/2014/main" id="{E0F140AB-64C1-48AA-A79D-6818AEB0D90E}"/>
                </a:ext>
              </a:extLst>
            </p:cNvPr>
            <p:cNvSpPr txBox="1"/>
            <p:nvPr userDrawn="1"/>
          </p:nvSpPr>
          <p:spPr>
            <a:xfrm>
              <a:off x="445128" y="6559056"/>
              <a:ext cx="979453"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D3818870-6D91-4EAA-9132-2E15E4E80F8B}"/>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a:extLst>
              <a:ext uri="{FF2B5EF4-FFF2-40B4-BE49-F238E27FC236}">
                <a16:creationId xmlns:a16="http://schemas.microsoft.com/office/drawing/2014/main" id="{33111CAF-1420-4DA3-8868-16E37077307C}"/>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42327DD3-EAA2-4745-8B8F-6B8A2496B043}"/>
              </a:ext>
            </a:extLst>
          </p:cNvPr>
          <p:cNvSpPr>
            <a:spLocks noGrp="1"/>
          </p:cNvSpPr>
          <p:nvPr>
            <p:ph type="body" sz="quarter" idx="10"/>
          </p:nvPr>
        </p:nvSpPr>
        <p:spPr>
          <a:xfrm>
            <a:off x="588263" y="1435100"/>
            <a:ext cx="11021125" cy="161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393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 dark">
    <p:bg>
      <p:bgPr>
        <a:solidFill>
          <a:schemeClr val="bg1">
            <a:lumMod val="8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67E549-97A9-4362-8FA9-8843573F9D3E}"/>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163406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336">
          <p15:clr>
            <a:srgbClr val="FBAE40"/>
          </p15:clr>
        </p15:guide>
        <p15:guide id="4" orient="horz" pos="3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Left">
    <p:bg>
      <p:bgRef idx="1001">
        <a:schemeClr val="bg1"/>
      </p:bgRef>
    </p:bg>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A97EC52B-AED8-4515-B7B5-DBD9684F1A80}"/>
              </a:ext>
            </a:extLst>
          </p:cNvPr>
          <p:cNvSpPr>
            <a:spLocks noGrp="1"/>
          </p:cNvSpPr>
          <p:nvPr>
            <p:ph type="body" sz="quarter" idx="11"/>
          </p:nvPr>
        </p:nvSpPr>
        <p:spPr>
          <a:xfrm>
            <a:off x="588262" y="1251287"/>
            <a:ext cx="5507733" cy="1852815"/>
          </a:xfrm>
        </p:spPr>
        <p:txBody>
          <a:bodyPr anchor="t"/>
          <a:lstStyle>
            <a:lvl1pPr marL="0" indent="0" algn="l" defTabSz="114300">
              <a:spcBef>
                <a:spcPts val="1800"/>
              </a:spcBef>
              <a:spcAft>
                <a:spcPts val="1200"/>
              </a:spcAft>
              <a:buNone/>
              <a:defRPr sz="2400">
                <a:solidFill>
                  <a:schemeClr val="accent2"/>
                </a:solidFill>
                <a:latin typeface="+mj-lt"/>
              </a:defRPr>
            </a:lvl1pPr>
            <a:lvl2pPr marL="0" indent="0" algn="l" defTabSz="114300">
              <a:spcAft>
                <a:spcPts val="600"/>
              </a:spcAft>
              <a:buClr>
                <a:schemeClr val="accent1"/>
              </a:buClr>
              <a:buFont typeface="Arial" panose="020B0604020202020204" pitchFamily="34" charset="0"/>
              <a:buNone/>
              <a:defRPr sz="1600"/>
            </a:lvl2pPr>
            <a:lvl3pPr marL="0" indent="0" algn="l" defTabSz="114300">
              <a:spcAft>
                <a:spcPts val="600"/>
              </a:spcAft>
              <a:buClr>
                <a:schemeClr val="accent1"/>
              </a:buClr>
              <a:buFont typeface="Arial" panose="020B0604020202020204" pitchFamily="34" charset="0"/>
              <a:buNone/>
              <a:defRPr sz="1800" b="1"/>
            </a:lvl3pPr>
            <a:lvl4pPr marL="0" indent="0" algn="l" defTabSz="114300">
              <a:spcAft>
                <a:spcPts val="0"/>
              </a:spcAft>
              <a:buClr>
                <a:schemeClr val="accent1"/>
              </a:buClr>
              <a:buFont typeface="Arial" panose="020B0604020202020204" pitchFamily="34" charset="0"/>
              <a:buNone/>
              <a:defRPr sz="1600" b="1"/>
            </a:lvl4pPr>
            <a:lvl5pPr marL="0" indent="0" algn="l" defTabSz="114300">
              <a:spcBef>
                <a:spcPts val="0"/>
              </a:spcBef>
              <a:spcAft>
                <a:spcPts val="600"/>
              </a:spcAft>
              <a:buClr>
                <a:schemeClr val="accent1"/>
              </a:buClr>
              <a:buFont typeface="Arial" panose="020B0604020202020204" pitchFamily="34" charse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4C696FF2-87D3-4F28-9DB1-7EA67BD86224}"/>
              </a:ext>
            </a:extLst>
          </p:cNvPr>
          <p:cNvCxnSpPr>
            <a:cxnSpLocks/>
          </p:cNvCxnSpPr>
          <p:nvPr userDrawn="1"/>
        </p:nvCxnSpPr>
        <p:spPr>
          <a:xfrm>
            <a:off x="6583181" y="771994"/>
            <a:ext cx="0" cy="5090390"/>
          </a:xfrm>
          <a:prstGeom prst="line">
            <a:avLst/>
          </a:prstGeom>
          <a:noFill/>
          <a:ln w="3175">
            <a:solidFill>
              <a:schemeClr val="accent2"/>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2" name="Title 1">
            <a:extLst>
              <a:ext uri="{FF2B5EF4-FFF2-40B4-BE49-F238E27FC236}">
                <a16:creationId xmlns:a16="http://schemas.microsoft.com/office/drawing/2014/main" id="{9CB79B4B-A990-40D0-8B41-0DAECFA018E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69230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guide id="8" pos="57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Left">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B476AC-15C7-4A6E-9874-4133EDCA7D53}"/>
              </a:ext>
            </a:extLst>
          </p:cNvPr>
          <p:cNvSpPr>
            <a:spLocks noGrp="1"/>
          </p:cNvSpPr>
          <p:nvPr>
            <p:ph type="title"/>
          </p:nvPr>
        </p:nvSpPr>
        <p:spPr>
          <a:xfrm>
            <a:off x="588263" y="2145944"/>
            <a:ext cx="5190442" cy="553998"/>
          </a:xfrm>
        </p:spPr>
        <p:txBody>
          <a:bodyPr anchor="b"/>
          <a:lstStyle>
            <a:lvl1pPr>
              <a:defRPr>
                <a:solidFill>
                  <a:schemeClr val="tx1"/>
                </a:solidFill>
              </a:defRPr>
            </a:lvl1pPr>
          </a:lstStyle>
          <a:p>
            <a:r>
              <a:rPr lang="en-US"/>
              <a:t>Click to edit Master</a:t>
            </a:r>
          </a:p>
        </p:txBody>
      </p:sp>
      <p:sp>
        <p:nvSpPr>
          <p:cNvPr id="6" name="Text Placeholder 3">
            <a:extLst>
              <a:ext uri="{FF2B5EF4-FFF2-40B4-BE49-F238E27FC236}">
                <a16:creationId xmlns:a16="http://schemas.microsoft.com/office/drawing/2014/main" id="{A97EC52B-AED8-4515-B7B5-DBD9684F1A80}"/>
              </a:ext>
            </a:extLst>
          </p:cNvPr>
          <p:cNvSpPr>
            <a:spLocks noGrp="1"/>
          </p:cNvSpPr>
          <p:nvPr>
            <p:ph type="body" sz="quarter" idx="11"/>
          </p:nvPr>
        </p:nvSpPr>
        <p:spPr>
          <a:xfrm>
            <a:off x="588262" y="2811443"/>
            <a:ext cx="5507733" cy="1852815"/>
          </a:xfrm>
        </p:spPr>
        <p:txBody>
          <a:bodyPr anchor="t"/>
          <a:lstStyle>
            <a:lvl1pPr marL="0" indent="0" algn="l" defTabSz="114300">
              <a:spcBef>
                <a:spcPts val="1800"/>
              </a:spcBef>
              <a:spcAft>
                <a:spcPts val="1200"/>
              </a:spcAft>
              <a:buNone/>
              <a:defRPr sz="2400">
                <a:solidFill>
                  <a:schemeClr val="accent2"/>
                </a:solidFill>
                <a:latin typeface="+mj-lt"/>
              </a:defRPr>
            </a:lvl1pPr>
            <a:lvl2pPr marL="0" indent="0" algn="l" defTabSz="114300">
              <a:spcAft>
                <a:spcPts val="600"/>
              </a:spcAft>
              <a:buClr>
                <a:schemeClr val="accent1"/>
              </a:buClr>
              <a:buFont typeface="Arial" panose="020B0604020202020204" pitchFamily="34" charset="0"/>
              <a:buNone/>
              <a:defRPr sz="1600"/>
            </a:lvl2pPr>
            <a:lvl3pPr marL="0" indent="0" algn="l" defTabSz="114300">
              <a:spcAft>
                <a:spcPts val="600"/>
              </a:spcAft>
              <a:buClr>
                <a:schemeClr val="accent1"/>
              </a:buClr>
              <a:buFont typeface="Arial" panose="020B0604020202020204" pitchFamily="34" charset="0"/>
              <a:buNone/>
              <a:defRPr sz="1800" b="1"/>
            </a:lvl3pPr>
            <a:lvl4pPr marL="0" indent="0" algn="l" defTabSz="114300">
              <a:spcAft>
                <a:spcPts val="0"/>
              </a:spcAft>
              <a:buClr>
                <a:schemeClr val="accent1"/>
              </a:buClr>
              <a:buFont typeface="Arial" panose="020B0604020202020204" pitchFamily="34" charset="0"/>
              <a:buNone/>
              <a:defRPr sz="1600" b="1"/>
            </a:lvl4pPr>
            <a:lvl5pPr marL="0" indent="0" algn="l" defTabSz="114300">
              <a:spcBef>
                <a:spcPts val="0"/>
              </a:spcBef>
              <a:spcAft>
                <a:spcPts val="600"/>
              </a:spcAft>
              <a:buClr>
                <a:schemeClr val="accent1"/>
              </a:buClr>
              <a:buFont typeface="Arial" panose="020B0604020202020204" pitchFamily="34" charse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4C696FF2-87D3-4F28-9DB1-7EA67BD86224}"/>
              </a:ext>
            </a:extLst>
          </p:cNvPr>
          <p:cNvCxnSpPr>
            <a:cxnSpLocks/>
          </p:cNvCxnSpPr>
          <p:nvPr userDrawn="1"/>
        </p:nvCxnSpPr>
        <p:spPr>
          <a:xfrm>
            <a:off x="6583181" y="771994"/>
            <a:ext cx="0" cy="5090390"/>
          </a:xfrm>
          <a:prstGeom prst="line">
            <a:avLst/>
          </a:prstGeom>
          <a:noFill/>
          <a:ln w="3175">
            <a:solidFill>
              <a:schemeClr val="accent2"/>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2973666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guide id="8" pos="57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Left">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B476AC-15C7-4A6E-9874-4133EDCA7D53}"/>
              </a:ext>
            </a:extLst>
          </p:cNvPr>
          <p:cNvSpPr>
            <a:spLocks noGrp="1"/>
          </p:cNvSpPr>
          <p:nvPr>
            <p:ph type="title"/>
          </p:nvPr>
        </p:nvSpPr>
        <p:spPr>
          <a:xfrm>
            <a:off x="588263" y="2145944"/>
            <a:ext cx="5190442" cy="553998"/>
          </a:xfrm>
        </p:spPr>
        <p:txBody>
          <a:bodyPr anchor="b"/>
          <a:lstStyle>
            <a:lvl1pPr>
              <a:defRPr>
                <a:solidFill>
                  <a:schemeClr val="tx1"/>
                </a:solidFill>
              </a:defRPr>
            </a:lvl1pPr>
          </a:lstStyle>
          <a:p>
            <a:r>
              <a:rPr lang="en-US"/>
              <a:t>Click to edit Master</a:t>
            </a:r>
          </a:p>
        </p:txBody>
      </p:sp>
      <p:sp>
        <p:nvSpPr>
          <p:cNvPr id="6" name="Text Placeholder 3">
            <a:extLst>
              <a:ext uri="{FF2B5EF4-FFF2-40B4-BE49-F238E27FC236}">
                <a16:creationId xmlns:a16="http://schemas.microsoft.com/office/drawing/2014/main" id="{A97EC52B-AED8-4515-B7B5-DBD9684F1A80}"/>
              </a:ext>
            </a:extLst>
          </p:cNvPr>
          <p:cNvSpPr>
            <a:spLocks noGrp="1"/>
          </p:cNvSpPr>
          <p:nvPr>
            <p:ph type="body" sz="quarter" idx="11"/>
          </p:nvPr>
        </p:nvSpPr>
        <p:spPr>
          <a:xfrm>
            <a:off x="588262" y="2811443"/>
            <a:ext cx="5507733" cy="1852815"/>
          </a:xfrm>
        </p:spPr>
        <p:txBody>
          <a:bodyPr anchor="t"/>
          <a:lstStyle>
            <a:lvl1pPr marL="0" indent="0" algn="l" defTabSz="114300">
              <a:spcBef>
                <a:spcPts val="1800"/>
              </a:spcBef>
              <a:spcAft>
                <a:spcPts val="1200"/>
              </a:spcAft>
              <a:buNone/>
              <a:defRPr sz="2400">
                <a:solidFill>
                  <a:schemeClr val="accent2"/>
                </a:solidFill>
                <a:latin typeface="+mj-lt"/>
              </a:defRPr>
            </a:lvl1pPr>
            <a:lvl2pPr marL="0" indent="0" algn="l" defTabSz="114300">
              <a:spcAft>
                <a:spcPts val="600"/>
              </a:spcAft>
              <a:buClr>
                <a:schemeClr val="accent1"/>
              </a:buClr>
              <a:buFont typeface="Arial" panose="020B0604020202020204" pitchFamily="34" charset="0"/>
              <a:buNone/>
              <a:defRPr sz="1600"/>
            </a:lvl2pPr>
            <a:lvl3pPr marL="0" indent="0" algn="l" defTabSz="114300">
              <a:spcAft>
                <a:spcPts val="600"/>
              </a:spcAft>
              <a:buClr>
                <a:schemeClr val="accent1"/>
              </a:buClr>
              <a:buFont typeface="Arial" panose="020B0604020202020204" pitchFamily="34" charset="0"/>
              <a:buNone/>
              <a:defRPr sz="1800" b="1"/>
            </a:lvl3pPr>
            <a:lvl4pPr marL="0" indent="0" algn="l" defTabSz="114300">
              <a:spcAft>
                <a:spcPts val="0"/>
              </a:spcAft>
              <a:buClr>
                <a:schemeClr val="accent1"/>
              </a:buClr>
              <a:buFont typeface="Arial" panose="020B0604020202020204" pitchFamily="34" charset="0"/>
              <a:buNone/>
              <a:defRPr sz="1600" b="1"/>
            </a:lvl4pPr>
            <a:lvl5pPr marL="0" indent="0" algn="l" defTabSz="114300">
              <a:spcBef>
                <a:spcPts val="0"/>
              </a:spcBef>
              <a:spcAft>
                <a:spcPts val="600"/>
              </a:spcAft>
              <a:buClr>
                <a:schemeClr val="accent1"/>
              </a:buClr>
              <a:buFont typeface="Arial" panose="020B0604020202020204" pitchFamily="34" charse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575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guide id="8" pos="57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7_Custom Layou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64EFBFB-9FB1-41FB-8008-486C183129D4}"/>
              </a:ext>
            </a:extLst>
          </p:cNvPr>
          <p:cNvSpPr>
            <a:spLocks noGrp="1"/>
          </p:cNvSpPr>
          <p:nvPr>
            <p:ph type="pic" sz="quarter" idx="10"/>
          </p:nvPr>
        </p:nvSpPr>
        <p:spPr>
          <a:xfrm>
            <a:off x="0" y="0"/>
            <a:ext cx="12192000" cy="6858000"/>
          </a:xfrm>
        </p:spPr>
        <p:txBody>
          <a:bodyPr/>
          <a:lstStyle/>
          <a:p>
            <a:endParaRPr lang="en-US"/>
          </a:p>
        </p:txBody>
      </p:sp>
      <p:sp>
        <p:nvSpPr>
          <p:cNvPr id="5" name="Text Placeholder 4">
            <a:extLst>
              <a:ext uri="{FF2B5EF4-FFF2-40B4-BE49-F238E27FC236}">
                <a16:creationId xmlns:a16="http://schemas.microsoft.com/office/drawing/2014/main" id="{AF1E64E6-0DD9-424E-9C0A-8BEC914FE8A1}"/>
              </a:ext>
            </a:extLst>
          </p:cNvPr>
          <p:cNvSpPr>
            <a:spLocks noGrp="1"/>
          </p:cNvSpPr>
          <p:nvPr>
            <p:ph type="body" sz="quarter" idx="11"/>
          </p:nvPr>
        </p:nvSpPr>
        <p:spPr>
          <a:xfrm>
            <a:off x="566057" y="1235983"/>
            <a:ext cx="3574143" cy="1831912"/>
          </a:xfrm>
        </p:spPr>
        <p:txBody>
          <a:bodyPr/>
          <a:lstStyle>
            <a:lvl1pPr>
              <a:defRPr>
                <a:solidFill>
                  <a:schemeClr val="tx1"/>
                </a:solidFill>
              </a:defRPr>
            </a:lvl1pPr>
            <a:lvl2pPr>
              <a:defRPr sz="2000">
                <a:solidFill>
                  <a:schemeClr val="tx1"/>
                </a:solidFill>
              </a:defRPr>
            </a:lvl2pPr>
            <a:lvl3pPr>
              <a:defRPr>
                <a:solidFill>
                  <a:schemeClr val="tx1"/>
                </a:solidFill>
              </a:defRPr>
            </a:lvl3pPr>
            <a:lvl4pPr>
              <a:spcAft>
                <a:spcPts val="0"/>
              </a:spcAft>
              <a:defRPr>
                <a:solidFill>
                  <a:schemeClr val="tx1"/>
                </a:solidFill>
              </a:defRPr>
            </a:lvl4pPr>
            <a:lvl5pPr>
              <a:defRPr>
                <a:solidFill>
                  <a:schemeClr val="tx1"/>
                </a:solidFill>
              </a:defRPr>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36058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93688" y="3408402"/>
            <a:ext cx="4885414" cy="553998"/>
          </a:xfrm>
          <a:noFill/>
        </p:spPr>
        <p:txBody>
          <a:bodyPr wrap="square" lIns="0" tIns="0" rIns="0" bIns="0" anchor="b" anchorCtr="0">
            <a:spAutoFit/>
          </a:bodyPr>
          <a:lstStyle>
            <a:lvl1pPr algn="l">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presentation title </a:t>
            </a:r>
          </a:p>
        </p:txBody>
      </p:sp>
    </p:spTree>
    <p:extLst>
      <p:ext uri="{BB962C8B-B14F-4D97-AF65-F5344CB8AC3E}">
        <p14:creationId xmlns:p14="http://schemas.microsoft.com/office/powerpoint/2010/main" val="2235607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ection title black">
    <p:bg>
      <p:bgRef idx="1001">
        <a:schemeClr val="bg1"/>
      </p:bgRef>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25469488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Title Sl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FBCC-E6E0-4D07-8D98-A5A61A66DEC4}"/>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29570315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ase Study - Square photo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06D7-8176-48BF-9159-50F9BA33A044}"/>
              </a:ext>
            </a:extLst>
          </p:cNvPr>
          <p:cNvSpPr>
            <a:spLocks noGrp="1"/>
          </p:cNvSpPr>
          <p:nvPr>
            <p:ph type="title"/>
          </p:nvPr>
        </p:nvSpPr>
        <p:spPr>
          <a:xfrm>
            <a:off x="588263" y="457200"/>
            <a:ext cx="5124640" cy="553998"/>
          </a:xfrm>
        </p:spPr>
        <p:txBody>
          <a:bodyPr/>
          <a:lstStyle/>
          <a:p>
            <a:r>
              <a:rPr lang="en-US"/>
              <a:t>Click to edit Master title style</a:t>
            </a:r>
          </a:p>
        </p:txBody>
      </p:sp>
      <p:sp>
        <p:nvSpPr>
          <p:cNvPr id="8" name="Text Placeholder 7">
            <a:extLst>
              <a:ext uri="{FF2B5EF4-FFF2-40B4-BE49-F238E27FC236}">
                <a16:creationId xmlns:a16="http://schemas.microsoft.com/office/drawing/2014/main" id="{958B0E44-E0E8-4EF2-8B87-0F0E7439F98B}"/>
              </a:ext>
            </a:extLst>
          </p:cNvPr>
          <p:cNvSpPr>
            <a:spLocks noGrp="1"/>
          </p:cNvSpPr>
          <p:nvPr>
            <p:ph type="body" sz="quarter" idx="11"/>
          </p:nvPr>
        </p:nvSpPr>
        <p:spPr>
          <a:xfrm>
            <a:off x="630426" y="1975224"/>
            <a:ext cx="5040313" cy="1381917"/>
          </a:xfrm>
        </p:spPr>
        <p:txBody>
          <a:bodyPr/>
          <a:lstStyle>
            <a:lvl1pPr marL="0" indent="0">
              <a:spcBef>
                <a:spcPts val="1200"/>
              </a:spcBef>
              <a:spcAft>
                <a:spcPts val="0"/>
              </a:spcAft>
              <a:buNone/>
              <a:defRPr sz="2000">
                <a:solidFill>
                  <a:schemeClr val="accent2">
                    <a:lumMod val="75000"/>
                  </a:schemeClr>
                </a:solidFill>
                <a:latin typeface="+mj-lt"/>
              </a:defRPr>
            </a:lvl1pPr>
            <a:lvl2pPr marL="0" indent="0">
              <a:spcBef>
                <a:spcPts val="0"/>
              </a:spcBef>
              <a:spcAft>
                <a:spcPts val="600"/>
              </a:spcAft>
              <a:buNone/>
              <a:defRPr sz="1400"/>
            </a:lvl2pPr>
            <a:lvl3pPr marL="171450" indent="-171450">
              <a:spcAft>
                <a:spcPts val="600"/>
              </a:spcAft>
              <a:buFont typeface="Arial" panose="020B0604020202020204" pitchFamily="34" charset="0"/>
              <a:buChar char="•"/>
              <a:defRPr sz="1200"/>
            </a:lvl3pPr>
            <a:lvl4pPr marL="0" indent="0">
              <a:spcAft>
                <a:spcPts val="600"/>
              </a:spcAft>
              <a:buNone/>
              <a:defRPr sz="1100"/>
            </a:lvl4pPr>
            <a:lvl5pPr marL="0" indent="0">
              <a:spcAft>
                <a:spcPts val="600"/>
              </a:spcAft>
              <a:buNone/>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792259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entered with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00B3-5684-4E06-A68F-3759BB7A78E2}"/>
              </a:ext>
            </a:extLst>
          </p:cNvPr>
          <p:cNvSpPr>
            <a:spLocks noGrp="1"/>
          </p:cNvSpPr>
          <p:nvPr>
            <p:ph type="title"/>
          </p:nvPr>
        </p:nvSpPr>
        <p:spPr>
          <a:xfrm>
            <a:off x="588263" y="680566"/>
            <a:ext cx="11018520" cy="492443"/>
          </a:xfrm>
        </p:spPr>
        <p:txBody>
          <a:bodyPr/>
          <a:lstStyle>
            <a:lvl1pPr algn="ctr">
              <a:defRPr kumimoji="0" lang="en-US" sz="3200" b="0" i="0" u="none" strike="noStrike" kern="1200" cap="none" spc="-50" normalizeH="0" baseline="0" smtClean="0">
                <a:ln>
                  <a:noFill/>
                </a:ln>
                <a:gradFill>
                  <a:gsLst>
                    <a:gs pos="2917">
                      <a:srgbClr val="FFFFFF"/>
                    </a:gs>
                    <a:gs pos="30000">
                      <a:srgbClr val="FFFFFF"/>
                    </a:gs>
                  </a:gsLst>
                  <a:lin ang="5400000" scaled="0"/>
                </a:gradFill>
                <a:effectLst/>
                <a:uLnTx/>
                <a:uFillTx/>
                <a:latin typeface="Segoe UI Semibold"/>
                <a:ea typeface="+mn-ea"/>
                <a:cs typeface="Segoe UI Semibold" panose="020B0702040204020203" pitchFamily="34" charset="0"/>
              </a:defRPr>
            </a:lvl1pPr>
          </a:lstStyle>
          <a:p>
            <a:r>
              <a:rPr lang="en-US"/>
              <a:t>Click to edit Master title style</a:t>
            </a:r>
          </a:p>
        </p:txBody>
      </p:sp>
      <p:sp>
        <p:nvSpPr>
          <p:cNvPr id="6" name="Text Placeholder 5">
            <a:extLst>
              <a:ext uri="{FF2B5EF4-FFF2-40B4-BE49-F238E27FC236}">
                <a16:creationId xmlns:a16="http://schemas.microsoft.com/office/drawing/2014/main" id="{05AD2F76-9A26-44BB-92FC-E2D3F11A63ED}"/>
              </a:ext>
            </a:extLst>
          </p:cNvPr>
          <p:cNvSpPr>
            <a:spLocks noGrp="1"/>
          </p:cNvSpPr>
          <p:nvPr>
            <p:ph type="body" sz="quarter" idx="10"/>
          </p:nvPr>
        </p:nvSpPr>
        <p:spPr>
          <a:xfrm>
            <a:off x="588263" y="1188153"/>
            <a:ext cx="11021125" cy="310863"/>
          </a:xfrm>
        </p:spPr>
        <p:txBody>
          <a:bodyPr/>
          <a:lstStyle>
            <a:lvl1pPr marL="0" indent="0" algn="ctr">
              <a:buNone/>
              <a:defRPr kumimoji="0" lang="en-US" sz="2000" b="0" i="0" u="none" strike="noStrike" kern="1200" cap="none" spc="0" normalizeH="0" baseline="0" dirty="0" smtClean="0">
                <a:ln>
                  <a:noFill/>
                </a:ln>
                <a:solidFill>
                  <a:srgbClr val="50E6FF"/>
                </a:solidFill>
                <a:effectLst/>
                <a:uLnTx/>
                <a:uFillTx/>
                <a:latin typeface="Segoe UI"/>
                <a:ea typeface="+mn-ea"/>
                <a:cs typeface="+mn-cs"/>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816403585"/>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center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00B3-5684-4E06-A68F-3759BB7A78E2}"/>
              </a:ext>
            </a:extLst>
          </p:cNvPr>
          <p:cNvSpPr>
            <a:spLocks noGrp="1"/>
          </p:cNvSpPr>
          <p:nvPr>
            <p:ph type="title"/>
          </p:nvPr>
        </p:nvSpPr>
        <p:spPr>
          <a:xfrm>
            <a:off x="588263" y="680566"/>
            <a:ext cx="11018520" cy="492443"/>
          </a:xfrm>
        </p:spPr>
        <p:txBody>
          <a:bodyPr/>
          <a:lstStyle>
            <a:lvl1pPr algn="ctr">
              <a:defRPr kumimoji="0" lang="en-US" sz="3200" b="0" i="0" u="none" strike="noStrike" kern="1200" cap="none" spc="-50" normalizeH="0" baseline="0" smtClean="0">
                <a:ln>
                  <a:noFill/>
                </a:ln>
                <a:gradFill>
                  <a:gsLst>
                    <a:gs pos="2917">
                      <a:srgbClr val="FFFFFF"/>
                    </a:gs>
                    <a:gs pos="30000">
                      <a:srgbClr val="FFFFFF"/>
                    </a:gs>
                  </a:gsLst>
                  <a:lin ang="5400000" scaled="0"/>
                </a:gradFill>
                <a:effectLst/>
                <a:uLnTx/>
                <a:uFillTx/>
                <a:latin typeface="Segoe UI Semibold"/>
                <a:ea typeface="+mn-ea"/>
                <a:cs typeface="Segoe UI Semibold" panose="020B0702040204020203" pitchFamily="34" charset="0"/>
              </a:defRPr>
            </a:lvl1pPr>
          </a:lstStyle>
          <a:p>
            <a:r>
              <a:rPr lang="en-US"/>
              <a:t>Click to edit Master title style</a:t>
            </a:r>
          </a:p>
        </p:txBody>
      </p:sp>
    </p:spTree>
    <p:extLst>
      <p:ext uri="{BB962C8B-B14F-4D97-AF65-F5344CB8AC3E}">
        <p14:creationId xmlns:p14="http://schemas.microsoft.com/office/powerpoint/2010/main" val="526054996"/>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centered title">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93F0F27-6B90-4485-A3C5-1C1E05E189E8}"/>
              </a:ext>
            </a:extLst>
          </p:cNvPr>
          <p:cNvGrpSpPr/>
          <p:nvPr userDrawn="1"/>
        </p:nvGrpSpPr>
        <p:grpSpPr>
          <a:xfrm>
            <a:off x="436379" y="6431005"/>
            <a:ext cx="11326085" cy="94962"/>
            <a:chOff x="445128" y="6559056"/>
            <a:chExt cx="11553197" cy="96853"/>
          </a:xfrm>
        </p:grpSpPr>
        <p:sp>
          <p:nvSpPr>
            <p:cNvPr id="8" name="TextBox 7">
              <a:extLst>
                <a:ext uri="{FF2B5EF4-FFF2-40B4-BE49-F238E27FC236}">
                  <a16:creationId xmlns:a16="http://schemas.microsoft.com/office/drawing/2014/main" id="{AE9C5276-7B68-429C-9DA6-E4F27E0CA047}"/>
                </a:ext>
              </a:extLst>
            </p:cNvPr>
            <p:cNvSpPr txBox="1"/>
            <p:nvPr userDrawn="1"/>
          </p:nvSpPr>
          <p:spPr>
            <a:xfrm>
              <a:off x="445128" y="6559056"/>
              <a:ext cx="979453"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a:extLst>
              <a:ext uri="{FF2B5EF4-FFF2-40B4-BE49-F238E27FC236}">
                <a16:creationId xmlns:a16="http://schemas.microsoft.com/office/drawing/2014/main" id="{987AC030-BCF1-44F8-86A1-B65416F06782}"/>
              </a:ext>
            </a:extLst>
          </p:cNvPr>
          <p:cNvSpPr>
            <a:spLocks noGrp="1"/>
          </p:cNvSpPr>
          <p:nvPr>
            <p:ph type="title"/>
          </p:nvPr>
        </p:nvSpPr>
        <p:spPr>
          <a:xfrm>
            <a:off x="588263" y="1838818"/>
            <a:ext cx="4958462" cy="1354217"/>
          </a:xfrm>
        </p:spPr>
        <p:txBody>
          <a:bodyPr anchor="b"/>
          <a:lstStyle>
            <a:lvl1pPr>
              <a:defRPr sz="4400"/>
            </a:lvl1pPr>
          </a:lstStyle>
          <a:p>
            <a:r>
              <a:rPr lang="en-US"/>
              <a:t>Click to edit Master title style</a:t>
            </a:r>
          </a:p>
        </p:txBody>
      </p:sp>
      <p:sp>
        <p:nvSpPr>
          <p:cNvPr id="6" name="Text Placeholder 5">
            <a:extLst>
              <a:ext uri="{FF2B5EF4-FFF2-40B4-BE49-F238E27FC236}">
                <a16:creationId xmlns:a16="http://schemas.microsoft.com/office/drawing/2014/main" id="{7C111E33-E2B8-4433-B386-6717E408133B}"/>
              </a:ext>
            </a:extLst>
          </p:cNvPr>
          <p:cNvSpPr>
            <a:spLocks noGrp="1"/>
          </p:cNvSpPr>
          <p:nvPr>
            <p:ph type="body" sz="quarter" idx="10"/>
          </p:nvPr>
        </p:nvSpPr>
        <p:spPr>
          <a:xfrm>
            <a:off x="584200" y="3245501"/>
            <a:ext cx="4962525" cy="2031325"/>
          </a:xfrm>
        </p:spPr>
        <p:txBody>
          <a:bodyPr/>
          <a:lstStyle>
            <a:lvl1pPr marL="0" indent="0">
              <a:spcBef>
                <a:spcPts val="600"/>
              </a:spcBef>
              <a:spcAft>
                <a:spcPts val="600"/>
              </a:spcAft>
              <a:buNone/>
              <a:defRPr>
                <a:solidFill>
                  <a:schemeClr val="accent2"/>
                </a:solidFill>
              </a:defRPr>
            </a:lvl1pPr>
            <a:lvl2pPr marL="0" indent="0">
              <a:spcBef>
                <a:spcPts val="600"/>
              </a:spcBef>
              <a:spcAft>
                <a:spcPts val="600"/>
              </a:spcAft>
              <a:buNone/>
              <a:defRPr>
                <a:solidFill>
                  <a:schemeClr val="accent2"/>
                </a:solidFill>
              </a:defRPr>
            </a:lvl2pPr>
            <a:lvl3pPr marL="0" indent="0">
              <a:spcBef>
                <a:spcPts val="600"/>
              </a:spcBef>
              <a:spcAft>
                <a:spcPts val="600"/>
              </a:spcAft>
              <a:buNone/>
              <a:defRPr>
                <a:solidFill>
                  <a:schemeClr val="accent2"/>
                </a:solidFill>
              </a:defRPr>
            </a:lvl3pPr>
            <a:lvl4pPr marL="0" indent="0">
              <a:spcBef>
                <a:spcPts val="600"/>
              </a:spcBef>
              <a:spcAft>
                <a:spcPts val="600"/>
              </a:spcAft>
              <a:buNone/>
              <a:defRPr>
                <a:solidFill>
                  <a:schemeClr val="accent2"/>
                </a:solidFill>
              </a:defRPr>
            </a:lvl4pPr>
            <a:lvl5pPr marL="0" indent="0">
              <a:spcBef>
                <a:spcPts val="600"/>
              </a:spcBef>
              <a:spcAft>
                <a:spcPts val="600"/>
              </a:spcAft>
              <a:buNone/>
              <a:defRPr>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96839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5545-BF5A-42C9-961A-2A7EC414D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7D1873-42C5-4778-86EB-6092A331BC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493BB5-2A65-4C87-A87A-C714043EF162}"/>
              </a:ext>
            </a:extLst>
          </p:cNvPr>
          <p:cNvSpPr>
            <a:spLocks noGrp="1"/>
          </p:cNvSpPr>
          <p:nvPr>
            <p:ph type="dt" sz="half" idx="10"/>
          </p:nvPr>
        </p:nvSpPr>
        <p:spPr/>
        <p:txBody>
          <a:bodyPr/>
          <a:lstStyle/>
          <a:p>
            <a:fld id="{4039F66B-57FA-4BA6-AC72-17101F6A4C93}" type="datetimeFigureOut">
              <a:rPr lang="en-US" smtClean="0"/>
              <a:t>5/12/2022</a:t>
            </a:fld>
            <a:endParaRPr lang="en-US"/>
          </a:p>
        </p:txBody>
      </p:sp>
      <p:sp>
        <p:nvSpPr>
          <p:cNvPr id="5" name="Footer Placeholder 4">
            <a:extLst>
              <a:ext uri="{FF2B5EF4-FFF2-40B4-BE49-F238E27FC236}">
                <a16:creationId xmlns:a16="http://schemas.microsoft.com/office/drawing/2014/main" id="{142CA433-B531-4548-8578-DBFB141D4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146D5-5DC4-423D-BC63-D8FBAA9A70F9}"/>
              </a:ext>
            </a:extLst>
          </p:cNvPr>
          <p:cNvSpPr>
            <a:spLocks noGrp="1"/>
          </p:cNvSpPr>
          <p:nvPr>
            <p:ph type="sldNum" sz="quarter" idx="12"/>
          </p:nvPr>
        </p:nvSpPr>
        <p:spPr/>
        <p:txBody>
          <a:bodyPr/>
          <a:lstStyle/>
          <a:p>
            <a:fld id="{58D817C8-72B9-423F-AC23-39C343E98E1E}" type="slidenum">
              <a:rPr lang="en-US" smtClean="0"/>
              <a:t>‹#›</a:t>
            </a:fld>
            <a:endParaRPr lang="en-US"/>
          </a:p>
        </p:txBody>
      </p:sp>
    </p:spTree>
    <p:extLst>
      <p:ext uri="{BB962C8B-B14F-4D97-AF65-F5344CB8AC3E}">
        <p14:creationId xmlns:p14="http://schemas.microsoft.com/office/powerpoint/2010/main" val="140718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entere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A47FCD2-35E8-4BE3-B833-677EA693D445}"/>
              </a:ext>
            </a:extLst>
          </p:cNvPr>
          <p:cNvSpPr>
            <a:spLocks noGrp="1"/>
          </p:cNvSpPr>
          <p:nvPr>
            <p:ph type="pic" sz="quarter" idx="12"/>
          </p:nvPr>
        </p:nvSpPr>
        <p:spPr>
          <a:xfrm>
            <a:off x="0" y="0"/>
            <a:ext cx="4062413" cy="6858000"/>
          </a:xfrm>
        </p:spPr>
        <p:txBody>
          <a:bodyPr/>
          <a:lstStyle/>
          <a:p>
            <a:endParaRPr lang="en-US"/>
          </a:p>
        </p:txBody>
      </p:sp>
      <p:sp>
        <p:nvSpPr>
          <p:cNvPr id="7" name="Text Placeholder 6">
            <a:extLst>
              <a:ext uri="{FF2B5EF4-FFF2-40B4-BE49-F238E27FC236}">
                <a16:creationId xmlns:a16="http://schemas.microsoft.com/office/drawing/2014/main" id="{552ED8CC-05CB-4434-B309-4FA2356CFE57}"/>
              </a:ext>
            </a:extLst>
          </p:cNvPr>
          <p:cNvSpPr>
            <a:spLocks noGrp="1"/>
          </p:cNvSpPr>
          <p:nvPr>
            <p:ph type="body" sz="quarter" idx="13"/>
          </p:nvPr>
        </p:nvSpPr>
        <p:spPr>
          <a:xfrm>
            <a:off x="4849813" y="2688798"/>
            <a:ext cx="6392810" cy="1480405"/>
          </a:xfrm>
        </p:spPr>
        <p:txBody>
          <a:bodyPr anchor="ctr"/>
          <a:lstStyle>
            <a:lvl1pPr marL="0" indent="0">
              <a:spcBef>
                <a:spcPts val="1200"/>
              </a:spcBef>
              <a:spcAft>
                <a:spcPts val="600"/>
              </a:spcAft>
              <a:buNone/>
              <a:defRPr sz="2400"/>
            </a:lvl1pPr>
            <a:lvl2pPr marL="0" indent="0">
              <a:buNone/>
              <a:defRPr sz="1800"/>
            </a:lvl2pPr>
            <a:lvl3pPr marL="0" indent="0">
              <a:buNone/>
              <a:defRPr sz="1400"/>
            </a:lvl3pPr>
            <a:lvl4pPr marL="0" indent="0">
              <a:buNone/>
              <a:defRPr sz="1200"/>
            </a:lvl4pPr>
            <a:lvl5pPr marL="0" inden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8D43E5C-31C8-41DE-B184-8F135F190290}"/>
              </a:ext>
            </a:extLst>
          </p:cNvPr>
          <p:cNvSpPr>
            <a:spLocks noGrp="1"/>
          </p:cNvSpPr>
          <p:nvPr>
            <p:ph type="title"/>
          </p:nvPr>
        </p:nvSpPr>
        <p:spPr>
          <a:xfrm>
            <a:off x="588263" y="2810655"/>
            <a:ext cx="2851980" cy="553998"/>
          </a:xfrm>
        </p:spPr>
        <p:txBody>
          <a:bodyPr/>
          <a:lstStyle/>
          <a:p>
            <a:r>
              <a:rPr lang="en-US"/>
              <a:t>Click to</a:t>
            </a:r>
          </a:p>
        </p:txBody>
      </p:sp>
    </p:spTree>
    <p:extLst>
      <p:ext uri="{BB962C8B-B14F-4D97-AF65-F5344CB8AC3E}">
        <p14:creationId xmlns:p14="http://schemas.microsoft.com/office/powerpoint/2010/main" val="1136009414"/>
      </p:ext>
    </p:extLst>
  </p:cSld>
  <p:clrMapOvr>
    <a:masterClrMapping/>
  </p:clrMapOvr>
  <p:transition>
    <p:fade/>
  </p:transition>
  <p:hf sldNum="0" hdr="0" dt="0"/>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74967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5" y="3035808"/>
            <a:ext cx="1066442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 Placeholder 4">
            <a:extLst>
              <a:ext uri="{FF2B5EF4-FFF2-40B4-BE49-F238E27FC236}">
                <a16:creationId xmlns:a16="http://schemas.microsoft.com/office/drawing/2014/main" id="{CADBD2D9-9F1F-468B-BCE0-535CBE7ECDCC}"/>
              </a:ext>
            </a:extLst>
          </p:cNvPr>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2">
                    <a:lumMod val="75000"/>
                  </a:schemeClr>
                </a:solidFill>
                <a:latin typeface="+mn-lt"/>
              </a:defRPr>
            </a:lvl1pPr>
          </a:lstStyle>
          <a:p>
            <a:pPr lvl="0"/>
            <a:r>
              <a:rPr lang="en-US"/>
              <a:t>Speaker name</a:t>
            </a:r>
          </a:p>
        </p:txBody>
      </p:sp>
      <p:sp>
        <p:nvSpPr>
          <p:cNvPr id="4" name="TextBox 3">
            <a:extLst>
              <a:ext uri="{FF2B5EF4-FFF2-40B4-BE49-F238E27FC236}">
                <a16:creationId xmlns:a16="http://schemas.microsoft.com/office/drawing/2014/main" id="{55696F2C-4866-4D5F-BE6A-70D8356F667D}"/>
              </a:ext>
            </a:extLst>
          </p:cNvPr>
          <p:cNvSpPr txBox="1"/>
          <p:nvPr userDrawn="1"/>
        </p:nvSpPr>
        <p:spPr>
          <a:xfrm>
            <a:off x="584200" y="1891022"/>
            <a:ext cx="2067874" cy="923330"/>
          </a:xfrm>
          <a:prstGeom prst="rect">
            <a:avLst/>
          </a:prstGeom>
          <a:noFill/>
        </p:spPr>
        <p:txBody>
          <a:bodyPr wrap="none" lIns="0" tIns="0" rIns="0" bIns="0" rtlCol="0">
            <a:spAutoFit/>
          </a:bodyPr>
          <a:lstStyle/>
          <a:p>
            <a:pPr algn="l"/>
            <a:r>
              <a:rPr lang="en-US" sz="6000" b="1">
                <a:solidFill>
                  <a:schemeClr val="accent1"/>
                </a:solidFill>
              </a:rPr>
              <a:t>demo</a:t>
            </a:r>
            <a:endParaRPr lang="en-US" sz="4400" b="1">
              <a:solidFill>
                <a:schemeClr val="accent1"/>
              </a:solidFill>
            </a:endParaRPr>
          </a:p>
        </p:txBody>
      </p:sp>
    </p:spTree>
    <p:extLst>
      <p:ext uri="{BB962C8B-B14F-4D97-AF65-F5344CB8AC3E}">
        <p14:creationId xmlns:p14="http://schemas.microsoft.com/office/powerpoint/2010/main" val="65763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10452239"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 Placeholder 4">
            <a:extLst>
              <a:ext uri="{FF2B5EF4-FFF2-40B4-BE49-F238E27FC236}">
                <a16:creationId xmlns:a16="http://schemas.microsoft.com/office/drawing/2014/main" id="{99609B48-4234-1C41-87EA-6ABB49DFAC04}"/>
              </a:ext>
            </a:extLst>
          </p:cNvPr>
          <p:cNvSpPr>
            <a:spLocks noGrp="1"/>
          </p:cNvSpPr>
          <p:nvPr>
            <p:ph type="body" sz="quarter" idx="12" hasCustomPrompt="1"/>
          </p:nvPr>
        </p:nvSpPr>
        <p:spPr>
          <a:xfrm>
            <a:off x="585216" y="3690601"/>
            <a:ext cx="5879589"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solidFill>
                  <a:srgbClr val="50E6FF"/>
                </a:solidFill>
                <a:latin typeface="+mn-lt"/>
              </a:defRPr>
            </a:lvl1pPr>
          </a:lstStyle>
          <a:p>
            <a:pPr lvl="0"/>
            <a:r>
              <a:rPr lang="en-US" err="1"/>
              <a:t>Subheader</a:t>
            </a:r>
            <a:endParaRPr lang="en-US"/>
          </a:p>
        </p:txBody>
      </p:sp>
    </p:spTree>
    <p:extLst>
      <p:ext uri="{BB962C8B-B14F-4D97-AF65-F5344CB8AC3E}">
        <p14:creationId xmlns:p14="http://schemas.microsoft.com/office/powerpoint/2010/main" val="368878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ENTER">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4025600535"/>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ENTER LOW">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868015"/>
            <a:ext cx="11018520" cy="553998"/>
          </a:xfrm>
        </p:spPr>
        <p:txBody>
          <a:bodyP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2792024957"/>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5" cstate="screen">
            <a:extLst>
              <a:ext uri="{28A0092B-C50C-407E-A947-70E740481C1C}">
                <a14:useLocalDpi xmlns:a14="http://schemas.microsoft.com/office/drawing/2010/main" val="0"/>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9898109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guide id="31" pos="38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3.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61D5A648-C777-AD24-D78E-DDC7ACD9CCFF}"/>
              </a:ext>
            </a:extLst>
          </p:cNvPr>
          <p:cNvGrpSpPr/>
          <p:nvPr/>
        </p:nvGrpSpPr>
        <p:grpSpPr>
          <a:xfrm>
            <a:off x="268709" y="282850"/>
            <a:ext cx="11648508" cy="6342242"/>
            <a:chOff x="268709" y="282850"/>
            <a:chExt cx="11648508" cy="6342242"/>
          </a:xfrm>
        </p:grpSpPr>
        <p:sp>
          <p:nvSpPr>
            <p:cNvPr id="73" name="Rectangle 72">
              <a:extLst>
                <a:ext uri="{FF2B5EF4-FFF2-40B4-BE49-F238E27FC236}">
                  <a16:creationId xmlns:a16="http://schemas.microsoft.com/office/drawing/2014/main" id="{957E03B2-5865-BC47-5F82-2A63ACD16656}"/>
                </a:ext>
              </a:extLst>
            </p:cNvPr>
            <p:cNvSpPr/>
            <p:nvPr/>
          </p:nvSpPr>
          <p:spPr>
            <a:xfrm>
              <a:off x="274780" y="282850"/>
              <a:ext cx="9086933" cy="741119"/>
            </a:xfrm>
            <a:prstGeom prst="rect">
              <a:avLst/>
            </a:prstGeom>
            <a:solidFill>
              <a:schemeClr val="tx1">
                <a:lumMod val="95000"/>
              </a:schemeClr>
            </a:solidFill>
            <a:ln w="25400" cap="flat" cmpd="sng" algn="ctr">
              <a:solidFill>
                <a:srgbClr val="4F81BD">
                  <a:shade val="50000"/>
                </a:srgbClr>
              </a:solidFill>
              <a:prstDash val="solid"/>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Segoe UI"/>
                <a:ea typeface="+mj-ea"/>
                <a:cs typeface="+mj-cs"/>
              </a:endParaRPr>
            </a:p>
          </p:txBody>
        </p:sp>
        <p:sp>
          <p:nvSpPr>
            <p:cNvPr id="17" name="Footer Placeholder 6">
              <a:extLst>
                <a:ext uri="{FF2B5EF4-FFF2-40B4-BE49-F238E27FC236}">
                  <a16:creationId xmlns:a16="http://schemas.microsoft.com/office/drawing/2014/main" id="{4EB2BCD9-8D0B-488A-A6D1-8882D56B998C}"/>
                </a:ext>
              </a:extLst>
            </p:cNvPr>
            <p:cNvSpPr txBox="1">
              <a:spLocks/>
            </p:cNvSpPr>
            <p:nvPr/>
          </p:nvSpPr>
          <p:spPr>
            <a:xfrm>
              <a:off x="7209902" y="6245019"/>
              <a:ext cx="4524455" cy="380073"/>
            </a:xfrm>
            <a:prstGeom prst="rect">
              <a:avLst/>
            </a:prstGeom>
          </p:spPr>
          <p:txBody>
            <a:bodyPr vert="horz" lIns="0" tIns="0" rIns="0" bIns="0" rtlCol="0" anchor="ctr"/>
            <a:lstStyle>
              <a:defPPr>
                <a:defRPr lang="en-US"/>
              </a:defPPr>
              <a:lvl1pPr marL="0" algn="l" defTabSz="1088105" rtl="0" eaLnBrk="1" latinLnBrk="0" hangingPunct="1">
                <a:defRPr sz="1400" b="1" kern="1200" baseline="0">
                  <a:solidFill>
                    <a:schemeClr val="bg1"/>
                  </a:solidFill>
                  <a:latin typeface="+mj-lt"/>
                  <a:ea typeface="Segoe UI" pitchFamily="34" charset="0"/>
                  <a:cs typeface="Segoe UI" pitchFamily="34" charset="0"/>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a:lstStyle>
            <a:p>
              <a:pPr marL="0" marR="0" lvl="0" indent="0" algn="r" defTabSz="108789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Segoe UI"/>
                  <a:cs typeface="Segoe UI" pitchFamily="34" charset="0"/>
                </a:rPr>
                <a:t>Microsoft Technology Centers | Istanbul</a:t>
              </a:r>
            </a:p>
          </p:txBody>
        </p:sp>
        <p:sp>
          <p:nvSpPr>
            <p:cNvPr id="52" name="Rectangle 51">
              <a:extLst>
                <a:ext uri="{FF2B5EF4-FFF2-40B4-BE49-F238E27FC236}">
                  <a16:creationId xmlns:a16="http://schemas.microsoft.com/office/drawing/2014/main" id="{26CE45A0-AAA0-C9E1-2CFB-CA95B5BE0F34}"/>
                </a:ext>
              </a:extLst>
            </p:cNvPr>
            <p:cNvSpPr/>
            <p:nvPr/>
          </p:nvSpPr>
          <p:spPr>
            <a:xfrm>
              <a:off x="274783" y="1247486"/>
              <a:ext cx="3461106" cy="2419928"/>
            </a:xfrm>
            <a:prstGeom prst="rect">
              <a:avLst/>
            </a:prstGeom>
            <a:noFill/>
            <a:ln w="25400" cap="flat" cmpd="sng" algn="ctr">
              <a:solidFill>
                <a:srgbClr val="4F81BD">
                  <a:shade val="50000"/>
                </a:srgbClr>
              </a:solidFill>
              <a:prstDash val="solid"/>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Segoe UI"/>
                <a:ea typeface="+mj-ea"/>
                <a:cs typeface="+mj-cs"/>
              </a:endParaRPr>
            </a:p>
          </p:txBody>
        </p:sp>
        <p:sp>
          <p:nvSpPr>
            <p:cNvPr id="54" name="Rectangle 53">
              <a:extLst>
                <a:ext uri="{FF2B5EF4-FFF2-40B4-BE49-F238E27FC236}">
                  <a16:creationId xmlns:a16="http://schemas.microsoft.com/office/drawing/2014/main" id="{CDA0EA07-A39E-FFBA-FD1D-04992C45136F}"/>
                </a:ext>
              </a:extLst>
            </p:cNvPr>
            <p:cNvSpPr/>
            <p:nvPr/>
          </p:nvSpPr>
          <p:spPr>
            <a:xfrm>
              <a:off x="3931768" y="1247486"/>
              <a:ext cx="5429945" cy="2419929"/>
            </a:xfrm>
            <a:prstGeom prst="rect">
              <a:avLst/>
            </a:prstGeom>
            <a:noFill/>
            <a:ln w="25400" cap="flat" cmpd="sng" algn="ctr">
              <a:solidFill>
                <a:srgbClr val="4F81BD">
                  <a:shade val="50000"/>
                </a:srgbClr>
              </a:solidFill>
              <a:prstDash val="solid"/>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Segoe UI"/>
                <a:ea typeface="+mj-ea"/>
                <a:cs typeface="+mj-cs"/>
              </a:endParaRPr>
            </a:p>
          </p:txBody>
        </p:sp>
        <p:sp>
          <p:nvSpPr>
            <p:cNvPr id="56" name="Rectangle 55">
              <a:extLst>
                <a:ext uri="{FF2B5EF4-FFF2-40B4-BE49-F238E27FC236}">
                  <a16:creationId xmlns:a16="http://schemas.microsoft.com/office/drawing/2014/main" id="{E50D99C8-13E1-A797-1A14-D6108289F41B}"/>
                </a:ext>
              </a:extLst>
            </p:cNvPr>
            <p:cNvSpPr/>
            <p:nvPr/>
          </p:nvSpPr>
          <p:spPr>
            <a:xfrm>
              <a:off x="268709" y="3875501"/>
              <a:ext cx="6805365" cy="2737749"/>
            </a:xfrm>
            <a:prstGeom prst="rect">
              <a:avLst/>
            </a:prstGeom>
            <a:noFill/>
            <a:ln w="25400" cap="flat" cmpd="sng" algn="ctr">
              <a:solidFill>
                <a:srgbClr val="4F81BD">
                  <a:shade val="50000"/>
                </a:srgbClr>
              </a:solidFill>
              <a:prstDash val="solid"/>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j-ea"/>
                <a:cs typeface="+mj-cs"/>
              </a:endParaRPr>
            </a:p>
          </p:txBody>
        </p:sp>
        <p:sp>
          <p:nvSpPr>
            <p:cNvPr id="58" name="Rectangle 57">
              <a:extLst>
                <a:ext uri="{FF2B5EF4-FFF2-40B4-BE49-F238E27FC236}">
                  <a16:creationId xmlns:a16="http://schemas.microsoft.com/office/drawing/2014/main" id="{394259A5-7FBE-2048-B901-653FF02976FF}"/>
                </a:ext>
              </a:extLst>
            </p:cNvPr>
            <p:cNvSpPr/>
            <p:nvPr/>
          </p:nvSpPr>
          <p:spPr>
            <a:xfrm>
              <a:off x="7264977" y="3870882"/>
              <a:ext cx="4652239" cy="2737749"/>
            </a:xfrm>
            <a:prstGeom prst="rect">
              <a:avLst/>
            </a:prstGeom>
            <a:noFill/>
            <a:ln w="25400" cap="flat" cmpd="sng" algn="ctr">
              <a:solidFill>
                <a:srgbClr val="4F81BD">
                  <a:shade val="50000"/>
                </a:srgbClr>
              </a:solidFill>
              <a:prstDash val="solid"/>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j-ea"/>
                <a:cs typeface="+mj-cs"/>
              </a:endParaRPr>
            </a:p>
          </p:txBody>
        </p:sp>
        <p:sp>
          <p:nvSpPr>
            <p:cNvPr id="60" name="TextBox 59">
              <a:extLst>
                <a:ext uri="{FF2B5EF4-FFF2-40B4-BE49-F238E27FC236}">
                  <a16:creationId xmlns:a16="http://schemas.microsoft.com/office/drawing/2014/main" id="{D7662F97-2F94-7119-659E-6A584CC2CC10}"/>
                </a:ext>
              </a:extLst>
            </p:cNvPr>
            <p:cNvSpPr txBox="1"/>
            <p:nvPr/>
          </p:nvSpPr>
          <p:spPr>
            <a:xfrm>
              <a:off x="268709" y="1232056"/>
              <a:ext cx="310645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lumMod val="65000"/>
                      <a:lumOff val="35000"/>
                    </a:srgbClr>
                  </a:solidFill>
                  <a:effectLst/>
                  <a:uLnTx/>
                  <a:uFillTx/>
                  <a:latin typeface="Segoe UI"/>
                  <a:ea typeface="+mn-ea"/>
                  <a:cs typeface="+mn-cs"/>
                </a:rPr>
                <a:t>Problem</a:t>
              </a:r>
            </a:p>
          </p:txBody>
        </p:sp>
        <p:sp>
          <p:nvSpPr>
            <p:cNvPr id="62" name="TextBox 61">
              <a:extLst>
                <a:ext uri="{FF2B5EF4-FFF2-40B4-BE49-F238E27FC236}">
                  <a16:creationId xmlns:a16="http://schemas.microsoft.com/office/drawing/2014/main" id="{77C508F3-7C71-A3C7-DAB2-7607A672C314}"/>
                </a:ext>
              </a:extLst>
            </p:cNvPr>
            <p:cNvSpPr txBox="1"/>
            <p:nvPr/>
          </p:nvSpPr>
          <p:spPr>
            <a:xfrm>
              <a:off x="3917254" y="1232056"/>
              <a:ext cx="418204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000000">
                      <a:lumMod val="65000"/>
                      <a:lumOff val="35000"/>
                    </a:srgbClr>
                  </a:solidFill>
                  <a:effectLst/>
                  <a:uLnTx/>
                  <a:uFillTx/>
                  <a:latin typeface="Segoe UI"/>
                  <a:ea typeface="+mn-ea"/>
                  <a:cs typeface="+mn-cs"/>
                </a:rPr>
                <a:t>Çözüm</a:t>
              </a:r>
              <a:r>
                <a:rPr kumimoji="0" lang="en-US" sz="1600" b="0" i="0" u="none" strike="noStrike" kern="1200" cap="none" spc="0" normalizeH="0" baseline="0" noProof="0">
                  <a:ln>
                    <a:noFill/>
                  </a:ln>
                  <a:solidFill>
                    <a:srgbClr val="000000">
                      <a:lumMod val="65000"/>
                      <a:lumOff val="35000"/>
                    </a:srgbClr>
                  </a:solidFill>
                  <a:effectLst/>
                  <a:uLnTx/>
                  <a:uFillTx/>
                  <a:latin typeface="Segoe UI"/>
                  <a:ea typeface="+mn-ea"/>
                  <a:cs typeface="+mn-cs"/>
                </a:rPr>
                <a:t> ve Son </a:t>
              </a:r>
              <a:r>
                <a:rPr kumimoji="0" lang="en-US" sz="1600" b="0" i="0" u="none" strike="noStrike" kern="1200" cap="none" spc="0" normalizeH="0" baseline="0" noProof="0" err="1">
                  <a:ln>
                    <a:noFill/>
                  </a:ln>
                  <a:solidFill>
                    <a:srgbClr val="000000">
                      <a:lumMod val="65000"/>
                      <a:lumOff val="35000"/>
                    </a:srgbClr>
                  </a:solidFill>
                  <a:effectLst/>
                  <a:uLnTx/>
                  <a:uFillTx/>
                  <a:latin typeface="Segoe UI"/>
                  <a:ea typeface="+mn-ea"/>
                  <a:cs typeface="+mn-cs"/>
                </a:rPr>
                <a:t>Kullanıcı</a:t>
              </a:r>
              <a:r>
                <a:rPr kumimoji="0" lang="en-US" sz="1600" b="0" i="0" u="none" strike="noStrike" kern="1200" cap="none" spc="0" normalizeH="0" baseline="0" noProof="0">
                  <a:ln>
                    <a:noFill/>
                  </a:ln>
                  <a:solidFill>
                    <a:srgbClr val="000000">
                      <a:lumMod val="65000"/>
                      <a:lumOff val="35000"/>
                    </a:srgbClr>
                  </a:solidFill>
                  <a:effectLst/>
                  <a:uLnTx/>
                  <a:uFillTx/>
                  <a:latin typeface="Segoe UI"/>
                  <a:ea typeface="+mn-ea"/>
                  <a:cs typeface="+mn-cs"/>
                </a:rPr>
                <a:t> </a:t>
              </a:r>
              <a:r>
                <a:rPr kumimoji="0" lang="en-US" sz="1600" b="0" i="0" u="none" strike="noStrike" kern="1200" cap="none" spc="0" normalizeH="0" baseline="0" noProof="0" err="1">
                  <a:ln>
                    <a:noFill/>
                  </a:ln>
                  <a:solidFill>
                    <a:srgbClr val="000000">
                      <a:lumMod val="65000"/>
                      <a:lumOff val="35000"/>
                    </a:srgbClr>
                  </a:solidFill>
                  <a:effectLst/>
                  <a:uLnTx/>
                  <a:uFillTx/>
                  <a:latin typeface="Segoe UI"/>
                  <a:ea typeface="+mn-ea"/>
                  <a:cs typeface="+mn-cs"/>
                </a:rPr>
                <a:t>Deneyimi</a:t>
              </a:r>
              <a:endParaRPr kumimoji="0" lang="en-US" sz="1600" b="0" i="0" u="none" strike="noStrike" kern="1200" cap="none" spc="0" normalizeH="0" baseline="0" noProof="0">
                <a:ln>
                  <a:noFill/>
                </a:ln>
                <a:solidFill>
                  <a:srgbClr val="000000">
                    <a:lumMod val="65000"/>
                    <a:lumOff val="35000"/>
                  </a:srgbClr>
                </a:solidFill>
                <a:effectLst/>
                <a:uLnTx/>
                <a:uFillTx/>
                <a:latin typeface="Segoe UI"/>
                <a:ea typeface="+mn-ea"/>
                <a:cs typeface="+mn-cs"/>
              </a:endParaRPr>
            </a:p>
          </p:txBody>
        </p:sp>
        <p:sp>
          <p:nvSpPr>
            <p:cNvPr id="64" name="TextBox 63">
              <a:extLst>
                <a:ext uri="{FF2B5EF4-FFF2-40B4-BE49-F238E27FC236}">
                  <a16:creationId xmlns:a16="http://schemas.microsoft.com/office/drawing/2014/main" id="{379B4F3A-7ACE-2026-ACBA-8E59ECF99606}"/>
                </a:ext>
              </a:extLst>
            </p:cNvPr>
            <p:cNvSpPr txBox="1"/>
            <p:nvPr/>
          </p:nvSpPr>
          <p:spPr>
            <a:xfrm>
              <a:off x="268709" y="3904294"/>
              <a:ext cx="418204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000000">
                      <a:lumMod val="65000"/>
                      <a:lumOff val="35000"/>
                    </a:srgbClr>
                  </a:solidFill>
                  <a:effectLst/>
                  <a:uLnTx/>
                  <a:uFillTx/>
                  <a:latin typeface="Segoe UI"/>
                  <a:ea typeface="+mn-ea"/>
                  <a:cs typeface="+mn-cs"/>
                </a:rPr>
                <a:t>Protip</a:t>
              </a:r>
              <a:r>
                <a:rPr kumimoji="0" lang="en-US" sz="1600" b="0" i="0" u="none" strike="noStrike" kern="1200" cap="none" spc="0" normalizeH="0" baseline="0" noProof="0">
                  <a:ln>
                    <a:noFill/>
                  </a:ln>
                  <a:solidFill>
                    <a:srgbClr val="000000">
                      <a:lumMod val="65000"/>
                      <a:lumOff val="35000"/>
                    </a:srgbClr>
                  </a:solidFill>
                  <a:effectLst/>
                  <a:uLnTx/>
                  <a:uFillTx/>
                  <a:latin typeface="Segoe UI"/>
                  <a:ea typeface="+mn-ea"/>
                  <a:cs typeface="+mn-cs"/>
                </a:rPr>
                <a:t> (</a:t>
              </a:r>
              <a:r>
                <a:rPr kumimoji="0" lang="en-US" sz="1600" b="0" i="0" u="none" strike="noStrike" kern="1200" cap="none" spc="0" normalizeH="0" baseline="0" noProof="0" err="1">
                  <a:ln>
                    <a:noFill/>
                  </a:ln>
                  <a:solidFill>
                    <a:srgbClr val="000000">
                      <a:lumMod val="65000"/>
                      <a:lumOff val="35000"/>
                    </a:srgbClr>
                  </a:solidFill>
                  <a:effectLst/>
                  <a:uLnTx/>
                  <a:uFillTx/>
                  <a:latin typeface="Segoe UI"/>
                  <a:ea typeface="+mn-ea"/>
                  <a:cs typeface="+mn-cs"/>
                </a:rPr>
                <a:t>Ekran</a:t>
              </a:r>
              <a:r>
                <a:rPr kumimoji="0" lang="en-US" sz="1600" b="0" i="0" u="none" strike="noStrike" kern="1200" cap="none" spc="0" normalizeH="0" baseline="0" noProof="0">
                  <a:ln>
                    <a:noFill/>
                  </a:ln>
                  <a:solidFill>
                    <a:srgbClr val="000000">
                      <a:lumMod val="65000"/>
                      <a:lumOff val="35000"/>
                    </a:srgbClr>
                  </a:solidFill>
                  <a:effectLst/>
                  <a:uLnTx/>
                  <a:uFillTx/>
                  <a:latin typeface="Segoe UI"/>
                  <a:ea typeface="+mn-ea"/>
                  <a:cs typeface="+mn-cs"/>
                </a:rPr>
                <a:t> </a:t>
              </a:r>
              <a:r>
                <a:rPr kumimoji="0" lang="en-US" sz="1600" b="0" i="0" u="none" strike="noStrike" kern="1200" cap="none" spc="0" normalizeH="0" baseline="0" noProof="0" err="1">
                  <a:ln>
                    <a:noFill/>
                  </a:ln>
                  <a:solidFill>
                    <a:srgbClr val="000000">
                      <a:lumMod val="65000"/>
                      <a:lumOff val="35000"/>
                    </a:srgbClr>
                  </a:solidFill>
                  <a:effectLst/>
                  <a:uLnTx/>
                  <a:uFillTx/>
                  <a:latin typeface="Segoe UI"/>
                  <a:ea typeface="+mn-ea"/>
                  <a:cs typeface="+mn-cs"/>
                </a:rPr>
                <a:t>Görüntüleri</a:t>
              </a:r>
              <a:r>
                <a:rPr kumimoji="0" lang="en-US" sz="1600" b="0" i="0" u="none" strike="noStrike" kern="1200" cap="none" spc="0" normalizeH="0" baseline="0" noProof="0">
                  <a:ln>
                    <a:noFill/>
                  </a:ln>
                  <a:solidFill>
                    <a:srgbClr val="000000">
                      <a:lumMod val="65000"/>
                      <a:lumOff val="35000"/>
                    </a:srgbClr>
                  </a:solidFill>
                  <a:effectLst/>
                  <a:uLnTx/>
                  <a:uFillTx/>
                  <a:latin typeface="Segoe UI"/>
                  <a:ea typeface="+mn-ea"/>
                  <a:cs typeface="+mn-cs"/>
                </a:rPr>
                <a:t>, </a:t>
              </a:r>
              <a:r>
                <a:rPr kumimoji="0" lang="en-US" sz="1600" b="0" i="0" u="none" strike="noStrike" kern="1200" cap="none" spc="0" normalizeH="0" baseline="0" noProof="0" err="1">
                  <a:ln>
                    <a:noFill/>
                  </a:ln>
                  <a:solidFill>
                    <a:srgbClr val="000000">
                      <a:lumMod val="65000"/>
                      <a:lumOff val="35000"/>
                    </a:srgbClr>
                  </a:solidFill>
                  <a:effectLst/>
                  <a:uLnTx/>
                  <a:uFillTx/>
                  <a:latin typeface="Segoe UI"/>
                  <a:ea typeface="+mn-ea"/>
                  <a:cs typeface="+mn-cs"/>
                </a:rPr>
                <a:t>Görseller</a:t>
              </a:r>
              <a:r>
                <a:rPr kumimoji="0" lang="en-US" sz="1600" b="0" i="0" u="none" strike="noStrike" kern="1200" cap="none" spc="0" normalizeH="0" baseline="0" noProof="0">
                  <a:ln>
                    <a:noFill/>
                  </a:ln>
                  <a:solidFill>
                    <a:srgbClr val="000000">
                      <a:lumMod val="65000"/>
                      <a:lumOff val="35000"/>
                    </a:srgbClr>
                  </a:solidFill>
                  <a:effectLst/>
                  <a:uLnTx/>
                  <a:uFillTx/>
                  <a:latin typeface="Segoe UI"/>
                  <a:ea typeface="+mn-ea"/>
                  <a:cs typeface="+mn-cs"/>
                </a:rPr>
                <a:t>)</a:t>
              </a:r>
            </a:p>
          </p:txBody>
        </p:sp>
        <p:sp>
          <p:nvSpPr>
            <p:cNvPr id="66" name="TextBox 65">
              <a:extLst>
                <a:ext uri="{FF2B5EF4-FFF2-40B4-BE49-F238E27FC236}">
                  <a16:creationId xmlns:a16="http://schemas.microsoft.com/office/drawing/2014/main" id="{A0398137-6A42-D163-2697-40E73836BCEF}"/>
                </a:ext>
              </a:extLst>
            </p:cNvPr>
            <p:cNvSpPr txBox="1"/>
            <p:nvPr/>
          </p:nvSpPr>
          <p:spPr>
            <a:xfrm>
              <a:off x="7322127" y="3894261"/>
              <a:ext cx="418204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lumMod val="65000"/>
                      <a:lumOff val="35000"/>
                    </a:srgbClr>
                  </a:solidFill>
                  <a:effectLst/>
                  <a:uLnTx/>
                  <a:uFillTx/>
                  <a:latin typeface="Segoe UI"/>
                  <a:ea typeface="+mn-ea"/>
                  <a:cs typeface="+mn-cs"/>
                </a:rPr>
                <a:t>Teknik Mimari / Teknoloji / Veri </a:t>
              </a:r>
              <a:r>
                <a:rPr kumimoji="0" lang="en-US" sz="1600" b="0" i="0" u="none" strike="noStrike" kern="1200" cap="none" spc="0" normalizeH="0" baseline="0" noProof="0" err="1">
                  <a:ln>
                    <a:noFill/>
                  </a:ln>
                  <a:solidFill>
                    <a:srgbClr val="000000">
                      <a:lumMod val="65000"/>
                      <a:lumOff val="35000"/>
                    </a:srgbClr>
                  </a:solidFill>
                  <a:effectLst/>
                  <a:uLnTx/>
                  <a:uFillTx/>
                  <a:latin typeface="Segoe UI"/>
                  <a:ea typeface="+mn-ea"/>
                  <a:cs typeface="+mn-cs"/>
                </a:rPr>
                <a:t>Kaynakları</a:t>
              </a:r>
              <a:endParaRPr kumimoji="0" lang="en-US" sz="1600" b="0" i="0" u="none" strike="noStrike" kern="1200" cap="none" spc="0" normalizeH="0" baseline="0" noProof="0">
                <a:ln>
                  <a:noFill/>
                </a:ln>
                <a:solidFill>
                  <a:srgbClr val="000000">
                    <a:lumMod val="65000"/>
                    <a:lumOff val="35000"/>
                  </a:srgbClr>
                </a:solidFill>
                <a:effectLst/>
                <a:uLnTx/>
                <a:uFillTx/>
                <a:latin typeface="Segoe UI"/>
                <a:ea typeface="+mn-ea"/>
                <a:cs typeface="+mn-cs"/>
              </a:endParaRPr>
            </a:p>
          </p:txBody>
        </p:sp>
        <p:sp>
          <p:nvSpPr>
            <p:cNvPr id="68" name="Rectangle 67">
              <a:extLst>
                <a:ext uri="{FF2B5EF4-FFF2-40B4-BE49-F238E27FC236}">
                  <a16:creationId xmlns:a16="http://schemas.microsoft.com/office/drawing/2014/main" id="{702862E6-0F9E-568B-E039-06B5DE8338DE}"/>
                </a:ext>
              </a:extLst>
            </p:cNvPr>
            <p:cNvSpPr/>
            <p:nvPr/>
          </p:nvSpPr>
          <p:spPr>
            <a:xfrm>
              <a:off x="9565949" y="1247486"/>
              <a:ext cx="2351267" cy="2419928"/>
            </a:xfrm>
            <a:prstGeom prst="rect">
              <a:avLst/>
            </a:prstGeom>
            <a:noFill/>
            <a:ln w="25400" cap="flat" cmpd="sng" algn="ctr">
              <a:solidFill>
                <a:srgbClr val="4F81BD">
                  <a:shade val="50000"/>
                </a:srgbClr>
              </a:solidFill>
              <a:prstDash val="solid"/>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Segoe UI"/>
                <a:ea typeface="+mj-ea"/>
                <a:cs typeface="+mj-cs"/>
              </a:endParaRPr>
            </a:p>
          </p:txBody>
        </p:sp>
        <p:sp>
          <p:nvSpPr>
            <p:cNvPr id="72" name="TextBox 71">
              <a:extLst>
                <a:ext uri="{FF2B5EF4-FFF2-40B4-BE49-F238E27FC236}">
                  <a16:creationId xmlns:a16="http://schemas.microsoft.com/office/drawing/2014/main" id="{4D4CDED1-3831-D7E4-4ABA-31480CD352EA}"/>
                </a:ext>
              </a:extLst>
            </p:cNvPr>
            <p:cNvSpPr txBox="1"/>
            <p:nvPr/>
          </p:nvSpPr>
          <p:spPr>
            <a:xfrm>
              <a:off x="9565950" y="1232657"/>
              <a:ext cx="191804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000000">
                      <a:lumMod val="65000"/>
                      <a:lumOff val="35000"/>
                    </a:srgbClr>
                  </a:solidFill>
                  <a:effectLst/>
                  <a:uLnTx/>
                  <a:uFillTx/>
                  <a:latin typeface="Segoe UI"/>
                  <a:ea typeface="+mn-ea"/>
                  <a:cs typeface="+mn-cs"/>
                </a:rPr>
                <a:t>Hedef</a:t>
              </a:r>
              <a:r>
                <a:rPr kumimoji="0" lang="en-US" sz="1600" b="0" i="0" u="none" strike="noStrike" kern="1200" cap="none" spc="0" normalizeH="0" baseline="0" noProof="0">
                  <a:ln>
                    <a:noFill/>
                  </a:ln>
                  <a:solidFill>
                    <a:srgbClr val="000000">
                      <a:lumMod val="65000"/>
                      <a:lumOff val="35000"/>
                    </a:srgbClr>
                  </a:solidFill>
                  <a:effectLst/>
                  <a:uLnTx/>
                  <a:uFillTx/>
                  <a:latin typeface="Segoe UI"/>
                  <a:ea typeface="+mn-ea"/>
                  <a:cs typeface="+mn-cs"/>
                </a:rPr>
                <a:t> </a:t>
              </a:r>
              <a:r>
                <a:rPr kumimoji="0" lang="en-US" sz="1600" b="0" i="0" u="none" strike="noStrike" kern="1200" cap="none" spc="0" normalizeH="0" baseline="0" noProof="0" err="1">
                  <a:ln>
                    <a:noFill/>
                  </a:ln>
                  <a:solidFill>
                    <a:srgbClr val="000000">
                      <a:lumMod val="65000"/>
                      <a:lumOff val="35000"/>
                    </a:srgbClr>
                  </a:solidFill>
                  <a:effectLst/>
                  <a:uLnTx/>
                  <a:uFillTx/>
                  <a:latin typeface="Segoe UI"/>
                  <a:ea typeface="+mn-ea"/>
                  <a:cs typeface="+mn-cs"/>
                </a:rPr>
                <a:t>Kitle</a:t>
              </a:r>
              <a:endParaRPr kumimoji="0" lang="en-US" sz="1600" b="0" i="0" u="none" strike="noStrike" kern="1200" cap="none" spc="0" normalizeH="0" baseline="0" noProof="0">
                <a:ln>
                  <a:noFill/>
                </a:ln>
                <a:solidFill>
                  <a:srgbClr val="000000">
                    <a:lumMod val="65000"/>
                    <a:lumOff val="35000"/>
                  </a:srgbClr>
                </a:solidFill>
                <a:effectLst/>
                <a:uLnTx/>
                <a:uFillTx/>
                <a:latin typeface="Segoe UI"/>
                <a:ea typeface="+mn-ea"/>
                <a:cs typeface="+mn-cs"/>
              </a:endParaRPr>
            </a:p>
          </p:txBody>
        </p:sp>
        <p:sp>
          <p:nvSpPr>
            <p:cNvPr id="74" name="TextBox 73">
              <a:extLst>
                <a:ext uri="{FF2B5EF4-FFF2-40B4-BE49-F238E27FC236}">
                  <a16:creationId xmlns:a16="http://schemas.microsoft.com/office/drawing/2014/main" id="{D21C2718-B3FF-CDEB-9DBD-09841F715C1F}"/>
                </a:ext>
              </a:extLst>
            </p:cNvPr>
            <p:cNvSpPr txBox="1"/>
            <p:nvPr/>
          </p:nvSpPr>
          <p:spPr>
            <a:xfrm>
              <a:off x="268709" y="305724"/>
              <a:ext cx="310645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a:ln>
                    <a:noFill/>
                  </a:ln>
                  <a:solidFill>
                    <a:srgbClr val="000000">
                      <a:lumMod val="65000"/>
                      <a:lumOff val="35000"/>
                    </a:srgbClr>
                  </a:solidFill>
                  <a:effectLst/>
                  <a:uLnTx/>
                  <a:uFillTx/>
                  <a:latin typeface="Segoe UI"/>
                  <a:ea typeface="+mn-ea"/>
                  <a:cs typeface="+mn-cs"/>
                </a:rPr>
                <a:t>Proje Adı</a:t>
              </a:r>
              <a:endParaRPr kumimoji="0" lang="en-US" sz="1600" b="0" i="0" u="none" strike="noStrike" kern="1200" cap="none" spc="0" normalizeH="0" baseline="0" noProof="0">
                <a:ln>
                  <a:noFill/>
                </a:ln>
                <a:solidFill>
                  <a:srgbClr val="000000">
                    <a:lumMod val="65000"/>
                    <a:lumOff val="35000"/>
                  </a:srgbClr>
                </a:solidFill>
                <a:effectLst/>
                <a:uLnTx/>
                <a:uFillTx/>
                <a:latin typeface="Segoe UI"/>
                <a:ea typeface="+mn-ea"/>
                <a:cs typeface="+mn-cs"/>
              </a:endParaRPr>
            </a:p>
          </p:txBody>
        </p:sp>
        <p:sp>
          <p:nvSpPr>
            <p:cNvPr id="75" name="Rectangle 74">
              <a:extLst>
                <a:ext uri="{FF2B5EF4-FFF2-40B4-BE49-F238E27FC236}">
                  <a16:creationId xmlns:a16="http://schemas.microsoft.com/office/drawing/2014/main" id="{016CBCA3-7660-0E1D-E56E-DC46CC201416}"/>
                </a:ext>
              </a:extLst>
            </p:cNvPr>
            <p:cNvSpPr/>
            <p:nvPr/>
          </p:nvSpPr>
          <p:spPr>
            <a:xfrm>
              <a:off x="9565948" y="282850"/>
              <a:ext cx="2351268" cy="741119"/>
            </a:xfrm>
            <a:prstGeom prst="rect">
              <a:avLst/>
            </a:prstGeom>
            <a:solidFill>
              <a:schemeClr val="tx1">
                <a:lumMod val="95000"/>
              </a:schemeClr>
            </a:solidFill>
            <a:ln w="25400" cap="flat" cmpd="sng" algn="ctr">
              <a:solidFill>
                <a:srgbClr val="4F81BD">
                  <a:shade val="50000"/>
                </a:srgbClr>
              </a:solidFill>
              <a:prstDash val="solid"/>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Segoe UI"/>
                <a:ea typeface="+mj-ea"/>
                <a:cs typeface="+mj-cs"/>
              </a:endParaRPr>
            </a:p>
          </p:txBody>
        </p:sp>
        <p:sp>
          <p:nvSpPr>
            <p:cNvPr id="76" name="TextBox 75">
              <a:extLst>
                <a:ext uri="{FF2B5EF4-FFF2-40B4-BE49-F238E27FC236}">
                  <a16:creationId xmlns:a16="http://schemas.microsoft.com/office/drawing/2014/main" id="{FA658401-C390-9B1C-E93C-49B4106F5AEF}"/>
                </a:ext>
              </a:extLst>
            </p:cNvPr>
            <p:cNvSpPr txBox="1"/>
            <p:nvPr/>
          </p:nvSpPr>
          <p:spPr>
            <a:xfrm>
              <a:off x="9591097" y="305724"/>
              <a:ext cx="232612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a:ln>
                    <a:noFill/>
                  </a:ln>
                  <a:solidFill>
                    <a:srgbClr val="000000">
                      <a:lumMod val="65000"/>
                      <a:lumOff val="35000"/>
                    </a:srgbClr>
                  </a:solidFill>
                  <a:effectLst/>
                  <a:uLnTx/>
                  <a:uFillTx/>
                  <a:latin typeface="Segoe UI"/>
                  <a:ea typeface="+mn-ea"/>
                  <a:cs typeface="+mn-cs"/>
                </a:rPr>
                <a:t>Takım Adı</a:t>
              </a:r>
              <a:endParaRPr kumimoji="0" lang="en-US" sz="1600" b="0" i="0" u="none" strike="noStrike" kern="1200" cap="none" spc="0" normalizeH="0" baseline="0" noProof="0">
                <a:ln>
                  <a:noFill/>
                </a:ln>
                <a:solidFill>
                  <a:srgbClr val="000000">
                    <a:lumMod val="65000"/>
                    <a:lumOff val="35000"/>
                  </a:srgbClr>
                </a:solidFill>
                <a:effectLst/>
                <a:uLnTx/>
                <a:uFillTx/>
                <a:latin typeface="Segoe UI"/>
                <a:ea typeface="+mn-ea"/>
                <a:cs typeface="+mn-cs"/>
              </a:endParaRPr>
            </a:p>
          </p:txBody>
        </p:sp>
      </p:grpSp>
      <p:sp>
        <p:nvSpPr>
          <p:cNvPr id="77" name="Title 1">
            <a:extLst>
              <a:ext uri="{FF2B5EF4-FFF2-40B4-BE49-F238E27FC236}">
                <a16:creationId xmlns:a16="http://schemas.microsoft.com/office/drawing/2014/main" id="{20C32E50-C482-B614-28E8-BC144B7F6115}"/>
              </a:ext>
            </a:extLst>
          </p:cNvPr>
          <p:cNvSpPr txBox="1">
            <a:spLocks/>
          </p:cNvSpPr>
          <p:nvPr/>
        </p:nvSpPr>
        <p:spPr>
          <a:xfrm>
            <a:off x="9707975" y="633935"/>
            <a:ext cx="2209241" cy="338554"/>
          </a:xfrm>
          <a:prstGeom prst="rect">
            <a:avLst/>
          </a:prstGeom>
        </p:spPr>
        <p:txBody>
          <a:bodyPr vert="horz" wrap="square" lIns="0" tIns="0" rIns="0" bIns="0" rtlCol="0" anchor="t">
            <a:normAutofit fontScale="97500" lnSpcReduction="10000"/>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lang="tr-TR" sz="2400" dirty="0" err="1">
                <a:solidFill>
                  <a:srgbClr val="000000">
                    <a:lumMod val="75000"/>
                    <a:lumOff val="25000"/>
                  </a:srgbClr>
                </a:solidFill>
                <a:latin typeface="Times New Roman" panose="02020603050405020304" pitchFamily="18" charset="0"/>
                <a:cs typeface="Times New Roman" panose="02020603050405020304" pitchFamily="18" charset="0"/>
              </a:rPr>
              <a:t>TeraSoft</a:t>
            </a:r>
            <a:endParaRPr kumimoji="0" lang="tr-TR" sz="2400" b="0" i="0" u="none" strike="noStrike" kern="1200" cap="none" spc="-50" normalizeH="0" baseline="0" noProof="0" dirty="0">
              <a:ln w="3175">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endParaRPr>
          </a:p>
        </p:txBody>
      </p:sp>
      <p:sp>
        <p:nvSpPr>
          <p:cNvPr id="82" name="Title 1">
            <a:extLst>
              <a:ext uri="{FF2B5EF4-FFF2-40B4-BE49-F238E27FC236}">
                <a16:creationId xmlns:a16="http://schemas.microsoft.com/office/drawing/2014/main" id="{BBAE6A8F-919A-6541-D548-80DA68F44FB1}"/>
              </a:ext>
            </a:extLst>
          </p:cNvPr>
          <p:cNvSpPr txBox="1">
            <a:spLocks/>
          </p:cNvSpPr>
          <p:nvPr/>
        </p:nvSpPr>
        <p:spPr>
          <a:xfrm>
            <a:off x="348816" y="1633363"/>
            <a:ext cx="3350301" cy="2058564"/>
          </a:xfrm>
          <a:prstGeom prst="rect">
            <a:avLst/>
          </a:prstGeom>
        </p:spPr>
        <p:txBody>
          <a:bodyPr vert="horz" wrap="square" lIns="0" tIns="0" rIns="0" bIns="0" rtlCol="0" anchor="t">
            <a:normAutofit fontScale="97500"/>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285750" marR="0" lvl="0" indent="-285750" algn="l" defTabSz="932742" rtl="0" eaLnBrk="1" fontAlgn="auto" latinLnBrk="0" hangingPunct="1">
              <a:lnSpc>
                <a:spcPct val="100000"/>
              </a:lnSpc>
              <a:spcBef>
                <a:spcPct val="0"/>
              </a:spcBef>
              <a:spcAft>
                <a:spcPts val="0"/>
              </a:spcAft>
              <a:buClrTx/>
              <a:buSzTx/>
              <a:buFontTx/>
              <a:buChar char="-"/>
              <a:tabLst/>
              <a:defRPr/>
            </a:pPr>
            <a:r>
              <a:rPr lang="tr-TR" sz="1600" dirty="0">
                <a:solidFill>
                  <a:srgbClr val="000000">
                    <a:lumMod val="75000"/>
                    <a:lumOff val="25000"/>
                  </a:srgbClr>
                </a:solidFill>
                <a:latin typeface="Times New Roman" panose="02020603050405020304" pitchFamily="18" charset="0"/>
                <a:cs typeface="Times New Roman" panose="02020603050405020304" pitchFamily="18" charset="0"/>
              </a:rPr>
              <a:t>Gereksiz Su Tüketimi (Konutlarda ve Yeşil Alan Sulamasında)</a:t>
            </a:r>
          </a:p>
          <a:p>
            <a:pPr marL="285750" marR="0" lvl="0" indent="-285750" algn="l" defTabSz="932742" rtl="0" eaLnBrk="1" fontAlgn="auto" latinLnBrk="0" hangingPunct="1">
              <a:lnSpc>
                <a:spcPct val="100000"/>
              </a:lnSpc>
              <a:spcBef>
                <a:spcPct val="0"/>
              </a:spcBef>
              <a:spcAft>
                <a:spcPts val="0"/>
              </a:spcAft>
              <a:buClrTx/>
              <a:buSzTx/>
              <a:buFontTx/>
              <a:buChar char="-"/>
              <a:tabLst/>
              <a:defRPr/>
            </a:pPr>
            <a:r>
              <a:rPr lang="tr-TR" sz="1600" dirty="0">
                <a:solidFill>
                  <a:srgbClr val="000000">
                    <a:lumMod val="75000"/>
                    <a:lumOff val="25000"/>
                  </a:srgbClr>
                </a:solidFill>
                <a:latin typeface="Times New Roman" panose="02020603050405020304" pitchFamily="18" charset="0"/>
                <a:cs typeface="Times New Roman" panose="02020603050405020304" pitchFamily="18" charset="0"/>
              </a:rPr>
              <a:t>Güneş Enerjisinin Verimli Kullanılamaması</a:t>
            </a:r>
          </a:p>
          <a:p>
            <a:pPr marL="285750" marR="0" lvl="0" indent="-285750" algn="l" defTabSz="932742" rtl="0" eaLnBrk="1" fontAlgn="auto" latinLnBrk="0" hangingPunct="1">
              <a:lnSpc>
                <a:spcPct val="100000"/>
              </a:lnSpc>
              <a:spcBef>
                <a:spcPct val="0"/>
              </a:spcBef>
              <a:spcAft>
                <a:spcPts val="0"/>
              </a:spcAft>
              <a:buClrTx/>
              <a:buSzTx/>
              <a:buFontTx/>
              <a:buChar char="-"/>
              <a:tabLst/>
              <a:defRPr/>
            </a:pPr>
            <a:r>
              <a:rPr lang="tr-TR" sz="1600" dirty="0">
                <a:solidFill>
                  <a:srgbClr val="000000">
                    <a:lumMod val="75000"/>
                    <a:lumOff val="25000"/>
                  </a:srgbClr>
                </a:solidFill>
                <a:latin typeface="Times New Roman" panose="02020603050405020304" pitchFamily="18" charset="0"/>
                <a:cs typeface="Times New Roman" panose="02020603050405020304" pitchFamily="18" charset="0"/>
              </a:rPr>
              <a:t>Doğalgaz Tüketiminin Doğaya Zarar Vermesi</a:t>
            </a:r>
            <a:endParaRPr kumimoji="0" lang="tr-TR" sz="1600" b="0" i="0" u="none" strike="noStrike" kern="1200" cap="none" spc="-50" normalizeH="0" baseline="0" noProof="0" dirty="0">
              <a:ln w="3175">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endParaRPr>
          </a:p>
        </p:txBody>
      </p:sp>
      <p:sp>
        <p:nvSpPr>
          <p:cNvPr id="83" name="Title 1">
            <a:extLst>
              <a:ext uri="{FF2B5EF4-FFF2-40B4-BE49-F238E27FC236}">
                <a16:creationId xmlns:a16="http://schemas.microsoft.com/office/drawing/2014/main" id="{6875AB46-2C1B-1797-2CF7-70CFC32CE036}"/>
              </a:ext>
            </a:extLst>
          </p:cNvPr>
          <p:cNvSpPr txBox="1">
            <a:spLocks/>
          </p:cNvSpPr>
          <p:nvPr/>
        </p:nvSpPr>
        <p:spPr>
          <a:xfrm>
            <a:off x="3997820" y="1561200"/>
            <a:ext cx="5338228" cy="2271875"/>
          </a:xfrm>
          <a:prstGeom prst="rect">
            <a:avLst/>
          </a:prstGeom>
        </p:spPr>
        <p:txBody>
          <a:bodyPr vert="horz" wrap="square" lIns="0" tIns="0" rIns="0" bIns="0" rtlCol="0" anchor="t">
            <a:normAutofit fontScale="60000" lnSpcReduction="20000"/>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342900" marR="0" lvl="0" indent="-342900" algn="l" defTabSz="932742" rtl="0" eaLnBrk="1" fontAlgn="auto" latinLnBrk="0" hangingPunct="1">
              <a:lnSpc>
                <a:spcPct val="100000"/>
              </a:lnSpc>
              <a:spcBef>
                <a:spcPct val="0"/>
              </a:spcBef>
              <a:spcAft>
                <a:spcPts val="0"/>
              </a:spcAft>
              <a:buClrTx/>
              <a:buSzTx/>
              <a:buFontTx/>
              <a:buChar char="-"/>
              <a:tabLst/>
              <a:defRPr/>
            </a:pPr>
            <a:r>
              <a:rPr kumimoji="0" lang="tr-TR" sz="2400" b="0" i="0" u="none" strike="noStrike" kern="1200" cap="none" spc="-50" normalizeH="0" baseline="0" noProof="0" dirty="0">
                <a:ln w="3175">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Konut içerisinde su tüketimi yapan cihazlara yeni sistemlerin entegresi ile su tasarrufu</a:t>
            </a:r>
          </a:p>
          <a:p>
            <a:pPr marL="342900" marR="0" lvl="0" indent="-342900" algn="l" defTabSz="932742" rtl="0" eaLnBrk="1" fontAlgn="auto" latinLnBrk="0" hangingPunct="1">
              <a:lnSpc>
                <a:spcPct val="100000"/>
              </a:lnSpc>
              <a:spcBef>
                <a:spcPct val="0"/>
              </a:spcBef>
              <a:spcAft>
                <a:spcPts val="0"/>
              </a:spcAft>
              <a:buClrTx/>
              <a:buSzTx/>
              <a:buFontTx/>
              <a:buChar char="-"/>
              <a:tabLst/>
              <a:defRPr/>
            </a:pPr>
            <a:r>
              <a:rPr kumimoji="0" lang="tr-TR" sz="2400" b="0" i="0" u="none" strike="noStrike" kern="1200" cap="none" spc="-50" normalizeH="0" baseline="0" noProof="0" dirty="0">
                <a:ln w="3175">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Konut içerisinde kullanılan suyun arıtılmasından sonra yeşil alanların sulanmasında kullanılması</a:t>
            </a:r>
          </a:p>
          <a:p>
            <a:pPr marL="342900" marR="0" lvl="0" indent="-342900" algn="l" defTabSz="932742" rtl="0" eaLnBrk="1" fontAlgn="auto" latinLnBrk="0" hangingPunct="1">
              <a:lnSpc>
                <a:spcPct val="100000"/>
              </a:lnSpc>
              <a:spcBef>
                <a:spcPct val="0"/>
              </a:spcBef>
              <a:spcAft>
                <a:spcPts val="0"/>
              </a:spcAft>
              <a:buClrTx/>
              <a:buSzTx/>
              <a:buFontTx/>
              <a:buChar char="-"/>
              <a:tabLst/>
              <a:defRPr/>
            </a:pPr>
            <a:r>
              <a:rPr kumimoji="0" lang="tr-TR" sz="2400" b="0" i="0" u="none" strike="noStrike" kern="1200" cap="none" spc="-50" normalizeH="0" baseline="0" noProof="0" dirty="0">
                <a:ln w="3175">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Yeşil alan sulamasında toprak için otonom nem algılayıcı sistem ile damıtma sisteminin entegresi</a:t>
            </a:r>
          </a:p>
          <a:p>
            <a:pPr marL="342900" marR="0" lvl="0" indent="-342900" algn="l" defTabSz="932742" rtl="0" eaLnBrk="1" fontAlgn="auto" latinLnBrk="0" hangingPunct="1">
              <a:lnSpc>
                <a:spcPct val="100000"/>
              </a:lnSpc>
              <a:spcBef>
                <a:spcPct val="0"/>
              </a:spcBef>
              <a:spcAft>
                <a:spcPts val="0"/>
              </a:spcAft>
              <a:buClrTx/>
              <a:buSzTx/>
              <a:buFontTx/>
              <a:buChar char="-"/>
              <a:tabLst/>
              <a:defRPr/>
            </a:pPr>
            <a:r>
              <a:rPr kumimoji="0" lang="tr-TR" sz="2400" b="0" i="0" u="none" strike="noStrike" kern="1200" cap="none" spc="-50" normalizeH="0" baseline="0" noProof="0" dirty="0">
                <a:ln w="3175">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İstanbul'daki binaların çatılarına güneş paneli yerleştirilmesi ile elektrik üretimi ve geliştirdiğimiz elektronik kart ile panellerin veriminin arttırılması</a:t>
            </a:r>
          </a:p>
          <a:p>
            <a:pPr marL="342900" marR="0" lvl="0" indent="-342900" algn="l" defTabSz="932742" rtl="0" eaLnBrk="1" fontAlgn="auto" latinLnBrk="0" hangingPunct="1">
              <a:lnSpc>
                <a:spcPct val="100000"/>
              </a:lnSpc>
              <a:spcBef>
                <a:spcPct val="0"/>
              </a:spcBef>
              <a:spcAft>
                <a:spcPts val="0"/>
              </a:spcAft>
              <a:buClrTx/>
              <a:buSzTx/>
              <a:buFontTx/>
              <a:buChar char="-"/>
              <a:tabLst/>
              <a:defRPr/>
            </a:pPr>
            <a:r>
              <a:rPr kumimoji="0" lang="tr-TR" sz="2400" b="0" i="0" u="none" strike="noStrike" kern="1200" cap="none" spc="-50" normalizeH="0" baseline="0" noProof="0" dirty="0">
                <a:ln w="3175">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Üretilen elektriğin konutlarda doğalgaz kullanan cihazların elektrikli cihazlara geçilmesinde kullanılması ile doğalgaz tüketimini bitirmek</a:t>
            </a:r>
          </a:p>
          <a:p>
            <a:pPr marL="342900" marR="0" lvl="0" indent="-342900" algn="l" defTabSz="932742" rtl="0" eaLnBrk="1" fontAlgn="auto" latinLnBrk="0" hangingPunct="1">
              <a:lnSpc>
                <a:spcPct val="100000"/>
              </a:lnSpc>
              <a:spcBef>
                <a:spcPct val="0"/>
              </a:spcBef>
              <a:spcAft>
                <a:spcPts val="0"/>
              </a:spcAft>
              <a:buClrTx/>
              <a:buSzTx/>
              <a:buFontTx/>
              <a:buChar char="-"/>
              <a:tabLst/>
              <a:defRPr/>
            </a:pPr>
            <a:r>
              <a:rPr kumimoji="0" lang="tr-TR" sz="2400" b="0" i="0" u="none" strike="noStrike" kern="1200" cap="none" spc="-50" normalizeH="0" baseline="0" noProof="0" dirty="0">
                <a:ln w="3175">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Üretilen elektriğin elektrikli araçların şarj istasyonlarını beslemekte ve raylı sistemlere aktarılmasında kullanılması ile yeşil ulaşımı desteklemek</a:t>
            </a:r>
          </a:p>
        </p:txBody>
      </p:sp>
      <p:sp>
        <p:nvSpPr>
          <p:cNvPr id="84" name="Title 1">
            <a:extLst>
              <a:ext uri="{FF2B5EF4-FFF2-40B4-BE49-F238E27FC236}">
                <a16:creationId xmlns:a16="http://schemas.microsoft.com/office/drawing/2014/main" id="{81D74C14-2467-5987-1C5E-790CC284D810}"/>
              </a:ext>
            </a:extLst>
          </p:cNvPr>
          <p:cNvSpPr txBox="1">
            <a:spLocks/>
          </p:cNvSpPr>
          <p:nvPr/>
        </p:nvSpPr>
        <p:spPr>
          <a:xfrm>
            <a:off x="9643935" y="1534093"/>
            <a:ext cx="2273281" cy="2320328"/>
          </a:xfrm>
          <a:prstGeom prst="rect">
            <a:avLst/>
          </a:prstGeom>
        </p:spPr>
        <p:txBody>
          <a:bodyPr vert="horz" wrap="square" lIns="0" tIns="0" rIns="0" bIns="0" rtlCol="0" anchor="t">
            <a:normAutofit fontScale="52500" lnSpcReduction="20000"/>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342900" marR="0" lvl="0" indent="-342900" algn="l" defTabSz="932742" rtl="0" eaLnBrk="1" fontAlgn="auto" latinLnBrk="0" hangingPunct="1">
              <a:lnSpc>
                <a:spcPct val="100000"/>
              </a:lnSpc>
              <a:spcBef>
                <a:spcPct val="0"/>
              </a:spcBef>
              <a:spcAft>
                <a:spcPts val="0"/>
              </a:spcAft>
              <a:buClrTx/>
              <a:buSzTx/>
              <a:buFontTx/>
              <a:buChar char="-"/>
              <a:tabLst/>
              <a:defRPr/>
            </a:pPr>
            <a:r>
              <a:rPr kumimoji="0" lang="tr-TR" sz="2400" b="0" i="0" u="none" strike="noStrike" kern="1200" cap="none" spc="-50" normalizeH="0" baseline="0" noProof="0" dirty="0">
                <a:ln w="3175">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Konutlar için geliştirilen akıllı cihazları kullanacak olan konut sakinleri</a:t>
            </a:r>
          </a:p>
          <a:p>
            <a:pPr marL="342900" marR="0" lvl="0" indent="-342900" algn="l" defTabSz="932742" rtl="0" eaLnBrk="1" fontAlgn="auto" latinLnBrk="0" hangingPunct="1">
              <a:lnSpc>
                <a:spcPct val="100000"/>
              </a:lnSpc>
              <a:spcBef>
                <a:spcPct val="0"/>
              </a:spcBef>
              <a:spcAft>
                <a:spcPts val="0"/>
              </a:spcAft>
              <a:buClrTx/>
              <a:buSzTx/>
              <a:buFontTx/>
              <a:buChar char="-"/>
              <a:tabLst/>
              <a:defRPr/>
            </a:pPr>
            <a:r>
              <a:rPr kumimoji="0" lang="tr-TR" sz="2400" b="0" i="0" u="none" strike="noStrike" kern="1200" cap="none" spc="-50" normalizeH="0" baseline="0" noProof="0" dirty="0">
                <a:ln w="3175">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Geliştirilen mobil uygulamayı kullanacak olan vatandaşlar</a:t>
            </a:r>
          </a:p>
          <a:p>
            <a:pPr marL="342900" marR="0" lvl="0" indent="-342900" algn="l" defTabSz="932742" rtl="0" eaLnBrk="1" fontAlgn="auto" latinLnBrk="0" hangingPunct="1">
              <a:lnSpc>
                <a:spcPct val="100000"/>
              </a:lnSpc>
              <a:spcBef>
                <a:spcPct val="0"/>
              </a:spcBef>
              <a:spcAft>
                <a:spcPts val="0"/>
              </a:spcAft>
              <a:buClrTx/>
              <a:buSzTx/>
              <a:buFontTx/>
              <a:buChar char="-"/>
              <a:tabLst/>
              <a:defRPr/>
            </a:pPr>
            <a:r>
              <a:rPr kumimoji="0" lang="tr-TR" sz="2400" b="0" i="0" u="none" strike="noStrike" kern="1200" cap="none" spc="-50" normalizeH="0" baseline="0" noProof="0" dirty="0">
                <a:ln w="3175">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Üretilen elektriğin elektrikli araba şarj istasyonlarına aktarılması ile elektrikli arabası olan vatandaşlar</a:t>
            </a:r>
          </a:p>
          <a:p>
            <a:pPr marL="342900" marR="0" lvl="0" indent="-342900" algn="l" defTabSz="932742" rtl="0" eaLnBrk="1" fontAlgn="auto" latinLnBrk="0" hangingPunct="1">
              <a:lnSpc>
                <a:spcPct val="100000"/>
              </a:lnSpc>
              <a:spcBef>
                <a:spcPct val="0"/>
              </a:spcBef>
              <a:spcAft>
                <a:spcPts val="0"/>
              </a:spcAft>
              <a:buClrTx/>
              <a:buSzTx/>
              <a:buFontTx/>
              <a:buChar char="-"/>
              <a:tabLst/>
              <a:defRPr/>
            </a:pPr>
            <a:r>
              <a:rPr kumimoji="0" lang="tr-TR" sz="2400" b="0" i="0" u="none" strike="noStrike" kern="1200" cap="none" spc="-50" normalizeH="0" baseline="0" noProof="0" dirty="0">
                <a:ln w="3175">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Üretilen elektriğin raylı sistemlere aktarılması ile toplu taşımayı kullanacak olan vatandaşlar</a:t>
            </a:r>
          </a:p>
        </p:txBody>
      </p:sp>
      <p:sp>
        <p:nvSpPr>
          <p:cNvPr id="85" name="Title 1">
            <a:extLst>
              <a:ext uri="{FF2B5EF4-FFF2-40B4-BE49-F238E27FC236}">
                <a16:creationId xmlns:a16="http://schemas.microsoft.com/office/drawing/2014/main" id="{1D0CFBEC-27C8-BF98-5414-5635486A96AF}"/>
              </a:ext>
            </a:extLst>
          </p:cNvPr>
          <p:cNvSpPr txBox="1">
            <a:spLocks/>
          </p:cNvSpPr>
          <p:nvPr/>
        </p:nvSpPr>
        <p:spPr>
          <a:xfrm>
            <a:off x="7281328" y="4190889"/>
            <a:ext cx="4588857" cy="2621209"/>
          </a:xfrm>
          <a:prstGeom prst="rect">
            <a:avLst/>
          </a:prstGeom>
        </p:spPr>
        <p:txBody>
          <a:bodyPr vert="horz" wrap="square" lIns="0" tIns="0" rIns="0" bIns="0" rtlCol="0" anchor="t">
            <a:normAutofit fontScale="67500" lnSpcReduction="20000"/>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342900" marR="0" lvl="0" indent="-342900" algn="l" defTabSz="932742" rtl="0" eaLnBrk="1" fontAlgn="auto" latinLnBrk="0" hangingPunct="1">
              <a:lnSpc>
                <a:spcPct val="100000"/>
              </a:lnSpc>
              <a:spcBef>
                <a:spcPct val="0"/>
              </a:spcBef>
              <a:spcAft>
                <a:spcPts val="0"/>
              </a:spcAft>
              <a:buClrTx/>
              <a:buSzTx/>
              <a:buFontTx/>
              <a:buChar char="-"/>
              <a:tabLst/>
              <a:defRPr/>
            </a:pPr>
            <a:r>
              <a:rPr kumimoji="0" lang="tr-TR" sz="2400" b="0" i="0" u="none" strike="noStrike" kern="1200" cap="none" spc="-50" normalizeH="0" baseline="0" noProof="0" dirty="0">
                <a:ln w="3175">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Mobil uygulama geliştirilirken yazılım dili olarak </a:t>
            </a:r>
            <a:r>
              <a:rPr kumimoji="0" lang="tr-TR" sz="2400" b="0" i="0" u="none" strike="noStrike" kern="1200" cap="none" spc="-50" normalizeH="0" baseline="0" noProof="0" dirty="0" err="1">
                <a:ln w="3175">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java</a:t>
            </a:r>
            <a:r>
              <a:rPr kumimoji="0" lang="tr-TR" sz="2400" b="0" i="0" u="none" strike="noStrike" kern="1200" cap="none" spc="-50" normalizeH="0" baseline="0" noProof="0" dirty="0">
                <a:ln w="3175">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 derleyici olarak ise </a:t>
            </a:r>
            <a:r>
              <a:rPr kumimoji="0" lang="tr-TR" sz="2400" b="0" i="0" u="none" strike="noStrike" kern="1200" cap="none" spc="-50" normalizeH="0" baseline="0" noProof="0" dirty="0" err="1">
                <a:ln w="3175">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NetBeans</a:t>
            </a:r>
            <a:r>
              <a:rPr kumimoji="0" lang="tr-TR" sz="2400" b="0" i="0" u="none" strike="noStrike" kern="1200" cap="none" spc="-50" normalizeH="0" baseline="0" noProof="0" dirty="0">
                <a:ln w="3175">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 kullanılmıştır. Elektronik kart geliştirilirken </a:t>
            </a:r>
            <a:r>
              <a:rPr kumimoji="0" lang="tr-TR" sz="2400" b="0" i="0" u="none" strike="noStrike" kern="1200" cap="none" spc="-50" normalizeH="0" baseline="0" noProof="0" dirty="0" err="1">
                <a:ln w="3175">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EasdyEda</a:t>
            </a:r>
            <a:r>
              <a:rPr kumimoji="0" lang="tr-TR" sz="2400" b="0" i="0" u="none" strike="noStrike" kern="1200" cap="none" spc="-50" normalizeH="0" baseline="0" noProof="0" dirty="0">
                <a:ln w="3175">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 araç paketi kullanılmıştır.</a:t>
            </a:r>
          </a:p>
          <a:p>
            <a:pPr marL="342900" marR="0" lvl="0" indent="-342900" algn="l" defTabSz="932742" rtl="0" eaLnBrk="1" fontAlgn="auto" latinLnBrk="0" hangingPunct="1">
              <a:lnSpc>
                <a:spcPct val="100000"/>
              </a:lnSpc>
              <a:spcBef>
                <a:spcPct val="0"/>
              </a:spcBef>
              <a:spcAft>
                <a:spcPts val="0"/>
              </a:spcAft>
              <a:buClrTx/>
              <a:buSzTx/>
              <a:buFontTx/>
              <a:buChar char="-"/>
              <a:tabLst/>
              <a:defRPr/>
            </a:pPr>
            <a:r>
              <a:rPr kumimoji="0" lang="tr-TR" sz="2400" b="0" i="0" u="none" strike="noStrike" kern="1200" cap="none" spc="-50" normalizeH="0" baseline="0" noProof="0" dirty="0">
                <a:ln w="3175">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Mobil uygulama ve elektronik kart</a:t>
            </a:r>
          </a:p>
          <a:p>
            <a:pPr marL="342900" marR="0" lvl="0" indent="-342900" algn="l" defTabSz="932742" rtl="0" eaLnBrk="1" fontAlgn="auto" latinLnBrk="0" hangingPunct="1">
              <a:lnSpc>
                <a:spcPct val="100000"/>
              </a:lnSpc>
              <a:spcBef>
                <a:spcPct val="0"/>
              </a:spcBef>
              <a:spcAft>
                <a:spcPts val="0"/>
              </a:spcAft>
              <a:buClrTx/>
              <a:buSzTx/>
              <a:buFontTx/>
              <a:buChar char="-"/>
              <a:tabLst/>
              <a:defRPr/>
            </a:pPr>
            <a:r>
              <a:rPr kumimoji="0" lang="tr-TR" sz="2400" b="0" i="0" u="none" strike="noStrike" kern="1200" cap="none" spc="-50" normalizeH="0" baseline="0" noProof="0" dirty="0">
                <a:ln w="3175">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İBB açık veri </a:t>
            </a:r>
            <a:r>
              <a:rPr kumimoji="0" lang="tr-TR" sz="2400" b="0" i="0" u="none" strike="noStrike" kern="1200" cap="none" spc="-50" normalizeH="0" baseline="0" noProof="0" dirty="0" err="1">
                <a:ln w="3175">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portalından</a:t>
            </a:r>
            <a:r>
              <a:rPr kumimoji="0" lang="tr-TR" sz="2400" b="0" i="0" u="none" strike="noStrike" kern="1200" cap="none" spc="-50" normalizeH="0" baseline="0" noProof="0" dirty="0">
                <a:ln w="3175">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 alınan veriler kullanılmıştır (Mahalle Bazlı Bina Sayıları, İlçelere Göre İGDAŞ Abone Sayıları, Gaz Birim Fiyatı ve Miktarı, İlçe Bazında Aylık Doğalgaz Tüketim Miktarı, Yıllara göre Yeşil Alanlar için Harcanan Su Miktarı, IBB Enerji Tüketim Raporu, Birim Su Fiyatları, İstanbul Solar Enerji Potansiyeli Haritası, İstanbul Yapı Yoğunluk Haritası).</a:t>
            </a:r>
          </a:p>
        </p:txBody>
      </p:sp>
      <p:sp>
        <p:nvSpPr>
          <p:cNvPr id="23" name="Title 1">
            <a:extLst>
              <a:ext uri="{FF2B5EF4-FFF2-40B4-BE49-F238E27FC236}">
                <a16:creationId xmlns:a16="http://schemas.microsoft.com/office/drawing/2014/main" id="{A90BA909-5B7C-3819-A8D5-59DAEAB7E086}"/>
              </a:ext>
            </a:extLst>
          </p:cNvPr>
          <p:cNvSpPr>
            <a:spLocks noGrp="1"/>
          </p:cNvSpPr>
          <p:nvPr>
            <p:ph type="title"/>
          </p:nvPr>
        </p:nvSpPr>
        <p:spPr>
          <a:xfrm>
            <a:off x="385588" y="633935"/>
            <a:ext cx="2872696" cy="338554"/>
          </a:xfrm>
        </p:spPr>
        <p:txBody>
          <a:bodyPr>
            <a:normAutofit fontScale="90000"/>
          </a:bodyPr>
          <a:lstStyle/>
          <a:p>
            <a:r>
              <a:rPr lang="tr-TR" sz="2400" dirty="0">
                <a:solidFill>
                  <a:schemeClr val="bg1">
                    <a:lumMod val="75000"/>
                    <a:lumOff val="25000"/>
                  </a:schemeClr>
                </a:solidFill>
                <a:latin typeface="Times New Roman" panose="02020603050405020304" pitchFamily="18" charset="0"/>
                <a:cs typeface="Times New Roman" panose="02020603050405020304" pitchFamily="18" charset="0"/>
              </a:rPr>
              <a:t>E-İstanbul</a:t>
            </a:r>
            <a:endParaRPr lang="en-US" sz="2400" dirty="0">
              <a:solidFill>
                <a:schemeClr val="bg1">
                  <a:lumMod val="75000"/>
                  <a:lumOff val="25000"/>
                </a:schemeClr>
              </a:solidFill>
              <a:latin typeface="Times New Roman" panose="02020603050405020304" pitchFamily="18" charset="0"/>
              <a:cs typeface="Times New Roman" panose="02020603050405020304" pitchFamily="18" charset="0"/>
            </a:endParaRPr>
          </a:p>
        </p:txBody>
      </p:sp>
      <p:pic>
        <p:nvPicPr>
          <p:cNvPr id="3" name="Resim 2">
            <a:extLst>
              <a:ext uri="{FF2B5EF4-FFF2-40B4-BE49-F238E27FC236}">
                <a16:creationId xmlns:a16="http://schemas.microsoft.com/office/drawing/2014/main" id="{87123418-EDD9-FBE2-BDBE-E20B6A347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034" y="4291874"/>
            <a:ext cx="993567" cy="1062279"/>
          </a:xfrm>
          <a:prstGeom prst="rect">
            <a:avLst/>
          </a:prstGeom>
        </p:spPr>
      </p:pic>
      <p:pic>
        <p:nvPicPr>
          <p:cNvPr id="5" name="Resim 4">
            <a:extLst>
              <a:ext uri="{FF2B5EF4-FFF2-40B4-BE49-F238E27FC236}">
                <a16:creationId xmlns:a16="http://schemas.microsoft.com/office/drawing/2014/main" id="{0A0E35F5-F207-5EE8-92A7-EA10B979F9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9117" y="4291874"/>
            <a:ext cx="993567" cy="1058665"/>
          </a:xfrm>
          <a:prstGeom prst="rect">
            <a:avLst/>
          </a:prstGeom>
        </p:spPr>
      </p:pic>
      <p:pic>
        <p:nvPicPr>
          <p:cNvPr id="7" name="Resim 6">
            <a:extLst>
              <a:ext uri="{FF2B5EF4-FFF2-40B4-BE49-F238E27FC236}">
                <a16:creationId xmlns:a16="http://schemas.microsoft.com/office/drawing/2014/main" id="{0DF648E7-DF73-6A9C-C429-5875FC2DAD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2531" y="4288077"/>
            <a:ext cx="993567" cy="1066076"/>
          </a:xfrm>
          <a:prstGeom prst="rect">
            <a:avLst/>
          </a:prstGeom>
        </p:spPr>
      </p:pic>
      <p:pic>
        <p:nvPicPr>
          <p:cNvPr id="9" name="Resim 8">
            <a:extLst>
              <a:ext uri="{FF2B5EF4-FFF2-40B4-BE49-F238E27FC236}">
                <a16:creationId xmlns:a16="http://schemas.microsoft.com/office/drawing/2014/main" id="{40803CE6-4134-38D1-09C3-C3D5789AF2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588" y="4291874"/>
            <a:ext cx="993567" cy="1062279"/>
          </a:xfrm>
          <a:prstGeom prst="rect">
            <a:avLst/>
          </a:prstGeom>
        </p:spPr>
      </p:pic>
      <p:pic>
        <p:nvPicPr>
          <p:cNvPr id="11" name="Resim 10">
            <a:extLst>
              <a:ext uri="{FF2B5EF4-FFF2-40B4-BE49-F238E27FC236}">
                <a16:creationId xmlns:a16="http://schemas.microsoft.com/office/drawing/2014/main" id="{3A73D950-4A6E-4EB2-A42F-FF96C574D4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85703" y="4291874"/>
            <a:ext cx="993567" cy="1058665"/>
          </a:xfrm>
          <a:prstGeom prst="rect">
            <a:avLst/>
          </a:prstGeom>
        </p:spPr>
      </p:pic>
      <p:pic>
        <p:nvPicPr>
          <p:cNvPr id="13" name="Resim 12">
            <a:extLst>
              <a:ext uri="{FF2B5EF4-FFF2-40B4-BE49-F238E27FC236}">
                <a16:creationId xmlns:a16="http://schemas.microsoft.com/office/drawing/2014/main" id="{150D21CD-03D2-8C35-0635-42A0CD0CBA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56802" y="4288077"/>
            <a:ext cx="993567" cy="1062279"/>
          </a:xfrm>
          <a:prstGeom prst="rect">
            <a:avLst/>
          </a:prstGeom>
        </p:spPr>
      </p:pic>
      <p:pic>
        <p:nvPicPr>
          <p:cNvPr id="15" name="Resim 14">
            <a:extLst>
              <a:ext uri="{FF2B5EF4-FFF2-40B4-BE49-F238E27FC236}">
                <a16:creationId xmlns:a16="http://schemas.microsoft.com/office/drawing/2014/main" id="{3FE4A79E-E675-6D9B-E730-27EC56A046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5588" y="5451315"/>
            <a:ext cx="993567" cy="1033709"/>
          </a:xfrm>
          <a:prstGeom prst="rect">
            <a:avLst/>
          </a:prstGeom>
        </p:spPr>
      </p:pic>
      <p:pic>
        <p:nvPicPr>
          <p:cNvPr id="18" name="Resim 17">
            <a:extLst>
              <a:ext uri="{FF2B5EF4-FFF2-40B4-BE49-F238E27FC236}">
                <a16:creationId xmlns:a16="http://schemas.microsoft.com/office/drawing/2014/main" id="{816CDD7A-8018-A2A5-851D-9DADEE91310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96034" y="5451315"/>
            <a:ext cx="993567" cy="995110"/>
          </a:xfrm>
          <a:prstGeom prst="rect">
            <a:avLst/>
          </a:prstGeom>
        </p:spPr>
      </p:pic>
      <p:pic>
        <p:nvPicPr>
          <p:cNvPr id="20" name="Resim 19">
            <a:extLst>
              <a:ext uri="{FF2B5EF4-FFF2-40B4-BE49-F238E27FC236}">
                <a16:creationId xmlns:a16="http://schemas.microsoft.com/office/drawing/2014/main" id="{2BB2822A-B1D3-5F03-E7C5-CDD11AD10F8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00271" y="5449012"/>
            <a:ext cx="978999" cy="995111"/>
          </a:xfrm>
          <a:prstGeom prst="rect">
            <a:avLst/>
          </a:prstGeom>
        </p:spPr>
      </p:pic>
      <p:sp>
        <p:nvSpPr>
          <p:cNvPr id="47" name="Title 1">
            <a:extLst>
              <a:ext uri="{FF2B5EF4-FFF2-40B4-BE49-F238E27FC236}">
                <a16:creationId xmlns:a16="http://schemas.microsoft.com/office/drawing/2014/main" id="{90D6C9A2-01FF-4834-E758-ADF9B219AE37}"/>
              </a:ext>
            </a:extLst>
          </p:cNvPr>
          <p:cNvSpPr txBox="1">
            <a:spLocks/>
          </p:cNvSpPr>
          <p:nvPr/>
        </p:nvSpPr>
        <p:spPr>
          <a:xfrm>
            <a:off x="3680486" y="5465797"/>
            <a:ext cx="3269883" cy="978326"/>
          </a:xfrm>
          <a:prstGeom prst="rect">
            <a:avLst/>
          </a:prstGeom>
        </p:spPr>
        <p:txBody>
          <a:bodyPr vert="horz" wrap="square" lIns="0" tIns="0" rIns="0" bIns="0" rtlCol="0" anchor="t">
            <a:normAutofit fontScale="97500"/>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342900" marR="0" lvl="0" indent="-342900" algn="l" defTabSz="932742" rtl="0" eaLnBrk="1" fontAlgn="auto" latinLnBrk="0" hangingPunct="1">
              <a:lnSpc>
                <a:spcPct val="100000"/>
              </a:lnSpc>
              <a:spcBef>
                <a:spcPct val="0"/>
              </a:spcBef>
              <a:spcAft>
                <a:spcPts val="0"/>
              </a:spcAft>
              <a:buClrTx/>
              <a:buSzTx/>
              <a:buFontTx/>
              <a:buChar char="-"/>
              <a:tabLst/>
              <a:defRPr/>
            </a:pPr>
            <a:r>
              <a:rPr lang="tr-TR" sz="1600" dirty="0">
                <a:solidFill>
                  <a:srgbClr val="000000">
                    <a:lumMod val="75000"/>
                    <a:lumOff val="25000"/>
                  </a:srgbClr>
                </a:solidFill>
                <a:latin typeface="Times New Roman" panose="02020603050405020304" pitchFamily="18" charset="0"/>
                <a:cs typeface="Times New Roman" panose="02020603050405020304" pitchFamily="18" charset="0"/>
              </a:rPr>
              <a:t>Oluşturulan grafikler ‘İBB Verileri İle Grafikler’ adındaki .</a:t>
            </a:r>
            <a:r>
              <a:rPr lang="tr-TR" sz="1600" dirty="0" err="1">
                <a:solidFill>
                  <a:srgbClr val="000000">
                    <a:lumMod val="75000"/>
                    <a:lumOff val="25000"/>
                  </a:srgbClr>
                </a:solidFill>
                <a:latin typeface="Times New Roman" panose="02020603050405020304" pitchFamily="18" charset="0"/>
                <a:cs typeface="Times New Roman" panose="02020603050405020304" pitchFamily="18" charset="0"/>
              </a:rPr>
              <a:t>docx</a:t>
            </a:r>
            <a:r>
              <a:rPr lang="tr-TR" sz="1600" dirty="0">
                <a:solidFill>
                  <a:srgbClr val="000000">
                    <a:lumMod val="75000"/>
                    <a:lumOff val="25000"/>
                  </a:srgbClr>
                </a:solidFill>
                <a:latin typeface="Times New Roman" panose="02020603050405020304" pitchFamily="18" charset="0"/>
                <a:cs typeface="Times New Roman" panose="02020603050405020304" pitchFamily="18" charset="0"/>
              </a:rPr>
              <a:t> uzantılı dosya ile </a:t>
            </a:r>
            <a:r>
              <a:rPr lang="tr-TR" sz="1600" dirty="0" err="1">
                <a:solidFill>
                  <a:srgbClr val="000000">
                    <a:lumMod val="75000"/>
                    <a:lumOff val="25000"/>
                  </a:srgbClr>
                </a:solidFill>
                <a:latin typeface="Times New Roman" panose="02020603050405020304" pitchFamily="18" charset="0"/>
                <a:cs typeface="Times New Roman" panose="02020603050405020304" pitchFamily="18" charset="0"/>
              </a:rPr>
              <a:t>githuba</a:t>
            </a:r>
            <a:r>
              <a:rPr lang="tr-TR" sz="1600" dirty="0">
                <a:solidFill>
                  <a:srgbClr val="000000">
                    <a:lumMod val="75000"/>
                    <a:lumOff val="25000"/>
                  </a:srgbClr>
                </a:solidFill>
                <a:latin typeface="Times New Roman" panose="02020603050405020304" pitchFamily="18" charset="0"/>
                <a:cs typeface="Times New Roman" panose="02020603050405020304" pitchFamily="18" charset="0"/>
              </a:rPr>
              <a:t> yüklenmiştir</a:t>
            </a:r>
            <a:r>
              <a:rPr lang="tr-TR" sz="1100" dirty="0">
                <a:solidFill>
                  <a:srgbClr val="000000">
                    <a:lumMod val="75000"/>
                    <a:lumOff val="25000"/>
                  </a:srgbClr>
                </a:solidFill>
                <a:latin typeface="Segoe UI" panose="020B0502040204020203" pitchFamily="34" charset="0"/>
              </a:rPr>
              <a:t>.</a:t>
            </a:r>
            <a:endParaRPr kumimoji="0" lang="tr-TR" sz="1100" b="0" i="0" u="none" strike="noStrike" kern="1200" cap="none" spc="-50" normalizeH="0" baseline="0" noProof="0" dirty="0">
              <a:ln w="3175">
                <a:noFill/>
              </a:ln>
              <a:solidFill>
                <a:srgbClr val="000000">
                  <a:lumMod val="75000"/>
                  <a:lumOff val="25000"/>
                </a:srgbClr>
              </a:solidFill>
              <a:effectLst/>
              <a:uLnTx/>
              <a:uFillTx/>
              <a:latin typeface="Segoe UI" panose="020B0502040204020203" pitchFamily="34" charset="0"/>
              <a:ea typeface="+mn-ea"/>
              <a:cs typeface="Segoe UI" pitchFamily="34" charset="0"/>
            </a:endParaRPr>
          </a:p>
        </p:txBody>
      </p:sp>
    </p:spTree>
    <p:extLst>
      <p:ext uri="{BB962C8B-B14F-4D97-AF65-F5344CB8AC3E}">
        <p14:creationId xmlns:p14="http://schemas.microsoft.com/office/powerpoint/2010/main" val="74284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500">
        <p159:morph option="byObject"/>
      </p:transition>
    </mc:Choice>
    <mc:Fallback xmlns="">
      <p:transition spd="slow" advTm="20500">
        <p:fade/>
      </p:transition>
    </mc:Fallback>
  </mc:AlternateContent>
</p:sld>
</file>

<file path=ppt/theme/theme1.xml><?xml version="1.0" encoding="utf-8"?>
<a:theme xmlns:a="http://schemas.openxmlformats.org/drawingml/2006/main" name="Black Template">
  <a:themeElements>
    <a:clrScheme name="2019 Brand BLUE Dark Bak">
      <a:dk1>
        <a:srgbClr val="000000"/>
      </a:dk1>
      <a:lt1>
        <a:srgbClr val="FFFFFF"/>
      </a:lt1>
      <a:dk2>
        <a:srgbClr val="243A5E"/>
      </a:dk2>
      <a:lt2>
        <a:srgbClr val="E6E6E6"/>
      </a:lt2>
      <a:accent1>
        <a:srgbClr val="0078D4"/>
      </a:accent1>
      <a:accent2>
        <a:srgbClr val="50E6FF"/>
      </a:accent2>
      <a:accent3>
        <a:srgbClr val="D83B01"/>
      </a:accent3>
      <a:accent4>
        <a:srgbClr val="9BF00B"/>
      </a:accent4>
      <a:accent5>
        <a:srgbClr val="FFB900"/>
      </a:accent5>
      <a:accent6>
        <a:srgbClr val="E6E6E6"/>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February_2019" id="{0D93EA38-B0C4-4B20-BF67-413A307B6C0B}" vid="{C7413A89-757E-4CA6-A51B-57D9E2B413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Belge" ma:contentTypeID="0x010100808754E5987D6F4B84A5623F336CA950" ma:contentTypeVersion="6" ma:contentTypeDescription="Yeni belge oluşturun." ma:contentTypeScope="" ma:versionID="9743f48803513300679277974bbe4b50">
  <xsd:schema xmlns:xsd="http://www.w3.org/2001/XMLSchema" xmlns:xs="http://www.w3.org/2001/XMLSchema" xmlns:p="http://schemas.microsoft.com/office/2006/metadata/properties" xmlns:ns2="c90dabe1-233e-4ccc-bd7c-4a8c341c5d2c" xmlns:ns3="efbaf621-3738-4f2c-9176-f113de6f68e3" targetNamespace="http://schemas.microsoft.com/office/2006/metadata/properties" ma:root="true" ma:fieldsID="83e3226a971b2acc6d926b8812c84832" ns2:_="" ns3:_="">
    <xsd:import namespace="c90dabe1-233e-4ccc-bd7c-4a8c341c5d2c"/>
    <xsd:import namespace="efbaf621-3738-4f2c-9176-f113de6f68e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0dabe1-233e-4ccc-bd7c-4a8c341c5d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fbaf621-3738-4f2c-9176-f113de6f68e3" elementFormDefault="qualified">
    <xsd:import namespace="http://schemas.microsoft.com/office/2006/documentManagement/types"/>
    <xsd:import namespace="http://schemas.microsoft.com/office/infopath/2007/PartnerControls"/>
    <xsd:element name="SharedWithUsers" ma:index="12"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Ayrıntıları ile Paylaşıld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25E732-0B70-4F0C-84FA-07441C75C2D9}">
  <ds:schemaRefs>
    <ds:schemaRef ds:uri="http://schemas.microsoft.com/sharepoint/v3/contenttype/forms"/>
  </ds:schemaRefs>
</ds:datastoreItem>
</file>

<file path=customXml/itemProps2.xml><?xml version="1.0" encoding="utf-8"?>
<ds:datastoreItem xmlns:ds="http://schemas.openxmlformats.org/officeDocument/2006/customXml" ds:itemID="{86DAE55F-20AA-45CE-B7AE-C3243E66A3C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52ED977-AA91-46C2-8734-6EFAFB6552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0dabe1-233e-4ccc-bd7c-4a8c341c5d2c"/>
    <ds:schemaRef ds:uri="efbaf621-3738-4f2c-9176-f113de6f68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22</TotalTime>
  <Words>278</Words>
  <Application>Microsoft Office PowerPoint</Application>
  <PresentationFormat>Geniş ekran</PresentationFormat>
  <Paragraphs>28</Paragraphs>
  <Slides>1</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vt:i4>
      </vt:variant>
    </vt:vector>
  </HeadingPairs>
  <TitlesOfParts>
    <vt:vector size="8" baseType="lpstr">
      <vt:lpstr>Arial</vt:lpstr>
      <vt:lpstr>Calibri</vt:lpstr>
      <vt:lpstr>Segoe UI</vt:lpstr>
      <vt:lpstr>Segoe UI Semibold</vt:lpstr>
      <vt:lpstr>Times New Roman</vt:lpstr>
      <vt:lpstr>Wingdings</vt:lpstr>
      <vt:lpstr>Black Template</vt:lpstr>
      <vt:lpstr>E-İstanbul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Mustafa Asiroglu</dc:creator>
  <cp:lastModifiedBy>mustafa kılınçarslan</cp:lastModifiedBy>
  <cp:revision>5</cp:revision>
  <dcterms:created xsi:type="dcterms:W3CDTF">2022-04-26T14:30:47Z</dcterms:created>
  <dcterms:modified xsi:type="dcterms:W3CDTF">2022-05-12T21:07:34Z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0x010100808754E5987D6F4B84A5623F336CA950</vt:lpwstr>
  </property>
</Properties>
</file>