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092D8A7-FC34-47A0-ABA9-1B4997793BE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48435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92D8A7-FC34-47A0-ABA9-1B4997793BE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35595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92D8A7-FC34-47A0-ABA9-1B4997793BE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247042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92D8A7-FC34-47A0-ABA9-1B4997793BE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57026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92D8A7-FC34-47A0-ABA9-1B4997793BE6}" type="datetimeFigureOut">
              <a:rPr lang="en-IN" smtClean="0"/>
              <a:t>08-05-2017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75209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092D8A7-FC34-47A0-ABA9-1B4997793BE6}"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224451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092D8A7-FC34-47A0-ABA9-1B4997793BE6}" type="datetimeFigureOut">
              <a:rPr lang="en-IN" smtClean="0"/>
              <a:t>08-05-2017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389421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092D8A7-FC34-47A0-ABA9-1B4997793BE6}" type="datetimeFigureOut">
              <a:rPr lang="en-IN" smtClean="0"/>
              <a:t>08-05-2017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244886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2D8A7-FC34-47A0-ABA9-1B4997793BE6}" type="datetimeFigureOut">
              <a:rPr lang="en-IN" smtClean="0"/>
              <a:t>08-05-2017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141680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92D8A7-FC34-47A0-ABA9-1B4997793BE6}"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159925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92D8A7-FC34-47A0-ABA9-1B4997793BE6}" type="datetimeFigureOut">
              <a:rPr lang="en-IN" smtClean="0"/>
              <a:t>08-05-2017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6AD93-6D1D-4387-A881-864C6F6897A9}" type="slidenum">
              <a:rPr lang="en-IN" smtClean="0"/>
              <a:t>‹#›</a:t>
            </a:fld>
            <a:endParaRPr lang="en-IN"/>
          </a:p>
        </p:txBody>
      </p:sp>
    </p:spTree>
    <p:extLst>
      <p:ext uri="{BB962C8B-B14F-4D97-AF65-F5344CB8AC3E}">
        <p14:creationId xmlns:p14="http://schemas.microsoft.com/office/powerpoint/2010/main" val="20109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D8A7-FC34-47A0-ABA9-1B4997793BE6}" type="datetimeFigureOut">
              <a:rPr lang="en-IN" smtClean="0"/>
              <a:t>08-05-2017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6AD93-6D1D-4387-A881-864C6F6897A9}" type="slidenum">
              <a:rPr lang="en-IN" smtClean="0"/>
              <a:t>‹#›</a:t>
            </a:fld>
            <a:endParaRPr lang="en-IN"/>
          </a:p>
        </p:txBody>
      </p:sp>
    </p:spTree>
    <p:extLst>
      <p:ext uri="{BB962C8B-B14F-4D97-AF65-F5344CB8AC3E}">
        <p14:creationId xmlns:p14="http://schemas.microsoft.com/office/powerpoint/2010/main" val="81693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2855"/>
            <a:ext cx="9144000" cy="2387600"/>
          </a:xfrm>
        </p:spPr>
        <p:txBody>
          <a:bodyPr/>
          <a:lstStyle/>
          <a:p>
            <a:r>
              <a:rPr lang="en-IN" b="1" dirty="0">
                <a:solidFill>
                  <a:schemeClr val="tx1">
                    <a:lumMod val="65000"/>
                    <a:lumOff val="35000"/>
                  </a:schemeClr>
                </a:solidFill>
              </a:rPr>
              <a:t>Money</a:t>
            </a:r>
            <a:r>
              <a:rPr lang="en-IN" dirty="0">
                <a:solidFill>
                  <a:schemeClr val="tx1">
                    <a:lumMod val="65000"/>
                    <a:lumOff val="35000"/>
                  </a:schemeClr>
                </a:solidFill>
              </a:rPr>
              <a:t> </a:t>
            </a:r>
            <a:r>
              <a:rPr lang="en-IN" b="1" dirty="0">
                <a:solidFill>
                  <a:schemeClr val="tx1">
                    <a:lumMod val="65000"/>
                    <a:lumOff val="35000"/>
                  </a:schemeClr>
                </a:solidFill>
              </a:rPr>
              <a:t>Order</a:t>
            </a:r>
          </a:p>
        </p:txBody>
      </p:sp>
      <p:sp>
        <p:nvSpPr>
          <p:cNvPr id="3" name="Subtitle 2"/>
          <p:cNvSpPr>
            <a:spLocks noGrp="1"/>
          </p:cNvSpPr>
          <p:nvPr>
            <p:ph type="subTitle" idx="1"/>
          </p:nvPr>
        </p:nvSpPr>
        <p:spPr>
          <a:xfrm>
            <a:off x="1524000" y="3297836"/>
            <a:ext cx="9144000" cy="2394679"/>
          </a:xfrm>
        </p:spPr>
        <p:txBody>
          <a:bodyPr/>
          <a:lstStyle/>
          <a:p>
            <a:r>
              <a:rPr lang="en-IN" b="1" i="1" dirty="0">
                <a:solidFill>
                  <a:schemeClr val="accent6">
                    <a:lumMod val="75000"/>
                  </a:schemeClr>
                </a:solidFill>
              </a:rPr>
              <a:t>An Android App that is capable of doing OFFLINE PAYMENT transactions.</a:t>
            </a:r>
            <a:endParaRPr lang="en-IN" b="1" dirty="0">
              <a:solidFill>
                <a:schemeClr val="accent6">
                  <a:lumMod val="75000"/>
                </a:schemeClr>
              </a:solidFill>
            </a:endParaRPr>
          </a:p>
          <a:p>
            <a:endParaRPr lang="en-IN" dirty="0"/>
          </a:p>
        </p:txBody>
      </p:sp>
    </p:spTree>
    <p:extLst>
      <p:ext uri="{BB962C8B-B14F-4D97-AF65-F5344CB8AC3E}">
        <p14:creationId xmlns:p14="http://schemas.microsoft.com/office/powerpoint/2010/main" val="185126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Motivation</a:t>
            </a:r>
          </a:p>
        </p:txBody>
      </p:sp>
      <p:sp>
        <p:nvSpPr>
          <p:cNvPr id="3" name="Content Placeholder 2"/>
          <p:cNvSpPr>
            <a:spLocks noGrp="1"/>
          </p:cNvSpPr>
          <p:nvPr>
            <p:ph idx="1"/>
          </p:nvPr>
        </p:nvSpPr>
        <p:spPr/>
        <p:txBody>
          <a:bodyPr/>
          <a:lstStyle/>
          <a:p>
            <a:pPr marL="0" indent="0">
              <a:buNone/>
            </a:pPr>
            <a:r>
              <a:rPr lang="en-IN" dirty="0"/>
              <a:t>Though at </a:t>
            </a:r>
            <a:r>
              <a:rPr lang="en-IN" dirty="0" err="1"/>
              <a:t>Jio</a:t>
            </a:r>
            <a:r>
              <a:rPr lang="en-IN" dirty="0"/>
              <a:t> it is ensured that all Indians are connected to data at all times but there would be scenarios where the user could not be connected to the Internet owing to many reasons like Basement Parking, Basement Stores, while in a flight, etc.</a:t>
            </a:r>
          </a:p>
          <a:p>
            <a:pPr marL="0" indent="0">
              <a:buNone/>
            </a:pPr>
            <a:endParaRPr lang="en-IN" dirty="0"/>
          </a:p>
          <a:p>
            <a:pPr marL="0" indent="0">
              <a:buNone/>
            </a:pPr>
            <a:r>
              <a:rPr lang="en-IN" dirty="0"/>
              <a:t>As an individual we cannot avoid such scenarios and when we need to make payment, only cash transaction comes to our </a:t>
            </a:r>
            <a:r>
              <a:rPr lang="en-IN" dirty="0" err="1"/>
              <a:t>rescue.After</a:t>
            </a:r>
            <a:r>
              <a:rPr lang="en-IN" dirty="0"/>
              <a:t> demonetization, the whole focus is to how to eradicate cash transaction from the system and hence the need of Offline Payments becomes really important.</a:t>
            </a:r>
          </a:p>
          <a:p>
            <a:endParaRPr lang="en-IN" dirty="0"/>
          </a:p>
        </p:txBody>
      </p:sp>
    </p:spTree>
    <p:extLst>
      <p:ext uri="{BB962C8B-B14F-4D97-AF65-F5344CB8AC3E}">
        <p14:creationId xmlns:p14="http://schemas.microsoft.com/office/powerpoint/2010/main" val="360575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Description</a:t>
            </a:r>
          </a:p>
        </p:txBody>
      </p:sp>
      <p:sp>
        <p:nvSpPr>
          <p:cNvPr id="3" name="Content Placeholder 2"/>
          <p:cNvSpPr>
            <a:spLocks noGrp="1"/>
          </p:cNvSpPr>
          <p:nvPr>
            <p:ph idx="1"/>
          </p:nvPr>
        </p:nvSpPr>
        <p:spPr/>
        <p:txBody>
          <a:bodyPr/>
          <a:lstStyle/>
          <a:p>
            <a:r>
              <a:rPr lang="en-IN" dirty="0"/>
              <a:t>Money Order is an android application designed as a centralised server, aiming to solve the problem of Offline Payments.</a:t>
            </a:r>
            <a:br>
              <a:rPr lang="en-IN" dirty="0"/>
            </a:br>
            <a:endParaRPr lang="en-IN" dirty="0"/>
          </a:p>
          <a:p>
            <a:r>
              <a:rPr lang="en-IN" dirty="0"/>
              <a:t>It uses the GSM networks to carry out the transactions.</a:t>
            </a:r>
            <a:br>
              <a:rPr lang="en-IN" dirty="0"/>
            </a:br>
            <a:endParaRPr lang="en-IN" dirty="0"/>
          </a:p>
          <a:p>
            <a:r>
              <a:rPr lang="en-IN" dirty="0"/>
              <a:t>Several clients (while offline) can make transactions via this centralised server android app.</a:t>
            </a:r>
          </a:p>
        </p:txBody>
      </p:sp>
    </p:spTree>
    <p:extLst>
      <p:ext uri="{BB962C8B-B14F-4D97-AF65-F5344CB8AC3E}">
        <p14:creationId xmlns:p14="http://schemas.microsoft.com/office/powerpoint/2010/main" val="286193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How it works?</a:t>
            </a:r>
          </a:p>
        </p:txBody>
      </p:sp>
      <p:sp>
        <p:nvSpPr>
          <p:cNvPr id="7" name="Rectangle 4"/>
          <p:cNvSpPr>
            <a:spLocks noGrp="1" noChangeArrowheads="1"/>
          </p:cNvSpPr>
          <p:nvPr>
            <p:ph idx="1"/>
          </p:nvPr>
        </p:nvSpPr>
        <p:spPr bwMode="auto">
          <a:xfrm>
            <a:off x="246713" y="1690688"/>
            <a:ext cx="11698574" cy="473975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292E"/>
                </a:solidFill>
                <a:effectLst/>
                <a:latin typeface="+mn-lt"/>
              </a:rPr>
              <a:t>Suppose Client A wants to send 50 rupees to Client B provided both are offline.</a:t>
            </a:r>
            <a:br>
              <a:rPr kumimoji="0" lang="en-US" altLang="en-US" b="0" i="0" u="none" strike="noStrike" cap="none" normalizeH="0" baseline="0" dirty="0">
                <a:ln>
                  <a:noFill/>
                </a:ln>
                <a:solidFill>
                  <a:srgbClr val="24292E"/>
                </a:solidFill>
                <a:effectLst/>
                <a:latin typeface="+mn-lt"/>
              </a:rPr>
            </a:br>
            <a:endParaRPr kumimoji="0" lang="en-US" altLang="en-US" b="0" i="0" u="none" strike="noStrike" cap="none" normalizeH="0" baseline="0" dirty="0">
              <a:ln>
                <a:noFill/>
              </a:ln>
              <a:solidFill>
                <a:srgbClr val="24292E"/>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lumMod val="75000"/>
                  </a:schemeClr>
                </a:solidFill>
                <a:effectLst/>
                <a:latin typeface="+mn-lt"/>
              </a:rPr>
              <a:t>Step 1: </a:t>
            </a:r>
            <a:r>
              <a:rPr kumimoji="0" lang="en-US" altLang="en-US" b="0" i="0" u="none" strike="noStrike" cap="none" normalizeH="0" baseline="0" dirty="0">
                <a:ln>
                  <a:noFill/>
                </a:ln>
                <a:solidFill>
                  <a:srgbClr val="24292E"/>
                </a:solidFill>
                <a:effectLst/>
                <a:latin typeface="+mn-lt"/>
              </a:rPr>
              <a:t>Client A sends the SMS to a number (associated with the device in which Money Order is installed).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4292E"/>
                </a:solidFill>
                <a:effectLst/>
                <a:latin typeface="+mn-lt"/>
              </a:rPr>
            </a:br>
            <a:r>
              <a:rPr kumimoji="0" lang="en-US" altLang="en-US" b="1" i="0" u="none" strike="noStrike" cap="none" normalizeH="0" baseline="0" dirty="0">
                <a:ln>
                  <a:noFill/>
                </a:ln>
                <a:solidFill>
                  <a:schemeClr val="accent6">
                    <a:lumMod val="75000"/>
                  </a:schemeClr>
                </a:solidFill>
                <a:effectLst/>
                <a:latin typeface="+mn-lt"/>
              </a:rPr>
              <a:t>Step 2: </a:t>
            </a:r>
            <a:r>
              <a:rPr kumimoji="0" lang="en-US" altLang="en-US" b="0" i="0" u="none" strike="noStrike" cap="none" normalizeH="0" baseline="0" dirty="0">
                <a:ln>
                  <a:noFill/>
                </a:ln>
                <a:solidFill>
                  <a:srgbClr val="24292E"/>
                </a:solidFill>
                <a:effectLst/>
                <a:latin typeface="+mn-lt"/>
              </a:rPr>
              <a:t>SMS Format should be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mn-lt"/>
              </a:rPr>
              <a:t>           MO&lt;space&gt;&lt;</a:t>
            </a:r>
            <a:r>
              <a:rPr kumimoji="0" lang="en-US" altLang="en-US" b="0" i="0" u="none" strike="noStrike" cap="none" normalizeH="0" baseline="0" dirty="0" err="1">
                <a:ln>
                  <a:noFill/>
                </a:ln>
                <a:solidFill>
                  <a:srgbClr val="24292E"/>
                </a:solidFill>
                <a:effectLst/>
                <a:latin typeface="+mn-lt"/>
              </a:rPr>
              <a:t>Reciever</a:t>
            </a:r>
            <a:r>
              <a:rPr kumimoji="0" lang="en-US" altLang="en-US" b="0" i="0" u="none" strike="noStrike" cap="none" normalizeH="0" baseline="0" dirty="0">
                <a:ln>
                  <a:noFill/>
                </a:ln>
                <a:solidFill>
                  <a:srgbClr val="24292E"/>
                </a:solidFill>
                <a:effectLst/>
                <a:latin typeface="+mn-lt"/>
              </a:rPr>
              <a:t> Phone Number&gt;&lt;space&gt;&lt;Amount to transfer&gt;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lumMod val="75000"/>
                  </a:schemeClr>
                </a:solidFill>
                <a:effectLst/>
                <a:latin typeface="+mn-lt"/>
              </a:rPr>
              <a:t>Step 3: </a:t>
            </a:r>
            <a:r>
              <a:rPr kumimoji="0" lang="en-US" altLang="en-US" b="0" i="0" u="none" strike="noStrike" cap="none" normalizeH="0" baseline="0" dirty="0">
                <a:ln>
                  <a:noFill/>
                </a:ln>
                <a:solidFill>
                  <a:srgbClr val="24292E"/>
                </a:solidFill>
                <a:effectLst/>
                <a:latin typeface="+mn-lt"/>
              </a:rPr>
              <a:t>Money Order will </a:t>
            </a:r>
            <a:r>
              <a:rPr kumimoji="0" lang="en-US" altLang="en-US" b="0" i="0" u="none" strike="noStrike" cap="none" normalizeH="0" baseline="0" dirty="0" err="1">
                <a:ln>
                  <a:noFill/>
                </a:ln>
                <a:solidFill>
                  <a:srgbClr val="24292E"/>
                </a:solidFill>
                <a:effectLst/>
                <a:latin typeface="+mn-lt"/>
              </a:rPr>
              <a:t>recieve</a:t>
            </a:r>
            <a:r>
              <a:rPr kumimoji="0" lang="en-US" altLang="en-US" b="0" i="0" u="none" strike="noStrike" cap="none" normalizeH="0" baseline="0" dirty="0">
                <a:ln>
                  <a:noFill/>
                </a:ln>
                <a:solidFill>
                  <a:srgbClr val="24292E"/>
                </a:solidFill>
                <a:effectLst/>
                <a:latin typeface="+mn-lt"/>
              </a:rPr>
              <a:t> this SMS, complete corresponding transaction and sends back </a:t>
            </a:r>
            <a:r>
              <a:rPr kumimoji="0" lang="en-US" altLang="en-US" b="0" i="0" u="none" strike="noStrike" cap="none" normalizeH="0" baseline="0" dirty="0" err="1">
                <a:ln>
                  <a:noFill/>
                </a:ln>
                <a:solidFill>
                  <a:srgbClr val="24292E"/>
                </a:solidFill>
                <a:effectLst/>
                <a:latin typeface="+mn-lt"/>
              </a:rPr>
              <a:t>successfull</a:t>
            </a:r>
            <a:r>
              <a:rPr kumimoji="0" lang="en-US" altLang="en-US" b="0" i="0" u="none" strike="noStrike" cap="none" normalizeH="0" baseline="0" dirty="0">
                <a:ln>
                  <a:noFill/>
                </a:ln>
                <a:solidFill>
                  <a:srgbClr val="24292E"/>
                </a:solidFill>
                <a:effectLst/>
                <a:latin typeface="+mn-lt"/>
              </a:rPr>
              <a:t>/failure SMS regarding the transaction to both sender and </a:t>
            </a:r>
            <a:r>
              <a:rPr kumimoji="0" lang="en-US" altLang="en-US" b="0" i="0" u="none" strike="noStrike" cap="none" normalizeH="0" baseline="0" dirty="0" err="1">
                <a:ln>
                  <a:noFill/>
                </a:ln>
                <a:solidFill>
                  <a:srgbClr val="24292E"/>
                </a:solidFill>
                <a:effectLst/>
                <a:latin typeface="+mn-lt"/>
              </a:rPr>
              <a:t>reciever</a:t>
            </a:r>
            <a:r>
              <a:rPr kumimoji="0" lang="en-US" altLang="en-US" b="0" i="0" u="none" strike="noStrike" cap="none" normalizeH="0" baseline="0" dirty="0">
                <a:ln>
                  <a:noFill/>
                </a:ln>
                <a:solidFill>
                  <a:srgbClr val="24292E"/>
                </a:solidFill>
                <a:effectLst/>
                <a:latin typeface="+mn-lt"/>
              </a:rPr>
              <a:t>.</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9015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Future</a:t>
            </a:r>
          </a:p>
        </p:txBody>
      </p:sp>
      <p:sp>
        <p:nvSpPr>
          <p:cNvPr id="3" name="Content Placeholder 2"/>
          <p:cNvSpPr>
            <a:spLocks noGrp="1"/>
          </p:cNvSpPr>
          <p:nvPr>
            <p:ph idx="1"/>
          </p:nvPr>
        </p:nvSpPr>
        <p:spPr/>
        <p:txBody>
          <a:bodyPr/>
          <a:lstStyle/>
          <a:p>
            <a:pPr marL="0" indent="0">
              <a:buNone/>
            </a:pPr>
            <a:r>
              <a:rPr lang="en-IN" dirty="0"/>
              <a:t>Money Order is a software which is especially designed for organisations (not for an individual). </a:t>
            </a:r>
          </a:p>
          <a:p>
            <a:pPr marL="0" indent="0">
              <a:buNone/>
            </a:pPr>
            <a:r>
              <a:rPr lang="en-IN" dirty="0"/>
              <a:t>An organisation can install this app with any helpline number (lets say, 5255). </a:t>
            </a:r>
          </a:p>
          <a:p>
            <a:pPr marL="0" indent="0">
              <a:buNone/>
            </a:pPr>
            <a:r>
              <a:rPr lang="en-IN" dirty="0"/>
              <a:t>Clients then can send SMS to 5255 with proper above format to make offline transactions.</a:t>
            </a:r>
          </a:p>
        </p:txBody>
      </p:sp>
    </p:spTree>
    <p:extLst>
      <p:ext uri="{BB962C8B-B14F-4D97-AF65-F5344CB8AC3E}">
        <p14:creationId xmlns:p14="http://schemas.microsoft.com/office/powerpoint/2010/main" val="118901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Screenshots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551" y="1690688"/>
            <a:ext cx="3347649" cy="506899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838" y="1690688"/>
            <a:ext cx="3309562" cy="5068993"/>
          </a:xfrm>
          <a:prstGeom prst="rect">
            <a:avLst/>
          </a:prstGeom>
        </p:spPr>
      </p:pic>
    </p:spTree>
    <p:extLst>
      <p:ext uri="{BB962C8B-B14F-4D97-AF65-F5344CB8AC3E}">
        <p14:creationId xmlns:p14="http://schemas.microsoft.com/office/powerpoint/2010/main" val="412937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199</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Money Order</vt:lpstr>
      <vt:lpstr>Motivation</vt:lpstr>
      <vt:lpstr>Description</vt:lpstr>
      <vt:lpstr>How it works?</vt:lpstr>
      <vt:lpstr>Future</vt:lpstr>
      <vt:lpstr>Screenshots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Order</dc:title>
  <dc:creator>Gourav</dc:creator>
  <cp:lastModifiedBy>Gourav</cp:lastModifiedBy>
  <cp:revision>2</cp:revision>
  <dcterms:created xsi:type="dcterms:W3CDTF">2017-05-07T20:27:01Z</dcterms:created>
  <dcterms:modified xsi:type="dcterms:W3CDTF">2017-05-07T20:38:10Z</dcterms:modified>
</cp:coreProperties>
</file>