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reha" userId="2b0e9f3bd7b35e2d" providerId="LiveId" clId="{C9CE1B16-F44D-4DC1-8D9A-B456E03CD978}"/>
    <pc:docChg chg="undo custSel addSld delSld modSld sldOrd">
      <pc:chgData name="Patrick Hreha" userId="2b0e9f3bd7b35e2d" providerId="LiveId" clId="{C9CE1B16-F44D-4DC1-8D9A-B456E03CD978}" dt="2019-06-25T00:57:54.418" v="2543" actId="20577"/>
      <pc:docMkLst>
        <pc:docMk/>
      </pc:docMkLst>
      <pc:sldChg chg="modSp del ord">
        <pc:chgData name="Patrick Hreha" userId="2b0e9f3bd7b35e2d" providerId="LiveId" clId="{C9CE1B16-F44D-4DC1-8D9A-B456E03CD978}" dt="2019-06-24T23:32:49.254" v="31" actId="2696"/>
        <pc:sldMkLst>
          <pc:docMk/>
          <pc:sldMk cId="1572430979" sldId="258"/>
        </pc:sldMkLst>
        <pc:picChg chg="mod">
          <ac:chgData name="Patrick Hreha" userId="2b0e9f3bd7b35e2d" providerId="LiveId" clId="{C9CE1B16-F44D-4DC1-8D9A-B456E03CD978}" dt="2019-06-24T23:29:23.761" v="0" actId="1076"/>
          <ac:picMkLst>
            <pc:docMk/>
            <pc:sldMk cId="1572430979" sldId="258"/>
            <ac:picMk id="5" creationId="{FD57D7AE-0A5A-4FCA-88E7-AD5B2B913C78}"/>
          </ac:picMkLst>
        </pc:picChg>
      </pc:sldChg>
      <pc:sldChg chg="addSp delSp modSp add del">
        <pc:chgData name="Patrick Hreha" userId="2b0e9f3bd7b35e2d" providerId="LiveId" clId="{C9CE1B16-F44D-4DC1-8D9A-B456E03CD978}" dt="2019-06-24T23:35:04.220" v="228" actId="2696"/>
        <pc:sldMkLst>
          <pc:docMk/>
          <pc:sldMk cId="2689244165" sldId="259"/>
        </pc:sldMkLst>
        <pc:spChg chg="add del mod">
          <ac:chgData name="Patrick Hreha" userId="2b0e9f3bd7b35e2d" providerId="LiveId" clId="{C9CE1B16-F44D-4DC1-8D9A-B456E03CD978}" dt="2019-06-24T23:31:06.535" v="9"/>
          <ac:spMkLst>
            <pc:docMk/>
            <pc:sldMk cId="2689244165" sldId="259"/>
            <ac:spMk id="3" creationId="{BD43458C-67CE-452D-BB58-F9E3B3A1E468}"/>
          </ac:spMkLst>
        </pc:spChg>
        <pc:spChg chg="add mod">
          <ac:chgData name="Patrick Hreha" userId="2b0e9f3bd7b35e2d" providerId="LiveId" clId="{C9CE1B16-F44D-4DC1-8D9A-B456E03CD978}" dt="2019-06-24T23:32:33.127" v="28" actId="1076"/>
          <ac:spMkLst>
            <pc:docMk/>
            <pc:sldMk cId="2689244165" sldId="259"/>
            <ac:spMk id="4" creationId="{E257BB94-38E6-469E-8BA3-DC85244BA80B}"/>
          </ac:spMkLst>
        </pc:spChg>
        <pc:picChg chg="add">
          <ac:chgData name="Patrick Hreha" userId="2b0e9f3bd7b35e2d" providerId="LiveId" clId="{C9CE1B16-F44D-4DC1-8D9A-B456E03CD978}" dt="2019-06-24T23:29:40.634" v="2"/>
          <ac:picMkLst>
            <pc:docMk/>
            <pc:sldMk cId="2689244165" sldId="259"/>
            <ac:picMk id="2" creationId="{CDFF1DF4-A221-47BF-8D1A-7B4D8949E22F}"/>
          </ac:picMkLst>
        </pc:picChg>
      </pc:sldChg>
      <pc:sldChg chg="addSp modSp add del">
        <pc:chgData name="Patrick Hreha" userId="2b0e9f3bd7b35e2d" providerId="LiveId" clId="{C9CE1B16-F44D-4DC1-8D9A-B456E03CD978}" dt="2019-06-24T23:33:02.264" v="32" actId="2696"/>
        <pc:sldMkLst>
          <pc:docMk/>
          <pc:sldMk cId="3493934025" sldId="260"/>
        </pc:sldMkLst>
        <pc:picChg chg="add mod">
          <ac:chgData name="Patrick Hreha" userId="2b0e9f3bd7b35e2d" providerId="LiveId" clId="{C9CE1B16-F44D-4DC1-8D9A-B456E03CD978}" dt="2019-06-24T23:30:05.289" v="5" actId="1076"/>
          <ac:picMkLst>
            <pc:docMk/>
            <pc:sldMk cId="3493934025" sldId="260"/>
            <ac:picMk id="4" creationId="{20C562E3-1065-49A7-8434-70649EEC9B9B}"/>
          </ac:picMkLst>
        </pc:picChg>
      </pc:sldChg>
      <pc:sldChg chg="add del ord">
        <pc:chgData name="Patrick Hreha" userId="2b0e9f3bd7b35e2d" providerId="LiveId" clId="{C9CE1B16-F44D-4DC1-8D9A-B456E03CD978}" dt="2019-06-24T23:35:09.299" v="230" actId="2696"/>
        <pc:sldMkLst>
          <pc:docMk/>
          <pc:sldMk cId="4188019071" sldId="260"/>
        </pc:sldMkLst>
      </pc:sldChg>
      <pc:sldChg chg="add del">
        <pc:chgData name="Patrick Hreha" userId="2b0e9f3bd7b35e2d" providerId="LiveId" clId="{C9CE1B16-F44D-4DC1-8D9A-B456E03CD978}" dt="2019-06-24T23:32:44.809" v="29" actId="2696"/>
        <pc:sldMkLst>
          <pc:docMk/>
          <pc:sldMk cId="2086550854" sldId="261"/>
        </pc:sldMkLst>
      </pc:sldChg>
      <pc:sldChg chg="addSp modSp add">
        <pc:chgData name="Patrick Hreha" userId="2b0e9f3bd7b35e2d" providerId="LiveId" clId="{C9CE1B16-F44D-4DC1-8D9A-B456E03CD978}" dt="2019-06-24T23:34:54.481" v="227"/>
        <pc:sldMkLst>
          <pc:docMk/>
          <pc:sldMk cId="3119523967" sldId="261"/>
        </pc:sldMkLst>
        <pc:spChg chg="mod">
          <ac:chgData name="Patrick Hreha" userId="2b0e9f3bd7b35e2d" providerId="LiveId" clId="{C9CE1B16-F44D-4DC1-8D9A-B456E03CD978}" dt="2019-06-24T23:33:33.014" v="86" actId="6549"/>
          <ac:spMkLst>
            <pc:docMk/>
            <pc:sldMk cId="3119523967" sldId="261"/>
            <ac:spMk id="2" creationId="{583A904E-A9C7-4D98-AA26-5481B2829CA4}"/>
          </ac:spMkLst>
        </pc:spChg>
        <pc:spChg chg="mod">
          <ac:chgData name="Patrick Hreha" userId="2b0e9f3bd7b35e2d" providerId="LiveId" clId="{C9CE1B16-F44D-4DC1-8D9A-B456E03CD978}" dt="2019-06-24T23:34:44.086" v="226" actId="20577"/>
          <ac:spMkLst>
            <pc:docMk/>
            <pc:sldMk cId="3119523967" sldId="261"/>
            <ac:spMk id="3" creationId="{F94B9859-E17A-4984-A8F8-7CAA3FE00AD8}"/>
          </ac:spMkLst>
        </pc:spChg>
        <pc:picChg chg="add">
          <ac:chgData name="Patrick Hreha" userId="2b0e9f3bd7b35e2d" providerId="LiveId" clId="{C9CE1B16-F44D-4DC1-8D9A-B456E03CD978}" dt="2019-06-24T23:34:54.481" v="227"/>
          <ac:picMkLst>
            <pc:docMk/>
            <pc:sldMk cId="3119523967" sldId="261"/>
            <ac:picMk id="4" creationId="{A4473560-007E-4F65-8C5A-14946DF02A47}"/>
          </ac:picMkLst>
        </pc:picChg>
      </pc:sldChg>
      <pc:sldChg chg="modSp add del">
        <pc:chgData name="Patrick Hreha" userId="2b0e9f3bd7b35e2d" providerId="LiveId" clId="{C9CE1B16-F44D-4DC1-8D9A-B456E03CD978}" dt="2019-06-24T23:31:29.911" v="13" actId="2696"/>
        <pc:sldMkLst>
          <pc:docMk/>
          <pc:sldMk cId="2688316870" sldId="262"/>
        </pc:sldMkLst>
        <pc:spChg chg="mod">
          <ac:chgData name="Patrick Hreha" userId="2b0e9f3bd7b35e2d" providerId="LiveId" clId="{C9CE1B16-F44D-4DC1-8D9A-B456E03CD978}" dt="2019-06-24T23:31:25.362" v="12" actId="20577"/>
          <ac:spMkLst>
            <pc:docMk/>
            <pc:sldMk cId="2688316870" sldId="262"/>
            <ac:spMk id="2" creationId="{BFD11D0B-8B8E-4DC7-B3FF-DD6ED33DBBC8}"/>
          </ac:spMkLst>
        </pc:spChg>
      </pc:sldChg>
      <pc:sldChg chg="addSp modSp add">
        <pc:chgData name="Patrick Hreha" userId="2b0e9f3bd7b35e2d" providerId="LiveId" clId="{C9CE1B16-F44D-4DC1-8D9A-B456E03CD978}" dt="2019-06-24T23:39:29.996" v="625"/>
        <pc:sldMkLst>
          <pc:docMk/>
          <pc:sldMk cId="3647246442" sldId="262"/>
        </pc:sldMkLst>
        <pc:spChg chg="mod">
          <ac:chgData name="Patrick Hreha" userId="2b0e9f3bd7b35e2d" providerId="LiveId" clId="{C9CE1B16-F44D-4DC1-8D9A-B456E03CD978}" dt="2019-06-24T23:36:43.924" v="278" actId="20577"/>
          <ac:spMkLst>
            <pc:docMk/>
            <pc:sldMk cId="3647246442" sldId="262"/>
            <ac:spMk id="2" creationId="{6048353A-D3B2-42D5-A29C-C2DAAC2DFB38}"/>
          </ac:spMkLst>
        </pc:spChg>
        <pc:spChg chg="mod">
          <ac:chgData name="Patrick Hreha" userId="2b0e9f3bd7b35e2d" providerId="LiveId" clId="{C9CE1B16-F44D-4DC1-8D9A-B456E03CD978}" dt="2019-06-24T23:39:28.907" v="624" actId="5793"/>
          <ac:spMkLst>
            <pc:docMk/>
            <pc:sldMk cId="3647246442" sldId="262"/>
            <ac:spMk id="3" creationId="{F66AD1F4-B911-43A8-8CB5-A5E680BD82C6}"/>
          </ac:spMkLst>
        </pc:spChg>
        <pc:picChg chg="add">
          <ac:chgData name="Patrick Hreha" userId="2b0e9f3bd7b35e2d" providerId="LiveId" clId="{C9CE1B16-F44D-4DC1-8D9A-B456E03CD978}" dt="2019-06-24T23:39:29.996" v="625"/>
          <ac:picMkLst>
            <pc:docMk/>
            <pc:sldMk cId="3647246442" sldId="262"/>
            <ac:picMk id="4" creationId="{B65BC904-FDE8-44C2-963A-39DA96376163}"/>
          </ac:picMkLst>
        </pc:picChg>
      </pc:sldChg>
      <pc:sldChg chg="addSp delSp modSp add">
        <pc:chgData name="Patrick Hreha" userId="2b0e9f3bd7b35e2d" providerId="LiveId" clId="{C9CE1B16-F44D-4DC1-8D9A-B456E03CD978}" dt="2019-06-25T00:08:38.331" v="1948"/>
        <pc:sldMkLst>
          <pc:docMk/>
          <pc:sldMk cId="1614048778" sldId="263"/>
        </pc:sldMkLst>
        <pc:spChg chg="mod">
          <ac:chgData name="Patrick Hreha" userId="2b0e9f3bd7b35e2d" providerId="LiveId" clId="{C9CE1B16-F44D-4DC1-8D9A-B456E03CD978}" dt="2019-06-24T23:39:46.928" v="636" actId="20577"/>
          <ac:spMkLst>
            <pc:docMk/>
            <pc:sldMk cId="1614048778" sldId="263"/>
            <ac:spMk id="2" creationId="{4ABB75C0-7754-4E2A-B062-523D81A11844}"/>
          </ac:spMkLst>
        </pc:spChg>
        <pc:spChg chg="mod">
          <ac:chgData name="Patrick Hreha" userId="2b0e9f3bd7b35e2d" providerId="LiveId" clId="{C9CE1B16-F44D-4DC1-8D9A-B456E03CD978}" dt="2019-06-25T00:08:28.593" v="1947" actId="20577"/>
          <ac:spMkLst>
            <pc:docMk/>
            <pc:sldMk cId="1614048778" sldId="263"/>
            <ac:spMk id="3" creationId="{AA675508-9C31-4DA0-A68B-0634C912F074}"/>
          </ac:spMkLst>
        </pc:spChg>
        <pc:picChg chg="add del">
          <ac:chgData name="Patrick Hreha" userId="2b0e9f3bd7b35e2d" providerId="LiveId" clId="{C9CE1B16-F44D-4DC1-8D9A-B456E03CD978}" dt="2019-06-25T00:07:55.136" v="1858" actId="478"/>
          <ac:picMkLst>
            <pc:docMk/>
            <pc:sldMk cId="1614048778" sldId="263"/>
            <ac:picMk id="4" creationId="{79D64DAF-5236-4EFA-95C7-C613F5972D23}"/>
          </ac:picMkLst>
        </pc:picChg>
        <pc:picChg chg="add">
          <ac:chgData name="Patrick Hreha" userId="2b0e9f3bd7b35e2d" providerId="LiveId" clId="{C9CE1B16-F44D-4DC1-8D9A-B456E03CD978}" dt="2019-06-25T00:08:38.331" v="1948"/>
          <ac:picMkLst>
            <pc:docMk/>
            <pc:sldMk cId="1614048778" sldId="263"/>
            <ac:picMk id="5" creationId="{6CF36AC8-7C49-429C-9B74-AFFBE8F51C2E}"/>
          </ac:picMkLst>
        </pc:picChg>
      </pc:sldChg>
      <pc:sldChg chg="addSp modSp add">
        <pc:chgData name="Patrick Hreha" userId="2b0e9f3bd7b35e2d" providerId="LiveId" clId="{C9CE1B16-F44D-4DC1-8D9A-B456E03CD978}" dt="2019-06-24T23:56:34.346" v="1810"/>
        <pc:sldMkLst>
          <pc:docMk/>
          <pc:sldMk cId="2221385916" sldId="264"/>
        </pc:sldMkLst>
        <pc:spChg chg="mod">
          <ac:chgData name="Patrick Hreha" userId="2b0e9f3bd7b35e2d" providerId="LiveId" clId="{C9CE1B16-F44D-4DC1-8D9A-B456E03CD978}" dt="2019-06-24T23:55:05.418" v="1581" actId="20577"/>
          <ac:spMkLst>
            <pc:docMk/>
            <pc:sldMk cId="2221385916" sldId="264"/>
            <ac:spMk id="2" creationId="{7991EB3A-1B10-444E-8483-0799794337D3}"/>
          </ac:spMkLst>
        </pc:spChg>
        <pc:spChg chg="mod">
          <ac:chgData name="Patrick Hreha" userId="2b0e9f3bd7b35e2d" providerId="LiveId" clId="{C9CE1B16-F44D-4DC1-8D9A-B456E03CD978}" dt="2019-06-24T23:56:32.086" v="1809" actId="20577"/>
          <ac:spMkLst>
            <pc:docMk/>
            <pc:sldMk cId="2221385916" sldId="264"/>
            <ac:spMk id="3" creationId="{0CCCD7B1-5804-4D87-9DC0-038F56805002}"/>
          </ac:spMkLst>
        </pc:spChg>
        <pc:picChg chg="add">
          <ac:chgData name="Patrick Hreha" userId="2b0e9f3bd7b35e2d" providerId="LiveId" clId="{C9CE1B16-F44D-4DC1-8D9A-B456E03CD978}" dt="2019-06-24T23:56:34.346" v="1810"/>
          <ac:picMkLst>
            <pc:docMk/>
            <pc:sldMk cId="2221385916" sldId="264"/>
            <ac:picMk id="4" creationId="{5EA011AD-7A12-46F6-A088-D57FC8B3B177}"/>
          </ac:picMkLst>
        </pc:picChg>
      </pc:sldChg>
      <pc:sldChg chg="add del">
        <pc:chgData name="Patrick Hreha" userId="2b0e9f3bd7b35e2d" providerId="LiveId" clId="{C9CE1B16-F44D-4DC1-8D9A-B456E03CD978}" dt="2019-06-25T00:01:45.115" v="1812" actId="2696"/>
        <pc:sldMkLst>
          <pc:docMk/>
          <pc:sldMk cId="390526366" sldId="265"/>
        </pc:sldMkLst>
      </pc:sldChg>
      <pc:sldChg chg="addSp delSp modSp add">
        <pc:chgData name="Patrick Hreha" userId="2b0e9f3bd7b35e2d" providerId="LiveId" clId="{C9CE1B16-F44D-4DC1-8D9A-B456E03CD978}" dt="2019-06-25T00:18:38.843" v="2059" actId="14100"/>
        <pc:sldMkLst>
          <pc:docMk/>
          <pc:sldMk cId="1224578485" sldId="265"/>
        </pc:sldMkLst>
        <pc:spChg chg="mod">
          <ac:chgData name="Patrick Hreha" userId="2b0e9f3bd7b35e2d" providerId="LiveId" clId="{C9CE1B16-F44D-4DC1-8D9A-B456E03CD978}" dt="2019-06-25T00:01:56.786" v="1830" actId="20577"/>
          <ac:spMkLst>
            <pc:docMk/>
            <pc:sldMk cId="1224578485" sldId="265"/>
            <ac:spMk id="2" creationId="{DD28EC59-ECE4-4715-926D-756707F454CE}"/>
          </ac:spMkLst>
        </pc:spChg>
        <pc:spChg chg="del">
          <ac:chgData name="Patrick Hreha" userId="2b0e9f3bd7b35e2d" providerId="LiveId" clId="{C9CE1B16-F44D-4DC1-8D9A-B456E03CD978}" dt="2019-06-25T00:04:48.530" v="1831"/>
          <ac:spMkLst>
            <pc:docMk/>
            <pc:sldMk cId="1224578485" sldId="265"/>
            <ac:spMk id="3" creationId="{A32C958B-FB8B-410F-836E-D4818CA26708}"/>
          </ac:spMkLst>
        </pc:spChg>
        <pc:spChg chg="add del mod">
          <ac:chgData name="Patrick Hreha" userId="2b0e9f3bd7b35e2d" providerId="LiveId" clId="{C9CE1B16-F44D-4DC1-8D9A-B456E03CD978}" dt="2019-06-25T00:05:53.196" v="1844" actId="931"/>
          <ac:spMkLst>
            <pc:docMk/>
            <pc:sldMk cId="1224578485" sldId="265"/>
            <ac:spMk id="7" creationId="{7D5D7768-E86F-46F7-A2BD-602FD5A2B0D5}"/>
          </ac:spMkLst>
        </pc:spChg>
        <pc:spChg chg="add del mod">
          <ac:chgData name="Patrick Hreha" userId="2b0e9f3bd7b35e2d" providerId="LiveId" clId="{C9CE1B16-F44D-4DC1-8D9A-B456E03CD978}" dt="2019-06-25T00:06:33.279" v="1850"/>
          <ac:spMkLst>
            <pc:docMk/>
            <pc:sldMk cId="1224578485" sldId="265"/>
            <ac:spMk id="15" creationId="{E0A3DFA7-6545-4BDD-8237-6BFF8B040E4B}"/>
          </ac:spMkLst>
        </pc:spChg>
        <pc:spChg chg="add del mod">
          <ac:chgData name="Patrick Hreha" userId="2b0e9f3bd7b35e2d" providerId="LiveId" clId="{C9CE1B16-F44D-4DC1-8D9A-B456E03CD978}" dt="2019-06-25T00:07:05.945" v="1856" actId="478"/>
          <ac:spMkLst>
            <pc:docMk/>
            <pc:sldMk cId="1224578485" sldId="265"/>
            <ac:spMk id="18" creationId="{8DD06900-BAF0-42F1-82F3-32805FB97D34}"/>
          </ac:spMkLst>
        </pc:spChg>
        <pc:spChg chg="add del mod">
          <ac:chgData name="Patrick Hreha" userId="2b0e9f3bd7b35e2d" providerId="LiveId" clId="{C9CE1B16-F44D-4DC1-8D9A-B456E03CD978}" dt="2019-06-25T00:10:36.770" v="1950"/>
          <ac:spMkLst>
            <pc:docMk/>
            <pc:sldMk cId="1224578485" sldId="265"/>
            <ac:spMk id="20" creationId="{8AFCC0D9-7DE5-497F-ABF0-58EAD87275B6}"/>
          </ac:spMkLst>
        </pc:spChg>
        <pc:picChg chg="add del mod">
          <ac:chgData name="Patrick Hreha" userId="2b0e9f3bd7b35e2d" providerId="LiveId" clId="{C9CE1B16-F44D-4DC1-8D9A-B456E03CD978}" dt="2019-06-25T00:04:57.945" v="1833" actId="478"/>
          <ac:picMkLst>
            <pc:docMk/>
            <pc:sldMk cId="1224578485" sldId="265"/>
            <ac:picMk id="5" creationId="{E17D703C-020F-43AD-92EC-A07832718333}"/>
          </ac:picMkLst>
        </pc:picChg>
        <pc:picChg chg="add del mod">
          <ac:chgData name="Patrick Hreha" userId="2b0e9f3bd7b35e2d" providerId="LiveId" clId="{C9CE1B16-F44D-4DC1-8D9A-B456E03CD978}" dt="2019-06-25T00:05:13.243" v="1837"/>
          <ac:picMkLst>
            <pc:docMk/>
            <pc:sldMk cId="1224578485" sldId="265"/>
            <ac:picMk id="9" creationId="{AB549652-3E23-43B3-8729-606F33129611}"/>
          </ac:picMkLst>
        </pc:picChg>
        <pc:picChg chg="add del mod">
          <ac:chgData name="Patrick Hreha" userId="2b0e9f3bd7b35e2d" providerId="LiveId" clId="{C9CE1B16-F44D-4DC1-8D9A-B456E03CD978}" dt="2019-06-25T00:05:27.644" v="1842"/>
          <ac:picMkLst>
            <pc:docMk/>
            <pc:sldMk cId="1224578485" sldId="265"/>
            <ac:picMk id="11" creationId="{0C9D0683-A6B5-4A1E-B44A-9F6D9CA7AD2A}"/>
          </ac:picMkLst>
        </pc:picChg>
        <pc:picChg chg="add del mod">
          <ac:chgData name="Patrick Hreha" userId="2b0e9f3bd7b35e2d" providerId="LiveId" clId="{C9CE1B16-F44D-4DC1-8D9A-B456E03CD978}" dt="2019-06-25T00:06:25.178" v="1849" actId="478"/>
          <ac:picMkLst>
            <pc:docMk/>
            <pc:sldMk cId="1224578485" sldId="265"/>
            <ac:picMk id="13" creationId="{40857DB1-9A34-4890-B7B6-6DA8CD45D60E}"/>
          </ac:picMkLst>
        </pc:picChg>
        <pc:picChg chg="add del mod">
          <ac:chgData name="Patrick Hreha" userId="2b0e9f3bd7b35e2d" providerId="LiveId" clId="{C9CE1B16-F44D-4DC1-8D9A-B456E03CD978}" dt="2019-06-25T00:10:22.444" v="1949" actId="478"/>
          <ac:picMkLst>
            <pc:docMk/>
            <pc:sldMk cId="1224578485" sldId="265"/>
            <ac:picMk id="17" creationId="{BEF560F1-6063-4F79-8F60-827669893995}"/>
          </ac:picMkLst>
        </pc:picChg>
        <pc:picChg chg="add mod">
          <ac:chgData name="Patrick Hreha" userId="2b0e9f3bd7b35e2d" providerId="LiveId" clId="{C9CE1B16-F44D-4DC1-8D9A-B456E03CD978}" dt="2019-06-25T00:18:38.843" v="2059" actId="14100"/>
          <ac:picMkLst>
            <pc:docMk/>
            <pc:sldMk cId="1224578485" sldId="265"/>
            <ac:picMk id="22" creationId="{A16EF4A3-1EBE-4E74-9DDD-13F222ABF830}"/>
          </ac:picMkLst>
        </pc:picChg>
        <pc:picChg chg="add del">
          <ac:chgData name="Patrick Hreha" userId="2b0e9f3bd7b35e2d" providerId="LiveId" clId="{C9CE1B16-F44D-4DC1-8D9A-B456E03CD978}" dt="2019-06-25T00:11:25.796" v="1958" actId="478"/>
          <ac:picMkLst>
            <pc:docMk/>
            <pc:sldMk cId="1224578485" sldId="265"/>
            <ac:picMk id="23" creationId="{AEE48026-6BBD-4643-B354-783A86D23EAC}"/>
          </ac:picMkLst>
        </pc:picChg>
        <pc:picChg chg="add del">
          <ac:chgData name="Patrick Hreha" userId="2b0e9f3bd7b35e2d" providerId="LiveId" clId="{C9CE1B16-F44D-4DC1-8D9A-B456E03CD978}" dt="2019-06-25T00:11:42.172" v="1961" actId="478"/>
          <ac:picMkLst>
            <pc:docMk/>
            <pc:sldMk cId="1224578485" sldId="265"/>
            <ac:picMk id="24" creationId="{12DB6A6B-0DD2-476D-877A-F3F24A3EB381}"/>
          </ac:picMkLst>
        </pc:picChg>
        <pc:picChg chg="add del">
          <ac:chgData name="Patrick Hreha" userId="2b0e9f3bd7b35e2d" providerId="LiveId" clId="{C9CE1B16-F44D-4DC1-8D9A-B456E03CD978}" dt="2019-06-25T00:16:34.071" v="1969" actId="478"/>
          <ac:picMkLst>
            <pc:docMk/>
            <pc:sldMk cId="1224578485" sldId="265"/>
            <ac:picMk id="25" creationId="{48BAD9BC-1204-4770-B5C0-CA0FC08B3B25}"/>
          </ac:picMkLst>
        </pc:picChg>
      </pc:sldChg>
      <pc:sldChg chg="addSp delSp modSp add">
        <pc:chgData name="Patrick Hreha" userId="2b0e9f3bd7b35e2d" providerId="LiveId" clId="{C9CE1B16-F44D-4DC1-8D9A-B456E03CD978}" dt="2019-06-25T00:17:34.622" v="2023" actId="1076"/>
        <pc:sldMkLst>
          <pc:docMk/>
          <pc:sldMk cId="13055270" sldId="266"/>
        </pc:sldMkLst>
        <pc:spChg chg="mod">
          <ac:chgData name="Patrick Hreha" userId="2b0e9f3bd7b35e2d" providerId="LiveId" clId="{C9CE1B16-F44D-4DC1-8D9A-B456E03CD978}" dt="2019-06-25T00:17:22.682" v="2021" actId="20577"/>
          <ac:spMkLst>
            <pc:docMk/>
            <pc:sldMk cId="13055270" sldId="266"/>
            <ac:spMk id="2" creationId="{3037CC82-423B-4425-BEE2-4667AA212CBA}"/>
          </ac:spMkLst>
        </pc:spChg>
        <pc:spChg chg="del">
          <ac:chgData name="Patrick Hreha" userId="2b0e9f3bd7b35e2d" providerId="LiveId" clId="{C9CE1B16-F44D-4DC1-8D9A-B456E03CD978}" dt="2019-06-25T00:17:10.168" v="1975" actId="478"/>
          <ac:spMkLst>
            <pc:docMk/>
            <pc:sldMk cId="13055270" sldId="266"/>
            <ac:spMk id="3" creationId="{A29F518E-1224-4E73-A66C-C2D1670FA0B1}"/>
          </ac:spMkLst>
        </pc:spChg>
        <pc:picChg chg="add mod">
          <ac:chgData name="Patrick Hreha" userId="2b0e9f3bd7b35e2d" providerId="LiveId" clId="{C9CE1B16-F44D-4DC1-8D9A-B456E03CD978}" dt="2019-06-25T00:17:34.622" v="2023" actId="1076"/>
          <ac:picMkLst>
            <pc:docMk/>
            <pc:sldMk cId="13055270" sldId="266"/>
            <ac:picMk id="5" creationId="{0A32907B-95D3-41DD-BBB8-3F4F93405BCD}"/>
          </ac:picMkLst>
        </pc:picChg>
      </pc:sldChg>
      <pc:sldChg chg="addSp delSp add del">
        <pc:chgData name="Patrick Hreha" userId="2b0e9f3bd7b35e2d" providerId="LiveId" clId="{C9CE1B16-F44D-4DC1-8D9A-B456E03CD978}" dt="2019-06-25T00:17:00.269" v="1973" actId="2696"/>
        <pc:sldMkLst>
          <pc:docMk/>
          <pc:sldMk cId="2313252001" sldId="266"/>
        </pc:sldMkLst>
        <pc:spChg chg="add del">
          <ac:chgData name="Patrick Hreha" userId="2b0e9f3bd7b35e2d" providerId="LiveId" clId="{C9CE1B16-F44D-4DC1-8D9A-B456E03CD978}" dt="2019-06-25T00:16:58.766" v="1972"/>
          <ac:spMkLst>
            <pc:docMk/>
            <pc:sldMk cId="2313252001" sldId="266"/>
            <ac:spMk id="2" creationId="{4948659F-AD4B-4324-B239-64DB0CEB8075}"/>
          </ac:spMkLst>
        </pc:spChg>
      </pc:sldChg>
      <pc:sldChg chg="addSp delSp modSp add">
        <pc:chgData name="Patrick Hreha" userId="2b0e9f3bd7b35e2d" providerId="LiveId" clId="{C9CE1B16-F44D-4DC1-8D9A-B456E03CD978}" dt="2019-06-25T00:18:29.528" v="2058" actId="1076"/>
        <pc:sldMkLst>
          <pc:docMk/>
          <pc:sldMk cId="4266012118" sldId="267"/>
        </pc:sldMkLst>
        <pc:spChg chg="mod">
          <ac:chgData name="Patrick Hreha" userId="2b0e9f3bd7b35e2d" providerId="LiveId" clId="{C9CE1B16-F44D-4DC1-8D9A-B456E03CD978}" dt="2019-06-25T00:18:09.401" v="2054" actId="20577"/>
          <ac:spMkLst>
            <pc:docMk/>
            <pc:sldMk cId="4266012118" sldId="267"/>
            <ac:spMk id="2" creationId="{03D54BB2-8437-434F-9A16-295317717815}"/>
          </ac:spMkLst>
        </pc:spChg>
        <pc:spChg chg="del">
          <ac:chgData name="Patrick Hreha" userId="2b0e9f3bd7b35e2d" providerId="LiveId" clId="{C9CE1B16-F44D-4DC1-8D9A-B456E03CD978}" dt="2019-06-25T00:18:15.043" v="2055"/>
          <ac:spMkLst>
            <pc:docMk/>
            <pc:sldMk cId="4266012118" sldId="267"/>
            <ac:spMk id="3" creationId="{91BF876A-978F-4BE0-867C-D9042FD6711A}"/>
          </ac:spMkLst>
        </pc:spChg>
        <pc:picChg chg="add mod">
          <ac:chgData name="Patrick Hreha" userId="2b0e9f3bd7b35e2d" providerId="LiveId" clId="{C9CE1B16-F44D-4DC1-8D9A-B456E03CD978}" dt="2019-06-25T00:18:29.528" v="2058" actId="1076"/>
          <ac:picMkLst>
            <pc:docMk/>
            <pc:sldMk cId="4266012118" sldId="267"/>
            <ac:picMk id="5" creationId="{39110660-C96D-4B3E-9C8F-0E5C15E2559C}"/>
          </ac:picMkLst>
        </pc:picChg>
      </pc:sldChg>
      <pc:sldChg chg="addSp delSp modSp add">
        <pc:chgData name="Patrick Hreha" userId="2b0e9f3bd7b35e2d" providerId="LiveId" clId="{C9CE1B16-F44D-4DC1-8D9A-B456E03CD978}" dt="2019-06-25T00:37:16.459" v="2176" actId="1076"/>
        <pc:sldMkLst>
          <pc:docMk/>
          <pc:sldMk cId="1005527211" sldId="268"/>
        </pc:sldMkLst>
        <pc:spChg chg="mod">
          <ac:chgData name="Patrick Hreha" userId="2b0e9f3bd7b35e2d" providerId="LiveId" clId="{C9CE1B16-F44D-4DC1-8D9A-B456E03CD978}" dt="2019-06-25T00:25:09.685" v="2094" actId="20577"/>
          <ac:spMkLst>
            <pc:docMk/>
            <pc:sldMk cId="1005527211" sldId="268"/>
            <ac:spMk id="2" creationId="{EE4A00E8-30D0-4EA2-BF9D-7309CCCEBCD9}"/>
          </ac:spMkLst>
        </pc:spChg>
        <pc:spChg chg="del">
          <ac:chgData name="Patrick Hreha" userId="2b0e9f3bd7b35e2d" providerId="LiveId" clId="{C9CE1B16-F44D-4DC1-8D9A-B456E03CD978}" dt="2019-06-25T00:25:17.239" v="2095"/>
          <ac:spMkLst>
            <pc:docMk/>
            <pc:sldMk cId="1005527211" sldId="268"/>
            <ac:spMk id="3" creationId="{41D94455-19E8-4AF5-98C9-2E23F8EB4709}"/>
          </ac:spMkLst>
        </pc:spChg>
        <pc:spChg chg="add del mod">
          <ac:chgData name="Patrick Hreha" userId="2b0e9f3bd7b35e2d" providerId="LiveId" clId="{C9CE1B16-F44D-4DC1-8D9A-B456E03CD978}" dt="2019-06-25T00:29:09.480" v="2101"/>
          <ac:spMkLst>
            <pc:docMk/>
            <pc:sldMk cId="1005527211" sldId="268"/>
            <ac:spMk id="7" creationId="{A2064B0C-1A16-4D56-85B9-D140524B27C8}"/>
          </ac:spMkLst>
        </pc:spChg>
        <pc:spChg chg="add del mod">
          <ac:chgData name="Patrick Hreha" userId="2b0e9f3bd7b35e2d" providerId="LiveId" clId="{C9CE1B16-F44D-4DC1-8D9A-B456E03CD978}" dt="2019-06-25T00:30:13.359" v="2106"/>
          <ac:spMkLst>
            <pc:docMk/>
            <pc:sldMk cId="1005527211" sldId="268"/>
            <ac:spMk id="11" creationId="{63D640FE-AB6A-4508-8CAA-7283D942BB50}"/>
          </ac:spMkLst>
        </pc:spChg>
        <pc:spChg chg="add del mod">
          <ac:chgData name="Patrick Hreha" userId="2b0e9f3bd7b35e2d" providerId="LiveId" clId="{C9CE1B16-F44D-4DC1-8D9A-B456E03CD978}" dt="2019-06-25T00:32:36.456" v="2111"/>
          <ac:spMkLst>
            <pc:docMk/>
            <pc:sldMk cId="1005527211" sldId="268"/>
            <ac:spMk id="15" creationId="{553F60D4-52EB-49F9-BABC-710756BECBC7}"/>
          </ac:spMkLst>
        </pc:spChg>
        <pc:spChg chg="add del mod">
          <ac:chgData name="Patrick Hreha" userId="2b0e9f3bd7b35e2d" providerId="LiveId" clId="{C9CE1B16-F44D-4DC1-8D9A-B456E03CD978}" dt="2019-06-25T00:35:45.408" v="2164" actId="478"/>
          <ac:spMkLst>
            <pc:docMk/>
            <pc:sldMk cId="1005527211" sldId="268"/>
            <ac:spMk id="18" creationId="{062142F8-5CD0-4457-8962-FF0AED937112}"/>
          </ac:spMkLst>
        </pc:spChg>
        <pc:spChg chg="add mod">
          <ac:chgData name="Patrick Hreha" userId="2b0e9f3bd7b35e2d" providerId="LiveId" clId="{C9CE1B16-F44D-4DC1-8D9A-B456E03CD978}" dt="2019-06-25T00:37:16.459" v="2176" actId="1076"/>
          <ac:spMkLst>
            <pc:docMk/>
            <pc:sldMk cId="1005527211" sldId="268"/>
            <ac:spMk id="19" creationId="{4B15EB4E-75CA-4328-A898-18D4F627C2A3}"/>
          </ac:spMkLst>
        </pc:spChg>
        <pc:picChg chg="add del mod">
          <ac:chgData name="Patrick Hreha" userId="2b0e9f3bd7b35e2d" providerId="LiveId" clId="{C9CE1B16-F44D-4DC1-8D9A-B456E03CD978}" dt="2019-06-25T00:25:39.824" v="2100" actId="478"/>
          <ac:picMkLst>
            <pc:docMk/>
            <pc:sldMk cId="1005527211" sldId="268"/>
            <ac:picMk id="5" creationId="{1FE2D26E-CD7B-4A46-8416-C69AAD7282E8}"/>
          </ac:picMkLst>
        </pc:picChg>
        <pc:picChg chg="add del mod">
          <ac:chgData name="Patrick Hreha" userId="2b0e9f3bd7b35e2d" providerId="LiveId" clId="{C9CE1B16-F44D-4DC1-8D9A-B456E03CD978}" dt="2019-06-25T00:30:06.863" v="2105" actId="478"/>
          <ac:picMkLst>
            <pc:docMk/>
            <pc:sldMk cId="1005527211" sldId="268"/>
            <ac:picMk id="9" creationId="{1810A46E-0791-4F9A-AB42-37DACF771A35}"/>
          </ac:picMkLst>
        </pc:picChg>
        <pc:picChg chg="add del mod">
          <ac:chgData name="Patrick Hreha" userId="2b0e9f3bd7b35e2d" providerId="LiveId" clId="{C9CE1B16-F44D-4DC1-8D9A-B456E03CD978}" dt="2019-06-25T00:32:29.460" v="2110" actId="478"/>
          <ac:picMkLst>
            <pc:docMk/>
            <pc:sldMk cId="1005527211" sldId="268"/>
            <ac:picMk id="13" creationId="{8BB8AD02-2B53-4DED-9254-78CEA8728AE5}"/>
          </ac:picMkLst>
        </pc:picChg>
        <pc:picChg chg="add mod ord">
          <ac:chgData name="Patrick Hreha" userId="2b0e9f3bd7b35e2d" providerId="LiveId" clId="{C9CE1B16-F44D-4DC1-8D9A-B456E03CD978}" dt="2019-06-25T00:36:18.763" v="2170" actId="1076"/>
          <ac:picMkLst>
            <pc:docMk/>
            <pc:sldMk cId="1005527211" sldId="268"/>
            <ac:picMk id="17" creationId="{8AD84FF6-5FFC-49CE-BEC2-E1CE5DC66AED}"/>
          </ac:picMkLst>
        </pc:picChg>
      </pc:sldChg>
      <pc:sldChg chg="addSp delSp modSp add">
        <pc:chgData name="Patrick Hreha" userId="2b0e9f3bd7b35e2d" providerId="LiveId" clId="{C9CE1B16-F44D-4DC1-8D9A-B456E03CD978}" dt="2019-06-25T00:38:32.066" v="2180" actId="1076"/>
        <pc:sldMkLst>
          <pc:docMk/>
          <pc:sldMk cId="1502017654" sldId="269"/>
        </pc:sldMkLst>
        <pc:spChg chg="mod">
          <ac:chgData name="Patrick Hreha" userId="2b0e9f3bd7b35e2d" providerId="LiveId" clId="{C9CE1B16-F44D-4DC1-8D9A-B456E03CD978}" dt="2019-06-25T00:34:07.391" v="2161" actId="20577"/>
          <ac:spMkLst>
            <pc:docMk/>
            <pc:sldMk cId="1502017654" sldId="269"/>
            <ac:spMk id="2" creationId="{191A720A-133C-49A1-AE01-BC2D1E40F7D0}"/>
          </ac:spMkLst>
        </pc:spChg>
        <pc:spChg chg="del">
          <ac:chgData name="Patrick Hreha" userId="2b0e9f3bd7b35e2d" providerId="LiveId" clId="{C9CE1B16-F44D-4DC1-8D9A-B456E03CD978}" dt="2019-06-25T00:38:09.931" v="2177"/>
          <ac:spMkLst>
            <pc:docMk/>
            <pc:sldMk cId="1502017654" sldId="269"/>
            <ac:spMk id="3" creationId="{7D48D990-700B-4010-AAD6-855EBEA8F8D3}"/>
          </ac:spMkLst>
        </pc:spChg>
        <pc:picChg chg="add mod">
          <ac:chgData name="Patrick Hreha" userId="2b0e9f3bd7b35e2d" providerId="LiveId" clId="{C9CE1B16-F44D-4DC1-8D9A-B456E03CD978}" dt="2019-06-25T00:38:32.066" v="2180" actId="1076"/>
          <ac:picMkLst>
            <pc:docMk/>
            <pc:sldMk cId="1502017654" sldId="269"/>
            <ac:picMk id="5" creationId="{D240051D-6E8D-4CBD-91BA-83B0B456C2DC}"/>
          </ac:picMkLst>
        </pc:picChg>
      </pc:sldChg>
      <pc:sldChg chg="addSp delSp modSp add">
        <pc:chgData name="Patrick Hreha" userId="2b0e9f3bd7b35e2d" providerId="LiveId" clId="{C9CE1B16-F44D-4DC1-8D9A-B456E03CD978}" dt="2019-06-25T00:50:23.870" v="2398" actId="1076"/>
        <pc:sldMkLst>
          <pc:docMk/>
          <pc:sldMk cId="1176696731" sldId="270"/>
        </pc:sldMkLst>
        <pc:spChg chg="mod">
          <ac:chgData name="Patrick Hreha" userId="2b0e9f3bd7b35e2d" providerId="LiveId" clId="{C9CE1B16-F44D-4DC1-8D9A-B456E03CD978}" dt="2019-06-25T00:39:16.460" v="2205" actId="20577"/>
          <ac:spMkLst>
            <pc:docMk/>
            <pc:sldMk cId="1176696731" sldId="270"/>
            <ac:spMk id="2" creationId="{015398A3-95A1-4DEB-9DF3-53D6B6AAAF34}"/>
          </ac:spMkLst>
        </pc:spChg>
        <pc:spChg chg="del">
          <ac:chgData name="Patrick Hreha" userId="2b0e9f3bd7b35e2d" providerId="LiveId" clId="{C9CE1B16-F44D-4DC1-8D9A-B456E03CD978}" dt="2019-06-25T00:39:42.298" v="2206"/>
          <ac:spMkLst>
            <pc:docMk/>
            <pc:sldMk cId="1176696731" sldId="270"/>
            <ac:spMk id="3" creationId="{FCD020BF-570F-4FB6-BF03-48A80BB6385A}"/>
          </ac:spMkLst>
        </pc:spChg>
        <pc:spChg chg="add del mod">
          <ac:chgData name="Patrick Hreha" userId="2b0e9f3bd7b35e2d" providerId="LiveId" clId="{C9CE1B16-F44D-4DC1-8D9A-B456E03CD978}" dt="2019-06-25T00:50:21.995" v="2394" actId="478"/>
          <ac:spMkLst>
            <pc:docMk/>
            <pc:sldMk cId="1176696731" sldId="270"/>
            <ac:spMk id="7" creationId="{50F92054-D534-4088-9BF1-6E32230C2632}"/>
          </ac:spMkLst>
        </pc:spChg>
        <pc:picChg chg="add del mod ord">
          <ac:chgData name="Patrick Hreha" userId="2b0e9f3bd7b35e2d" providerId="LiveId" clId="{C9CE1B16-F44D-4DC1-8D9A-B456E03CD978}" dt="2019-06-25T00:50:23.870" v="2398" actId="1076"/>
          <ac:picMkLst>
            <pc:docMk/>
            <pc:sldMk cId="1176696731" sldId="270"/>
            <ac:picMk id="5" creationId="{64AC4357-0DA3-421C-B846-25436A4E5834}"/>
          </ac:picMkLst>
        </pc:picChg>
      </pc:sldChg>
      <pc:sldChg chg="addSp delSp modSp add">
        <pc:chgData name="Patrick Hreha" userId="2b0e9f3bd7b35e2d" providerId="LiveId" clId="{C9CE1B16-F44D-4DC1-8D9A-B456E03CD978}" dt="2019-06-25T00:43:11.161" v="2252" actId="1076"/>
        <pc:sldMkLst>
          <pc:docMk/>
          <pc:sldMk cId="1680893363" sldId="271"/>
        </pc:sldMkLst>
        <pc:spChg chg="mod">
          <ac:chgData name="Patrick Hreha" userId="2b0e9f3bd7b35e2d" providerId="LiveId" clId="{C9CE1B16-F44D-4DC1-8D9A-B456E03CD978}" dt="2019-06-25T00:40:51.486" v="2239" actId="20577"/>
          <ac:spMkLst>
            <pc:docMk/>
            <pc:sldMk cId="1680893363" sldId="271"/>
            <ac:spMk id="2" creationId="{42EBFF93-0030-496D-8358-FC407DA39E18}"/>
          </ac:spMkLst>
        </pc:spChg>
        <pc:spChg chg="del">
          <ac:chgData name="Patrick Hreha" userId="2b0e9f3bd7b35e2d" providerId="LiveId" clId="{C9CE1B16-F44D-4DC1-8D9A-B456E03CD978}" dt="2019-06-25T00:41:07.480" v="2240"/>
          <ac:spMkLst>
            <pc:docMk/>
            <pc:sldMk cId="1680893363" sldId="271"/>
            <ac:spMk id="3" creationId="{0BF82089-9BF9-4F75-BA87-F773E204FADC}"/>
          </ac:spMkLst>
        </pc:spChg>
        <pc:spChg chg="add del mod">
          <ac:chgData name="Patrick Hreha" userId="2b0e9f3bd7b35e2d" providerId="LiveId" clId="{C9CE1B16-F44D-4DC1-8D9A-B456E03CD978}" dt="2019-06-25T00:42:44.883" v="2244"/>
          <ac:spMkLst>
            <pc:docMk/>
            <pc:sldMk cId="1680893363" sldId="271"/>
            <ac:spMk id="7" creationId="{D04EAE62-3B26-4971-8D77-1DE2B901FCC0}"/>
          </ac:spMkLst>
        </pc:spChg>
        <pc:picChg chg="add del mod">
          <ac:chgData name="Patrick Hreha" userId="2b0e9f3bd7b35e2d" providerId="LiveId" clId="{C9CE1B16-F44D-4DC1-8D9A-B456E03CD978}" dt="2019-06-25T00:41:16.635" v="2243" actId="478"/>
          <ac:picMkLst>
            <pc:docMk/>
            <pc:sldMk cId="1680893363" sldId="271"/>
            <ac:picMk id="5" creationId="{E80072B1-0935-4C74-ADEE-C58C570CECD6}"/>
          </ac:picMkLst>
        </pc:picChg>
        <pc:picChg chg="add mod ord">
          <ac:chgData name="Patrick Hreha" userId="2b0e9f3bd7b35e2d" providerId="LiveId" clId="{C9CE1B16-F44D-4DC1-8D9A-B456E03CD978}" dt="2019-06-25T00:43:11.161" v="2252" actId="1076"/>
          <ac:picMkLst>
            <pc:docMk/>
            <pc:sldMk cId="1680893363" sldId="271"/>
            <ac:picMk id="9" creationId="{0B4F2CD4-523E-4449-8751-4BFC8642C393}"/>
          </ac:picMkLst>
        </pc:picChg>
      </pc:sldChg>
      <pc:sldChg chg="addSp delSp modSp add">
        <pc:chgData name="Patrick Hreha" userId="2b0e9f3bd7b35e2d" providerId="LiveId" clId="{C9CE1B16-F44D-4DC1-8D9A-B456E03CD978}" dt="2019-06-25T00:44:57.192" v="2300" actId="167"/>
        <pc:sldMkLst>
          <pc:docMk/>
          <pc:sldMk cId="3833542377" sldId="272"/>
        </pc:sldMkLst>
        <pc:spChg chg="mod">
          <ac:chgData name="Patrick Hreha" userId="2b0e9f3bd7b35e2d" providerId="LiveId" clId="{C9CE1B16-F44D-4DC1-8D9A-B456E03CD978}" dt="2019-06-25T00:43:38.909" v="2291" actId="20577"/>
          <ac:spMkLst>
            <pc:docMk/>
            <pc:sldMk cId="3833542377" sldId="272"/>
            <ac:spMk id="2" creationId="{2BC47100-4D9B-408F-9FD1-D62990E7AF8C}"/>
          </ac:spMkLst>
        </pc:spChg>
        <pc:spChg chg="del">
          <ac:chgData name="Patrick Hreha" userId="2b0e9f3bd7b35e2d" providerId="LiveId" clId="{C9CE1B16-F44D-4DC1-8D9A-B456E03CD978}" dt="2019-06-25T00:43:53.171" v="2292"/>
          <ac:spMkLst>
            <pc:docMk/>
            <pc:sldMk cId="3833542377" sldId="272"/>
            <ac:spMk id="3" creationId="{7BFC3386-7BA9-43D1-BE0F-4A863AC1A6F7}"/>
          </ac:spMkLst>
        </pc:spChg>
        <pc:spChg chg="add del mod">
          <ac:chgData name="Patrick Hreha" userId="2b0e9f3bd7b35e2d" providerId="LiveId" clId="{C9CE1B16-F44D-4DC1-8D9A-B456E03CD978}" dt="2019-06-25T00:44:37.960" v="2294"/>
          <ac:spMkLst>
            <pc:docMk/>
            <pc:sldMk cId="3833542377" sldId="272"/>
            <ac:spMk id="7" creationId="{ADAF7C9F-7074-4725-B6CA-11DD0D77601E}"/>
          </ac:spMkLst>
        </pc:spChg>
        <pc:picChg chg="add del mod">
          <ac:chgData name="Patrick Hreha" userId="2b0e9f3bd7b35e2d" providerId="LiveId" clId="{C9CE1B16-F44D-4DC1-8D9A-B456E03CD978}" dt="2019-06-25T00:43:59.619" v="2293" actId="478"/>
          <ac:picMkLst>
            <pc:docMk/>
            <pc:sldMk cId="3833542377" sldId="272"/>
            <ac:picMk id="5" creationId="{06EC69EC-F79A-41EB-A16F-282D85C2A85E}"/>
          </ac:picMkLst>
        </pc:picChg>
        <pc:picChg chg="add mod ord">
          <ac:chgData name="Patrick Hreha" userId="2b0e9f3bd7b35e2d" providerId="LiveId" clId="{C9CE1B16-F44D-4DC1-8D9A-B456E03CD978}" dt="2019-06-25T00:44:57.192" v="2300" actId="167"/>
          <ac:picMkLst>
            <pc:docMk/>
            <pc:sldMk cId="3833542377" sldId="272"/>
            <ac:picMk id="9" creationId="{2F504603-6A18-4E8F-B75B-094B5305DDBF}"/>
          </ac:picMkLst>
        </pc:picChg>
      </pc:sldChg>
      <pc:sldChg chg="addSp delSp modSp add">
        <pc:chgData name="Patrick Hreha" userId="2b0e9f3bd7b35e2d" providerId="LiveId" clId="{C9CE1B16-F44D-4DC1-8D9A-B456E03CD978}" dt="2019-06-25T00:57:54.418" v="2543" actId="20577"/>
        <pc:sldMkLst>
          <pc:docMk/>
          <pc:sldMk cId="2572703632" sldId="273"/>
        </pc:sldMkLst>
        <pc:spChg chg="mod">
          <ac:chgData name="Patrick Hreha" userId="2b0e9f3bd7b35e2d" providerId="LiveId" clId="{C9CE1B16-F44D-4DC1-8D9A-B456E03CD978}" dt="2019-06-25T00:57:54.418" v="2543" actId="20577"/>
          <ac:spMkLst>
            <pc:docMk/>
            <pc:sldMk cId="2572703632" sldId="273"/>
            <ac:spMk id="2" creationId="{D3A9ECDA-8343-4512-A19E-290BD90C89BA}"/>
          </ac:spMkLst>
        </pc:spChg>
        <pc:spChg chg="del">
          <ac:chgData name="Patrick Hreha" userId="2b0e9f3bd7b35e2d" providerId="LiveId" clId="{C9CE1B16-F44D-4DC1-8D9A-B456E03CD978}" dt="2019-06-25T00:48:05.251" v="2312"/>
          <ac:spMkLst>
            <pc:docMk/>
            <pc:sldMk cId="2572703632" sldId="273"/>
            <ac:spMk id="3" creationId="{335E159C-B70A-47CB-B416-28083DEAE20D}"/>
          </ac:spMkLst>
        </pc:spChg>
        <pc:picChg chg="add mod ord">
          <ac:chgData name="Patrick Hreha" userId="2b0e9f3bd7b35e2d" providerId="LiveId" clId="{C9CE1B16-F44D-4DC1-8D9A-B456E03CD978}" dt="2019-06-25T00:48:22.601" v="2316" actId="167"/>
          <ac:picMkLst>
            <pc:docMk/>
            <pc:sldMk cId="2572703632" sldId="273"/>
            <ac:picMk id="5" creationId="{57527F86-FDBA-49E9-9EC5-B693E3925CCB}"/>
          </ac:picMkLst>
        </pc:picChg>
      </pc:sldChg>
      <pc:sldChg chg="addSp delSp modSp add">
        <pc:chgData name="Patrick Hreha" userId="2b0e9f3bd7b35e2d" providerId="LiveId" clId="{C9CE1B16-F44D-4DC1-8D9A-B456E03CD978}" dt="2019-06-25T00:49:32.958" v="2388" actId="167"/>
        <pc:sldMkLst>
          <pc:docMk/>
          <pc:sldMk cId="3210364165" sldId="274"/>
        </pc:sldMkLst>
        <pc:spChg chg="mod">
          <ac:chgData name="Patrick Hreha" userId="2b0e9f3bd7b35e2d" providerId="LiveId" clId="{C9CE1B16-F44D-4DC1-8D9A-B456E03CD978}" dt="2019-06-25T00:48:51.152" v="2383" actId="20577"/>
          <ac:spMkLst>
            <pc:docMk/>
            <pc:sldMk cId="3210364165" sldId="274"/>
            <ac:spMk id="2" creationId="{D6B08A72-5D9E-4E4C-A4C9-AA448FAC1BEA}"/>
          </ac:spMkLst>
        </pc:spChg>
        <pc:spChg chg="del">
          <ac:chgData name="Patrick Hreha" userId="2b0e9f3bd7b35e2d" providerId="LiveId" clId="{C9CE1B16-F44D-4DC1-8D9A-B456E03CD978}" dt="2019-06-25T00:49:08.001" v="2384"/>
          <ac:spMkLst>
            <pc:docMk/>
            <pc:sldMk cId="3210364165" sldId="274"/>
            <ac:spMk id="3" creationId="{971D91EB-4DFE-40AF-B8BC-2D0581DDCBE4}"/>
          </ac:spMkLst>
        </pc:spChg>
        <pc:picChg chg="add mod ord">
          <ac:chgData name="Patrick Hreha" userId="2b0e9f3bd7b35e2d" providerId="LiveId" clId="{C9CE1B16-F44D-4DC1-8D9A-B456E03CD978}" dt="2019-06-25T00:49:32.958" v="2388" actId="167"/>
          <ac:picMkLst>
            <pc:docMk/>
            <pc:sldMk cId="3210364165" sldId="274"/>
            <ac:picMk id="5" creationId="{4FE29509-2F20-4C3B-A48E-1577A6A92188}"/>
          </ac:picMkLst>
        </pc:picChg>
      </pc:sldChg>
      <pc:sldChg chg="modSp add del">
        <pc:chgData name="Patrick Hreha" userId="2b0e9f3bd7b35e2d" providerId="LiveId" clId="{C9CE1B16-F44D-4DC1-8D9A-B456E03CD978}" dt="2019-06-25T00:52:57.190" v="2512" actId="2696"/>
        <pc:sldMkLst>
          <pc:docMk/>
          <pc:sldMk cId="2624354511" sldId="275"/>
        </pc:sldMkLst>
        <pc:spChg chg="mod">
          <ac:chgData name="Patrick Hreha" userId="2b0e9f3bd7b35e2d" providerId="LiveId" clId="{C9CE1B16-F44D-4DC1-8D9A-B456E03CD978}" dt="2019-06-25T00:51:44.722" v="2413" actId="20577"/>
          <ac:spMkLst>
            <pc:docMk/>
            <pc:sldMk cId="2624354511" sldId="275"/>
            <ac:spMk id="2" creationId="{02DE4A90-04ED-44B3-8888-AAF0227DD0D6}"/>
          </ac:spMkLst>
        </pc:spChg>
        <pc:spChg chg="mod">
          <ac:chgData name="Patrick Hreha" userId="2b0e9f3bd7b35e2d" providerId="LiveId" clId="{C9CE1B16-F44D-4DC1-8D9A-B456E03CD978}" dt="2019-06-25T00:52:52.242" v="2511" actId="20577"/>
          <ac:spMkLst>
            <pc:docMk/>
            <pc:sldMk cId="2624354511" sldId="275"/>
            <ac:spMk id="3" creationId="{8533A8CC-A4D9-4D6A-AA7C-F81845567181}"/>
          </ac:spMkLst>
        </pc:spChg>
      </pc:sldChg>
      <pc:sldChg chg="addSp delSp modSp add">
        <pc:chgData name="Patrick Hreha" userId="2b0e9f3bd7b35e2d" providerId="LiveId" clId="{C9CE1B16-F44D-4DC1-8D9A-B456E03CD978}" dt="2019-06-25T00:53:42.679" v="2532"/>
        <pc:sldMkLst>
          <pc:docMk/>
          <pc:sldMk cId="2751608226" sldId="275"/>
        </pc:sldMkLst>
        <pc:spChg chg="mod">
          <ac:chgData name="Patrick Hreha" userId="2b0e9f3bd7b35e2d" providerId="LiveId" clId="{C9CE1B16-F44D-4DC1-8D9A-B456E03CD978}" dt="2019-06-25T00:53:41.312" v="2531" actId="113"/>
          <ac:spMkLst>
            <pc:docMk/>
            <pc:sldMk cId="2751608226" sldId="275"/>
            <ac:spMk id="2" creationId="{1F729F72-25AE-4959-9293-81A836601221}"/>
          </ac:spMkLst>
        </pc:spChg>
        <pc:picChg chg="add del">
          <ac:chgData name="Patrick Hreha" userId="2b0e9f3bd7b35e2d" providerId="LiveId" clId="{C9CE1B16-F44D-4DC1-8D9A-B456E03CD978}" dt="2019-06-25T00:53:36.080" v="2529"/>
          <ac:picMkLst>
            <pc:docMk/>
            <pc:sldMk cId="2751608226" sldId="275"/>
            <ac:picMk id="3" creationId="{D22838DC-5DCC-4382-B1EC-D67D10A32F7D}"/>
          </ac:picMkLst>
        </pc:picChg>
        <pc:picChg chg="add">
          <ac:chgData name="Patrick Hreha" userId="2b0e9f3bd7b35e2d" providerId="LiveId" clId="{C9CE1B16-F44D-4DC1-8D9A-B456E03CD978}" dt="2019-06-25T00:53:42.679" v="2532"/>
          <ac:picMkLst>
            <pc:docMk/>
            <pc:sldMk cId="2751608226" sldId="275"/>
            <ac:picMk id="4" creationId="{5599A3D2-124E-478F-9AEE-21BA8783A5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155A-C75C-45FB-A263-3627E1E5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852B2-D4DD-4DF7-8ED9-8A7C3B59C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6BD8-1451-4DC4-BE0D-80335C98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2379-E95E-403E-AC80-21BAD4DD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7F1E-3BB2-44B5-A549-491C2AB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CE35-E33D-42E9-8A48-9A78A345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30F9F-5073-4B86-8580-6E956000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BCB0-2D7B-4A27-9580-B41E2E3E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F66D-95A3-4307-869E-D4B0D827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5376-87D5-458E-B280-341BB831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909F-B6AC-41CA-AFC3-F023E48FE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CC2F9-18DE-4FF9-98BB-C3278721A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BE63-2079-485A-B19E-B4BC68D7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406B-4A45-4C03-BB96-BC7AB335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D934-3B42-48FB-BD03-D28E7062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309B-A063-4F4E-A01E-C99A0B74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0105-1F78-4246-9185-08A92434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069B-BF1F-426E-B05D-B4638953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BA87-C7FF-4DAE-8C04-B0584BB0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1E07-5949-4BF6-92CC-88CD1A2A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08BD-BE1F-44DD-97FE-D248DC4B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AA99-AD33-45BB-945C-0778E0BE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A879-0B13-41C6-BCCE-9E0F1D7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3C8C-ABC1-42CF-AE99-A061F590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60DB-0F27-4504-B635-D929E2C1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E0DE-D94C-4A0B-8395-7352EC1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1292-95E9-4A03-8F71-70B75752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C8C9-1285-4308-807C-F0675622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2C884-0E29-41D7-A270-90C3144C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5634-B2EE-4F28-94B9-8E07CA4D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337D-DE6D-41FC-B808-C5A56DB3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B106-8E0A-40FD-B30F-94EDA7CE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99F1D-FCD7-4400-9962-1B8D2F16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F3D3-079E-476C-8320-BA5D12BB0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78CAE-DD32-4A7E-9600-84D4735F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ECA24-5733-4B95-BAA9-B91A3C6A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73CF1-036C-4C44-AD16-38248B94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628EC-2562-413F-A243-2642A190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27EBA-C271-4DA2-AF14-6C28FCE5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95C4-5A7B-4B4D-91BA-DBC50D0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6FE93-0BB9-437E-94A3-1D3C220B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E446-6F3A-4E38-8123-047F4BC7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E195-9B95-4207-A43A-9A297EF2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A3044-05BD-4F20-A1D3-276A985F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DA262-2B6D-478F-AB97-A89FD2F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535A-291A-4C80-91C4-52BBCAD0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AD2A-3DB3-462D-AFBD-AF522A4F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D979-EEAF-457A-A8CD-BCA7675D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A2BC-7B85-4B2B-98EE-5B2B397B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D32F-E926-4CD0-AB76-E63BEB52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2F9A-1483-4B62-9324-A5C19928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BDE6-2704-4308-92D8-BCCD83CE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4C19-BC68-4D6C-A93D-724B48C9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DC895-B446-413B-B4FC-0A8D320D9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426CE-27F4-4119-A94F-6159A662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3E8F-B4C4-41EC-8EF6-29B495AD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3355-D71F-4137-B4A8-DE7BE6C5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AAA-2056-455A-A050-FAA6ABFE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98421-BAD4-47C4-95C8-D471EF46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6D2E-6B08-4DE6-999B-474E28A2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A384-EB46-49AF-9A74-96AA435E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C0AF-D1B9-4ADA-B2CC-0735D0F57E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EC22-5C22-433C-B4CA-64E5A062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3E92-5731-4AB8-A59A-6D38F57A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2584-178A-4CD1-98E4-7AEC7639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ABE6451B-4A9D-4B13-9473-C2465E209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11D0B-8B8E-4DC7-B3FF-DD6ED33DB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646564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How The Opioid Crisis Is Putting A Strain On The Foster Care System</a:t>
            </a:r>
            <a:endParaRPr lang="en-US" sz="81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856B6-6E9B-424C-A90F-33D5FEA0B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495269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Patrick Hreha &amp; Nick Weaver</a:t>
            </a:r>
          </a:p>
        </p:txBody>
      </p:sp>
    </p:spTree>
    <p:extLst>
      <p:ext uri="{BB962C8B-B14F-4D97-AF65-F5344CB8AC3E}">
        <p14:creationId xmlns:p14="http://schemas.microsoft.com/office/powerpoint/2010/main" val="110932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20A-133C-49A1-AE01-BC2D1E40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0051D-6E8D-4CBD-91BA-83B0B456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4" y="1914622"/>
            <a:ext cx="11944172" cy="4215590"/>
          </a:xfrm>
        </p:spPr>
      </p:pic>
    </p:spTree>
    <p:extLst>
      <p:ext uri="{BB962C8B-B14F-4D97-AF65-F5344CB8AC3E}">
        <p14:creationId xmlns:p14="http://schemas.microsoft.com/office/powerpoint/2010/main" val="15020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C4357-0DA3-421C-B846-25436A4E5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47" y="796110"/>
            <a:ext cx="8475306" cy="65194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398A3-95A1-4DEB-9DF3-53D6B6AA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117669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4F2CD4-523E-4449-8751-4BFC8642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2" y="841292"/>
            <a:ext cx="11272936" cy="6341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BFF93-0030-496D-8358-FC407DA3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168089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504603-6A18-4E8F-B75B-094B5305D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7" y="786800"/>
            <a:ext cx="11415385" cy="64211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47100-4D9B-408F-9FD1-D62990E7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383354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27F86-FDBA-49E9-9EC5-B693E392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743273"/>
            <a:ext cx="11353800" cy="63865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9ECDA-8343-4512-A19E-290BD90C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25727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29509-2F20-4C3B-A48E-1577A6A92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4" y="743273"/>
            <a:ext cx="11216951" cy="63095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08A72-5D9E-4E4C-A4C9-AA448FAC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</p:spTree>
    <p:extLst>
      <p:ext uri="{BB962C8B-B14F-4D97-AF65-F5344CB8AC3E}">
        <p14:creationId xmlns:p14="http://schemas.microsoft.com/office/powerpoint/2010/main" val="321036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9F72-25AE-4959-9293-81A83660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CONCLUSION</a:t>
            </a:r>
          </a:p>
        </p:txBody>
      </p:sp>
      <p:pic>
        <p:nvPicPr>
          <p:cNvPr id="4" name="Picture 3" descr="https://cdn-images-1.medium.com/max/1000/1*YE6ZLmi7CeyBIq5jcBD0JA.jpeg">
            <a:extLst>
              <a:ext uri="{FF2B5EF4-FFF2-40B4-BE49-F238E27FC236}">
                <a16:creationId xmlns:a16="http://schemas.microsoft.com/office/drawing/2014/main" id="{5599A3D2-124E-478F-9AEE-21BA8783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904E-A9C7-4D98-AA26-5481B282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9859-E17A-4984-A8F8-7CAA3FE0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Ohio, the opioid crisis has directly impacted the number of kids in foster care.</a:t>
            </a:r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A4473560-007E-4F65-8C5A-14946DF02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2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353A-D3B2-42D5-A29C-C2DAAC2D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D1F4-B911-43A8-8CB5-A5E680B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the opioid crisis impacted the foster care system in the state of Ohio?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counties had the biggest impact on the opioid crisis?</a:t>
            </a:r>
          </a:p>
          <a:p>
            <a:endParaRPr lang="en-US" dirty="0"/>
          </a:p>
          <a:p>
            <a:r>
              <a:rPr lang="en-US" dirty="0"/>
              <a:t>Which counties had the biggest impact on the number of kids in foster care?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B65BC904-FDE8-44C2-963A-39DA96376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4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5C0-7754-4E2A-B062-523D81A1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5508-9C31-4DA0-A68B-0634C912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drug data was pulled from the Ohio Department of Health website using their Ohio Public Health Data Warehouse.</a:t>
            </a:r>
          </a:p>
          <a:p>
            <a:pPr lvl="1"/>
            <a:r>
              <a:rPr lang="en-US" dirty="0"/>
              <a:t>Variables we used to pull the data:</a:t>
            </a:r>
          </a:p>
          <a:p>
            <a:pPr lvl="2"/>
            <a:r>
              <a:rPr lang="en-US" dirty="0"/>
              <a:t>Fentanyl, Heroin, Methadone, Opiates, Other Opioids and Prescription Opiates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Other variables we pulled from the ODH website:</a:t>
            </a:r>
          </a:p>
          <a:p>
            <a:pPr lvl="2"/>
            <a:r>
              <a:rPr lang="en-US" dirty="0"/>
              <a:t>The number of deaths from each drug per county between 2008 and 2017</a:t>
            </a:r>
          </a:p>
          <a:p>
            <a:pPr lvl="2"/>
            <a:r>
              <a:rPr lang="en-US" dirty="0"/>
              <a:t>The population of each county between 2008 and 2017.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The foster care data was pulled from the Kids Count website using their Kids Count Data Center and from the United States Children’s Bureau.</a:t>
            </a:r>
          </a:p>
        </p:txBody>
      </p:sp>
      <p:pic>
        <p:nvPicPr>
          <p:cNvPr id="5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6CF36AC8-7C49-429C-9B74-AFFBE8F51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EB3A-1B10-444E-8483-07997943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D7B1-5804-4D87-9DC0-038F5680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Created reports from respective websites </a:t>
            </a:r>
          </a:p>
          <a:p>
            <a:endParaRPr lang="en-US" dirty="0"/>
          </a:p>
          <a:p>
            <a:r>
              <a:rPr lang="en-US" dirty="0"/>
              <a:t>Cleaned up the data</a:t>
            </a:r>
          </a:p>
          <a:p>
            <a:endParaRPr lang="en-US" dirty="0"/>
          </a:p>
          <a:p>
            <a:r>
              <a:rPr lang="en-US" dirty="0"/>
              <a:t>Merged files</a:t>
            </a:r>
          </a:p>
          <a:p>
            <a:endParaRPr lang="en-US" dirty="0"/>
          </a:p>
          <a:p>
            <a:r>
              <a:rPr lang="en-US" dirty="0"/>
              <a:t>Analyzed the data</a:t>
            </a:r>
          </a:p>
          <a:p>
            <a:endParaRPr lang="en-US" dirty="0"/>
          </a:p>
          <a:p>
            <a:r>
              <a:rPr lang="en-US" dirty="0"/>
              <a:t>Created graphs</a:t>
            </a:r>
          </a:p>
          <a:p>
            <a:endParaRPr lang="en-US" dirty="0"/>
          </a:p>
          <a:p>
            <a:r>
              <a:rPr lang="en-US" dirty="0"/>
              <a:t>Made observations</a:t>
            </a:r>
          </a:p>
        </p:txBody>
      </p:sp>
      <p:pic>
        <p:nvPicPr>
          <p:cNvPr id="4" name="Picture 2" descr="https://cdn-images-1.medium.com/max/1000/1*YE6ZLmi7CeyBIq5jcBD0JA.jpeg">
            <a:extLst>
              <a:ext uri="{FF2B5EF4-FFF2-40B4-BE49-F238E27FC236}">
                <a16:creationId xmlns:a16="http://schemas.microsoft.com/office/drawing/2014/main" id="{5EA011AD-7A12-46F6-A088-D57FC8B3B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0" y="12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8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EC59-ECE4-4715-926D-756707F4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	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16EF4A3-1EBE-4E74-9DDD-13F222AB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13706"/>
            <a:ext cx="12182144" cy="4160523"/>
          </a:xfrm>
        </p:spPr>
      </p:pic>
    </p:spTree>
    <p:extLst>
      <p:ext uri="{BB962C8B-B14F-4D97-AF65-F5344CB8AC3E}">
        <p14:creationId xmlns:p14="http://schemas.microsoft.com/office/powerpoint/2010/main" val="122457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4BB2-8437-434F-9A16-2953177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10660-C96D-4B3E-9C8F-0E5C15E25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" y="1708734"/>
            <a:ext cx="12135398" cy="4667460"/>
          </a:xfrm>
        </p:spPr>
      </p:pic>
    </p:spTree>
    <p:extLst>
      <p:ext uri="{BB962C8B-B14F-4D97-AF65-F5344CB8AC3E}">
        <p14:creationId xmlns:p14="http://schemas.microsoft.com/office/powerpoint/2010/main" val="42660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AD84FF6-5FFC-49CE-BEC2-E1CE5DC66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7" y="763943"/>
            <a:ext cx="11066106" cy="62246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A00E8-30D0-4EA2-BF9D-7309CCCE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B15EB4E-75CA-4328-A898-18D4F627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433" y="6599109"/>
            <a:ext cx="1100856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 = 0.2035673889250735 intercept = 11727.468970240174 r = 0.7947168679757042 p = 0.006014443163470292 err = 0.05496995563769366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2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CC82-423B-4425-BEE2-4667AA21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2907B-95D3-41DD-BBB8-3F4F9340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629"/>
            <a:ext cx="12192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266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How The Opioid Crisis Is Putting A Strain On The Foster Care System</vt:lpstr>
      <vt:lpstr>Hypothesis</vt:lpstr>
      <vt:lpstr>Questions to Answer</vt:lpstr>
      <vt:lpstr>Background</vt:lpstr>
      <vt:lpstr>Data Exploration and Cleanup Process</vt:lpstr>
      <vt:lpstr>Analysis Process 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Analysis Process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Opioid Crisis Is Putting A Strain On The Foster Care System</dc:title>
  <dc:creator>Patrick Hreha</dc:creator>
  <cp:lastModifiedBy>Patrick Hreha</cp:lastModifiedBy>
  <cp:revision>12</cp:revision>
  <dcterms:created xsi:type="dcterms:W3CDTF">2019-06-24T23:06:32Z</dcterms:created>
  <dcterms:modified xsi:type="dcterms:W3CDTF">2019-06-25T00:58:26Z</dcterms:modified>
</cp:coreProperties>
</file>