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2" r:id="rId5"/>
    <p:sldId id="321" r:id="rId6"/>
    <p:sldId id="318" r:id="rId7"/>
    <p:sldId id="323" r:id="rId8"/>
    <p:sldId id="330" r:id="rId9"/>
    <p:sldId id="324" r:id="rId10"/>
    <p:sldId id="325" r:id="rId11"/>
    <p:sldId id="316" r:id="rId12"/>
    <p:sldId id="326" r:id="rId13"/>
    <p:sldId id="327" r:id="rId14"/>
    <p:sldId id="331" r:id="rId15"/>
    <p:sldId id="328" r:id="rId16"/>
    <p:sldId id="329" r:id="rId17"/>
    <p:sldId id="312" r:id="rId18"/>
    <p:sldId id="3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29F03-322C-40E6-BADC-95856EF19D95}" v="136" dt="2025-04-13T14:10:21.193"/>
  </p1510:revLst>
</p1510:revInfo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87190" autoAdjust="0"/>
  </p:normalViewPr>
  <p:slideViewPr>
    <p:cSldViewPr snapToGrid="0">
      <p:cViewPr varScale="1">
        <p:scale>
          <a:sx n="72" d="100"/>
          <a:sy n="72" d="100"/>
        </p:scale>
        <p:origin x="965" y="5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vin McDougall" userId="a8029e9af77e932b" providerId="LiveId" clId="{9F829F03-322C-40E6-BADC-95856EF19D95}"/>
    <pc:docChg chg="undo redo custSel addSld delSld modSld sldOrd">
      <pc:chgData name="Mervin McDougall" userId="a8029e9af77e932b" providerId="LiveId" clId="{9F829F03-322C-40E6-BADC-95856EF19D95}" dt="2025-04-13T18:50:29.572" v="3043" actId="20577"/>
      <pc:docMkLst>
        <pc:docMk/>
      </pc:docMkLst>
      <pc:sldChg chg="modSp mod">
        <pc:chgData name="Mervin McDougall" userId="a8029e9af77e932b" providerId="LiveId" clId="{9F829F03-322C-40E6-BADC-95856EF19D95}" dt="2025-04-05T15:10:28.973" v="1240" actId="20577"/>
        <pc:sldMkLst>
          <pc:docMk/>
          <pc:sldMk cId="704370842" sldId="310"/>
        </pc:sldMkLst>
        <pc:spChg chg="mod">
          <ac:chgData name="Mervin McDougall" userId="a8029e9af77e932b" providerId="LiveId" clId="{9F829F03-322C-40E6-BADC-95856EF19D95}" dt="2025-04-05T15:02:48.310" v="1239" actId="20577"/>
          <ac:spMkLst>
            <pc:docMk/>
            <pc:sldMk cId="704370842" sldId="310"/>
            <ac:spMk id="2" creationId="{70ECFE66-A9E7-A365-967B-2FD670CB3923}"/>
          </ac:spMkLst>
        </pc:spChg>
        <pc:spChg chg="mod">
          <ac:chgData name="Mervin McDougall" userId="a8029e9af77e932b" providerId="LiveId" clId="{9F829F03-322C-40E6-BADC-95856EF19D95}" dt="2025-04-05T15:10:28.973" v="1240" actId="20577"/>
          <ac:spMkLst>
            <pc:docMk/>
            <pc:sldMk cId="704370842" sldId="310"/>
            <ac:spMk id="3" creationId="{F101732C-7338-DBA0-BD19-1FA88304749F}"/>
          </ac:spMkLst>
        </pc:spChg>
      </pc:sldChg>
      <pc:sldChg chg="del">
        <pc:chgData name="Mervin McDougall" userId="a8029e9af77e932b" providerId="LiveId" clId="{9F829F03-322C-40E6-BADC-95856EF19D95}" dt="2025-04-05T14:48:59.095" v="1042" actId="47"/>
        <pc:sldMkLst>
          <pc:docMk/>
          <pc:sldMk cId="1669023770" sldId="311"/>
        </pc:sldMkLst>
      </pc:sldChg>
      <pc:sldChg chg="delSp modSp mod modClrScheme chgLayout">
        <pc:chgData name="Mervin McDougall" userId="a8029e9af77e932b" providerId="LiveId" clId="{9F829F03-322C-40E6-BADC-95856EF19D95}" dt="2025-04-05T15:15:08.889" v="1545" actId="20577"/>
        <pc:sldMkLst>
          <pc:docMk/>
          <pc:sldMk cId="952135350" sldId="312"/>
        </pc:sldMkLst>
        <pc:spChg chg="mod ord">
          <ac:chgData name="Mervin McDougall" userId="a8029e9af77e932b" providerId="LiveId" clId="{9F829F03-322C-40E6-BADC-95856EF19D95}" dt="2025-04-05T15:11:28.652" v="1253" actId="20577"/>
          <ac:spMkLst>
            <pc:docMk/>
            <pc:sldMk cId="952135350" sldId="312"/>
            <ac:spMk id="2" creationId="{35BFFCC8-C04D-0071-3B14-4AF828E000B0}"/>
          </ac:spMkLst>
        </pc:spChg>
        <pc:spChg chg="mod ord">
          <ac:chgData name="Mervin McDougall" userId="a8029e9af77e932b" providerId="LiveId" clId="{9F829F03-322C-40E6-BADC-95856EF19D95}" dt="2025-04-05T14:49:42.750" v="1043" actId="700"/>
          <ac:spMkLst>
            <pc:docMk/>
            <pc:sldMk cId="952135350" sldId="312"/>
            <ac:spMk id="3" creationId="{D9D6A759-37B6-1E14-BD05-D652BEECEA33}"/>
          </ac:spMkLst>
        </pc:spChg>
        <pc:spChg chg="mod ord">
          <ac:chgData name="Mervin McDougall" userId="a8029e9af77e932b" providerId="LiveId" clId="{9F829F03-322C-40E6-BADC-95856EF19D95}" dt="2025-04-05T15:15:08.889" v="1545" actId="20577"/>
          <ac:spMkLst>
            <pc:docMk/>
            <pc:sldMk cId="952135350" sldId="312"/>
            <ac:spMk id="6" creationId="{9F0E1748-5A63-CCAD-65B2-FB5DB78846F2}"/>
          </ac:spMkLst>
        </pc:spChg>
      </pc:sldChg>
      <pc:sldChg chg="del">
        <pc:chgData name="Mervin McDougall" userId="a8029e9af77e932b" providerId="LiveId" clId="{9F829F03-322C-40E6-BADC-95856EF19D95}" dt="2025-04-05T14:48:12.655" v="1033" actId="47"/>
        <pc:sldMkLst>
          <pc:docMk/>
          <pc:sldMk cId="2224546682" sldId="313"/>
        </pc:sldMkLst>
      </pc:sldChg>
      <pc:sldChg chg="del">
        <pc:chgData name="Mervin McDougall" userId="a8029e9af77e932b" providerId="LiveId" clId="{9F829F03-322C-40E6-BADC-95856EF19D95}" dt="2025-04-05T14:48:10.958" v="1032" actId="47"/>
        <pc:sldMkLst>
          <pc:docMk/>
          <pc:sldMk cId="82250651" sldId="314"/>
        </pc:sldMkLst>
      </pc:sldChg>
      <pc:sldChg chg="del">
        <pc:chgData name="Mervin McDougall" userId="a8029e9af77e932b" providerId="LiveId" clId="{9F829F03-322C-40E6-BADC-95856EF19D95}" dt="2025-04-05T14:46:52.774" v="1031" actId="47"/>
        <pc:sldMkLst>
          <pc:docMk/>
          <pc:sldMk cId="2302010161" sldId="315"/>
        </pc:sldMkLst>
      </pc:sldChg>
      <pc:sldChg chg="addSp delSp modSp mod modClrScheme chgLayout">
        <pc:chgData name="Mervin McDougall" userId="a8029e9af77e932b" providerId="LiveId" clId="{9F829F03-322C-40E6-BADC-95856EF19D95}" dt="2025-04-05T14:10:00.376" v="772" actId="20577"/>
        <pc:sldMkLst>
          <pc:docMk/>
          <pc:sldMk cId="554382460" sldId="316"/>
        </pc:sldMkLst>
        <pc:spChg chg="mod ord">
          <ac:chgData name="Mervin McDougall" userId="a8029e9af77e932b" providerId="LiveId" clId="{9F829F03-322C-40E6-BADC-95856EF19D95}" dt="2025-04-05T13:56:23.255" v="362" actId="20577"/>
          <ac:spMkLst>
            <pc:docMk/>
            <pc:sldMk cId="554382460" sldId="316"/>
            <ac:spMk id="3" creationId="{986F71E8-8D71-9405-3A01-01C3B8F86877}"/>
          </ac:spMkLst>
        </pc:spChg>
        <pc:spChg chg="mod ord">
          <ac:chgData name="Mervin McDougall" userId="a8029e9af77e932b" providerId="LiveId" clId="{9F829F03-322C-40E6-BADC-95856EF19D95}" dt="2025-04-05T14:10:00.376" v="772" actId="20577"/>
          <ac:spMkLst>
            <pc:docMk/>
            <pc:sldMk cId="554382460" sldId="316"/>
            <ac:spMk id="4" creationId="{392C90C5-5198-C255-02F9-1608AA49E088}"/>
          </ac:spMkLst>
        </pc:spChg>
        <pc:spChg chg="mod ord">
          <ac:chgData name="Mervin McDougall" userId="a8029e9af77e932b" providerId="LiveId" clId="{9F829F03-322C-40E6-BADC-95856EF19D95}" dt="2025-04-05T13:35:01.100" v="7" actId="700"/>
          <ac:spMkLst>
            <pc:docMk/>
            <pc:sldMk cId="554382460" sldId="316"/>
            <ac:spMk id="5" creationId="{A34518A5-1C9D-79F3-349C-3E7AAFD98951}"/>
          </ac:spMkLst>
        </pc:spChg>
        <pc:spChg chg="add mod">
          <ac:chgData name="Mervin McDougall" userId="a8029e9af77e932b" providerId="LiveId" clId="{9F829F03-322C-40E6-BADC-95856EF19D95}" dt="2025-04-05T13:53:59.961" v="360" actId="1076"/>
          <ac:spMkLst>
            <pc:docMk/>
            <pc:sldMk cId="554382460" sldId="316"/>
            <ac:spMk id="7" creationId="{EFD6B694-AF3F-D1E1-6E6B-ADD58C2A7988}"/>
          </ac:spMkLst>
        </pc:spChg>
        <pc:picChg chg="add mod">
          <ac:chgData name="Mervin McDougall" userId="a8029e9af77e932b" providerId="LiveId" clId="{9F829F03-322C-40E6-BADC-95856EF19D95}" dt="2025-04-05T13:36:05.964" v="189"/>
          <ac:picMkLst>
            <pc:docMk/>
            <pc:sldMk cId="554382460" sldId="316"/>
            <ac:picMk id="6" creationId="{E2BFA26D-7D6A-EB0A-9562-AF463FD31D19}"/>
          </ac:picMkLst>
        </pc:picChg>
      </pc:sldChg>
      <pc:sldChg chg="modSp">
        <pc:chgData name="Mervin McDougall" userId="a8029e9af77e932b" providerId="LiveId" clId="{9F829F03-322C-40E6-BADC-95856EF19D95}" dt="2025-04-05T14:48:32.104" v="1041" actId="20577"/>
        <pc:sldMkLst>
          <pc:docMk/>
          <pc:sldMk cId="1607455252" sldId="321"/>
        </pc:sldMkLst>
        <pc:graphicFrameChg chg="mod">
          <ac:chgData name="Mervin McDougall" userId="a8029e9af77e932b" providerId="LiveId" clId="{9F829F03-322C-40E6-BADC-95856EF19D95}" dt="2025-04-05T14:48:32.104" v="1041" actId="20577"/>
          <ac:graphicFrameMkLst>
            <pc:docMk/>
            <pc:sldMk cId="1607455252" sldId="321"/>
            <ac:graphicFrameMk id="6" creationId="{8841805F-8280-4FC8-CD90-90163CC9D46B}"/>
          </ac:graphicFrameMkLst>
        </pc:graphicFrameChg>
      </pc:sldChg>
      <pc:sldChg chg="modSp">
        <pc:chgData name="Mervin McDougall" userId="a8029e9af77e932b" providerId="LiveId" clId="{9F829F03-322C-40E6-BADC-95856EF19D95}" dt="2025-04-05T14:06:57.114" v="596" actId="20577"/>
        <pc:sldMkLst>
          <pc:docMk/>
          <pc:sldMk cId="4255726051" sldId="323"/>
        </pc:sldMkLst>
        <pc:graphicFrameChg chg="mod">
          <ac:chgData name="Mervin McDougall" userId="a8029e9af77e932b" providerId="LiveId" clId="{9F829F03-322C-40E6-BADC-95856EF19D95}" dt="2025-04-05T14:06:57.114" v="596" actId="20577"/>
          <ac:graphicFrameMkLst>
            <pc:docMk/>
            <pc:sldMk cId="4255726051" sldId="323"/>
            <ac:graphicFrameMk id="8" creationId="{44C010F5-743C-3FB8-2D50-96596E80085E}"/>
          </ac:graphicFrameMkLst>
        </pc:graphicFrameChg>
      </pc:sldChg>
      <pc:sldChg chg="modSp add del mod modNotesTx">
        <pc:chgData name="Mervin McDougall" userId="a8029e9af77e932b" providerId="LiveId" clId="{9F829F03-322C-40E6-BADC-95856EF19D95}" dt="2025-04-13T18:50:29.572" v="3043" actId="20577"/>
        <pc:sldMkLst>
          <pc:docMk/>
          <pc:sldMk cId="3701278607" sldId="324"/>
        </pc:sldMkLst>
        <pc:spChg chg="mod">
          <ac:chgData name="Mervin McDougall" userId="a8029e9af77e932b" providerId="LiveId" clId="{9F829F03-322C-40E6-BADC-95856EF19D95}" dt="2025-04-13T18:50:16.952" v="2984" actId="20577"/>
          <ac:spMkLst>
            <pc:docMk/>
            <pc:sldMk cId="3701278607" sldId="324"/>
            <ac:spMk id="3" creationId="{E08F9B2E-8146-D18C-857F-D248D677DAE1}"/>
          </ac:spMkLst>
        </pc:spChg>
        <pc:spChg chg="mod">
          <ac:chgData name="Mervin McDougall" userId="a8029e9af77e932b" providerId="LiveId" clId="{9F829F03-322C-40E6-BADC-95856EF19D95}" dt="2025-04-13T18:50:29.572" v="3043" actId="20577"/>
          <ac:spMkLst>
            <pc:docMk/>
            <pc:sldMk cId="3701278607" sldId="324"/>
            <ac:spMk id="4" creationId="{26CCE171-1574-4B16-C3FD-E8C77E399EE3}"/>
          </ac:spMkLst>
        </pc:spChg>
      </pc:sldChg>
      <pc:sldChg chg="modSp mod modNotesTx">
        <pc:chgData name="Mervin McDougall" userId="a8029e9af77e932b" providerId="LiveId" clId="{9F829F03-322C-40E6-BADC-95856EF19D95}" dt="2025-04-13T13:49:13.908" v="1801" actId="20577"/>
        <pc:sldMkLst>
          <pc:docMk/>
          <pc:sldMk cId="2434384430" sldId="325"/>
        </pc:sldMkLst>
        <pc:spChg chg="mod">
          <ac:chgData name="Mervin McDougall" userId="a8029e9af77e932b" providerId="LiveId" clId="{9F829F03-322C-40E6-BADC-95856EF19D95}" dt="2025-04-05T13:33:15.859" v="3" actId="20577"/>
          <ac:spMkLst>
            <pc:docMk/>
            <pc:sldMk cId="2434384430" sldId="325"/>
            <ac:spMk id="3" creationId="{722AEBBA-3E08-5880-D999-0276F72E79E0}"/>
          </ac:spMkLst>
        </pc:spChg>
      </pc:sldChg>
      <pc:sldChg chg="addSp delSp modSp add mod">
        <pc:chgData name="Mervin McDougall" userId="a8029e9af77e932b" providerId="LiveId" clId="{9F829F03-322C-40E6-BADC-95856EF19D95}" dt="2025-04-05T14:09:38.488" v="757" actId="20577"/>
        <pc:sldMkLst>
          <pc:docMk/>
          <pc:sldMk cId="3507331332" sldId="326"/>
        </pc:sldMkLst>
        <pc:spChg chg="mod">
          <ac:chgData name="Mervin McDougall" userId="a8029e9af77e932b" providerId="LiveId" clId="{9F829F03-322C-40E6-BADC-95856EF19D95}" dt="2025-04-05T13:56:56.814" v="380" actId="20577"/>
          <ac:spMkLst>
            <pc:docMk/>
            <pc:sldMk cId="3507331332" sldId="326"/>
            <ac:spMk id="3" creationId="{16E5D77B-3A12-800B-7862-6FFBF979F2D4}"/>
          </ac:spMkLst>
        </pc:spChg>
        <pc:spChg chg="mod">
          <ac:chgData name="Mervin McDougall" userId="a8029e9af77e932b" providerId="LiveId" clId="{9F829F03-322C-40E6-BADC-95856EF19D95}" dt="2025-04-05T14:09:38.488" v="757" actId="20577"/>
          <ac:spMkLst>
            <pc:docMk/>
            <pc:sldMk cId="3507331332" sldId="326"/>
            <ac:spMk id="4" creationId="{BF393895-7F10-3D18-85D7-056D24F74067}"/>
          </ac:spMkLst>
        </pc:spChg>
        <pc:spChg chg="mod">
          <ac:chgData name="Mervin McDougall" userId="a8029e9af77e932b" providerId="LiveId" clId="{9F829F03-322C-40E6-BADC-95856EF19D95}" dt="2025-04-05T14:00:01.007" v="586" actId="20577"/>
          <ac:spMkLst>
            <pc:docMk/>
            <pc:sldMk cId="3507331332" sldId="326"/>
            <ac:spMk id="7" creationId="{C69D11B2-ADD0-F0C1-277D-DB7D592939E5}"/>
          </ac:spMkLst>
        </pc:spChg>
        <pc:graphicFrameChg chg="add mod">
          <ac:chgData name="Mervin McDougall" userId="a8029e9af77e932b" providerId="LiveId" clId="{9F829F03-322C-40E6-BADC-95856EF19D95}" dt="2025-04-05T13:59:54.450" v="584" actId="14100"/>
          <ac:graphicFrameMkLst>
            <pc:docMk/>
            <pc:sldMk cId="3507331332" sldId="326"/>
            <ac:graphicFrameMk id="10" creationId="{A655EDB6-112A-C8D1-B248-7C85D55BD2C4}"/>
          </ac:graphicFrameMkLst>
        </pc:graphicFrameChg>
      </pc:sldChg>
      <pc:sldChg chg="addSp delSp modSp add mod">
        <pc:chgData name="Mervin McDougall" userId="a8029e9af77e932b" providerId="LiveId" clId="{9F829F03-322C-40E6-BADC-95856EF19D95}" dt="2025-04-05T14:09:21.402" v="745" actId="20577"/>
        <pc:sldMkLst>
          <pc:docMk/>
          <pc:sldMk cId="684076574" sldId="327"/>
        </pc:sldMkLst>
        <pc:spChg chg="mod">
          <ac:chgData name="Mervin McDougall" userId="a8029e9af77e932b" providerId="LiveId" clId="{9F829F03-322C-40E6-BADC-95856EF19D95}" dt="2025-04-05T14:09:21.402" v="745" actId="20577"/>
          <ac:spMkLst>
            <pc:docMk/>
            <pc:sldMk cId="684076574" sldId="327"/>
            <ac:spMk id="4" creationId="{F50BE69A-FAEE-43E1-6995-081A8AEC3EBA}"/>
          </ac:spMkLst>
        </pc:spChg>
        <pc:spChg chg="mod">
          <ac:chgData name="Mervin McDougall" userId="a8029e9af77e932b" providerId="LiveId" clId="{9F829F03-322C-40E6-BADC-95856EF19D95}" dt="2025-04-05T14:08:18.693" v="615" actId="20577"/>
          <ac:spMkLst>
            <pc:docMk/>
            <pc:sldMk cId="684076574" sldId="327"/>
            <ac:spMk id="7" creationId="{8AEACD4B-E51D-D4F4-BA62-BFC8B47C0B21}"/>
          </ac:spMkLst>
        </pc:spChg>
        <pc:picChg chg="add mod">
          <ac:chgData name="Mervin McDougall" userId="a8029e9af77e932b" providerId="LiveId" clId="{9F829F03-322C-40E6-BADC-95856EF19D95}" dt="2025-04-05T14:08:13.791" v="613" actId="14100"/>
          <ac:picMkLst>
            <pc:docMk/>
            <pc:sldMk cId="684076574" sldId="327"/>
            <ac:picMk id="9" creationId="{C8883A55-7EAC-1725-CCBE-9F61DCDC0165}"/>
          </ac:picMkLst>
        </pc:picChg>
      </pc:sldChg>
      <pc:sldChg chg="addSp delSp modSp add mod">
        <pc:chgData name="Mervin McDougall" userId="a8029e9af77e932b" providerId="LiveId" clId="{9F829F03-322C-40E6-BADC-95856EF19D95}" dt="2025-04-13T14:35:34.493" v="2796" actId="20577"/>
        <pc:sldMkLst>
          <pc:docMk/>
          <pc:sldMk cId="147943385" sldId="328"/>
        </pc:sldMkLst>
        <pc:spChg chg="mod">
          <ac:chgData name="Mervin McDougall" userId="a8029e9af77e932b" providerId="LiveId" clId="{9F829F03-322C-40E6-BADC-95856EF19D95}" dt="2025-04-05T14:12:30.265" v="779" actId="27636"/>
          <ac:spMkLst>
            <pc:docMk/>
            <pc:sldMk cId="147943385" sldId="328"/>
            <ac:spMk id="3" creationId="{54014FE3-C519-B131-990C-5135267CCE56}"/>
          </ac:spMkLst>
        </pc:spChg>
        <pc:spChg chg="mod">
          <ac:chgData name="Mervin McDougall" userId="a8029e9af77e932b" providerId="LiveId" clId="{9F829F03-322C-40E6-BADC-95856EF19D95}" dt="2025-04-13T14:35:34.493" v="2796" actId="20577"/>
          <ac:spMkLst>
            <pc:docMk/>
            <pc:sldMk cId="147943385" sldId="328"/>
            <ac:spMk id="4" creationId="{66069CEA-804A-01D9-07E0-9600F53472F6}"/>
          </ac:spMkLst>
        </pc:spChg>
        <pc:spChg chg="mod">
          <ac:chgData name="Mervin McDougall" userId="a8029e9af77e932b" providerId="LiveId" clId="{9F829F03-322C-40E6-BADC-95856EF19D95}" dt="2025-04-13T14:10:49.757" v="2787" actId="20577"/>
          <ac:spMkLst>
            <pc:docMk/>
            <pc:sldMk cId="147943385" sldId="328"/>
            <ac:spMk id="7" creationId="{53BDBDA6-D07E-8538-F32A-D05A46D37B12}"/>
          </ac:spMkLst>
        </pc:spChg>
        <pc:picChg chg="add mod">
          <ac:chgData name="Mervin McDougall" userId="a8029e9af77e932b" providerId="LiveId" clId="{9F829F03-322C-40E6-BADC-95856EF19D95}" dt="2025-04-05T14:41:46.998" v="789" actId="14100"/>
          <ac:picMkLst>
            <pc:docMk/>
            <pc:sldMk cId="147943385" sldId="328"/>
            <ac:picMk id="8" creationId="{06F7397E-2D93-E6B8-A253-A670E1449F66}"/>
          </ac:picMkLst>
        </pc:picChg>
      </pc:sldChg>
      <pc:sldChg chg="addSp delSp modSp add mod">
        <pc:chgData name="Mervin McDougall" userId="a8029e9af77e932b" providerId="LiveId" clId="{9F829F03-322C-40E6-BADC-95856EF19D95}" dt="2025-04-13T14:35:25.330" v="2794" actId="20577"/>
        <pc:sldMkLst>
          <pc:docMk/>
          <pc:sldMk cId="1314410272" sldId="329"/>
        </pc:sldMkLst>
        <pc:spChg chg="mod">
          <ac:chgData name="Mervin McDougall" userId="a8029e9af77e932b" providerId="LiveId" clId="{9F829F03-322C-40E6-BADC-95856EF19D95}" dt="2025-04-05T14:44:25.003" v="935"/>
          <ac:spMkLst>
            <pc:docMk/>
            <pc:sldMk cId="1314410272" sldId="329"/>
            <ac:spMk id="3" creationId="{E0111160-099E-C111-EA8A-8F36C360697F}"/>
          </ac:spMkLst>
        </pc:spChg>
        <pc:spChg chg="mod">
          <ac:chgData name="Mervin McDougall" userId="a8029e9af77e932b" providerId="LiveId" clId="{9F829F03-322C-40E6-BADC-95856EF19D95}" dt="2025-04-13T14:35:25.330" v="2794" actId="20577"/>
          <ac:spMkLst>
            <pc:docMk/>
            <pc:sldMk cId="1314410272" sldId="329"/>
            <ac:spMk id="4" creationId="{D446695F-9C42-683A-F21A-77B3E601FC3F}"/>
          </ac:spMkLst>
        </pc:spChg>
        <pc:spChg chg="add del mod">
          <ac:chgData name="Mervin McDougall" userId="a8029e9af77e932b" providerId="LiveId" clId="{9F829F03-322C-40E6-BADC-95856EF19D95}" dt="2025-04-13T14:11:02.369" v="2791" actId="20577"/>
          <ac:spMkLst>
            <pc:docMk/>
            <pc:sldMk cId="1314410272" sldId="329"/>
            <ac:spMk id="7" creationId="{2B9B9AB0-8E1A-2EE2-80A2-885620136F2D}"/>
          </ac:spMkLst>
        </pc:spChg>
        <pc:picChg chg="add mod">
          <ac:chgData name="Mervin McDougall" userId="a8029e9af77e932b" providerId="LiveId" clId="{9F829F03-322C-40E6-BADC-95856EF19D95}" dt="2025-04-05T14:44:50.191" v="936"/>
          <ac:picMkLst>
            <pc:docMk/>
            <pc:sldMk cId="1314410272" sldId="329"/>
            <ac:picMk id="9" creationId="{D4D7FA57-E8F8-7D4D-62A6-1A9383B88BDF}"/>
          </ac:picMkLst>
        </pc:picChg>
      </pc:sldChg>
      <pc:sldChg chg="new del">
        <pc:chgData name="Mervin McDougall" userId="a8029e9af77e932b" providerId="LiveId" clId="{9F829F03-322C-40E6-BADC-95856EF19D95}" dt="2025-04-05T14:57:40.386" v="1074" actId="680"/>
        <pc:sldMkLst>
          <pc:docMk/>
          <pc:sldMk cId="505734344" sldId="330"/>
        </pc:sldMkLst>
      </pc:sldChg>
      <pc:sldChg chg="addSp delSp modSp new mod ord modClrScheme chgLayout">
        <pc:chgData name="Mervin McDougall" userId="a8029e9af77e932b" providerId="LiveId" clId="{9F829F03-322C-40E6-BADC-95856EF19D95}" dt="2025-04-13T14:02:33.866" v="2344" actId="26606"/>
        <pc:sldMkLst>
          <pc:docMk/>
          <pc:sldMk cId="2186502928" sldId="330"/>
        </pc:sldMkLst>
        <pc:spChg chg="mod">
          <ac:chgData name="Mervin McDougall" userId="a8029e9af77e932b" providerId="LiveId" clId="{9F829F03-322C-40E6-BADC-95856EF19D95}" dt="2025-04-12T15:04:03.671" v="1651" actId="26606"/>
          <ac:spMkLst>
            <pc:docMk/>
            <pc:sldMk cId="2186502928" sldId="330"/>
            <ac:spMk id="2" creationId="{7FFC3899-A5D8-171C-5DA9-39FCCA58B6E3}"/>
          </ac:spMkLst>
        </pc:spChg>
        <pc:spChg chg="add del mod">
          <ac:chgData name="Mervin McDougall" userId="a8029e9af77e932b" providerId="LiveId" clId="{9F829F03-322C-40E6-BADC-95856EF19D95}" dt="2025-04-12T15:04:03.671" v="1651" actId="26606"/>
          <ac:spMkLst>
            <pc:docMk/>
            <pc:sldMk cId="2186502928" sldId="330"/>
            <ac:spMk id="3" creationId="{0C646B56-8BD0-2095-14D2-D73F0F73CB66}"/>
          </ac:spMkLst>
        </pc:spChg>
        <pc:spChg chg="add del mod">
          <ac:chgData name="Mervin McDougall" userId="a8029e9af77e932b" providerId="LiveId" clId="{9F829F03-322C-40E6-BADC-95856EF19D95}" dt="2025-04-12T15:03:19.627" v="1642" actId="26606"/>
          <ac:spMkLst>
            <pc:docMk/>
            <pc:sldMk cId="2186502928" sldId="330"/>
            <ac:spMk id="8" creationId="{DE7A385A-33A7-1ACA-3AF2-A8B8F67DFCA1}"/>
          </ac:spMkLst>
        </pc:spChg>
        <pc:spChg chg="add del mod">
          <ac:chgData name="Mervin McDougall" userId="a8029e9af77e932b" providerId="LiveId" clId="{9F829F03-322C-40E6-BADC-95856EF19D95}" dt="2025-04-12T15:03:27.839" v="1644" actId="26606"/>
          <ac:spMkLst>
            <pc:docMk/>
            <pc:sldMk cId="2186502928" sldId="330"/>
            <ac:spMk id="9" creationId="{872EB331-685C-B5E8-2DC9-59C65355C05A}"/>
          </ac:spMkLst>
        </pc:spChg>
        <pc:spChg chg="add del mod">
          <ac:chgData name="Mervin McDougall" userId="a8029e9af77e932b" providerId="LiveId" clId="{9F829F03-322C-40E6-BADC-95856EF19D95}" dt="2025-04-12T15:03:19.627" v="1642" actId="26606"/>
          <ac:spMkLst>
            <pc:docMk/>
            <pc:sldMk cId="2186502928" sldId="330"/>
            <ac:spMk id="10" creationId="{523E611E-210E-5988-9AEF-A3709F597955}"/>
          </ac:spMkLst>
        </pc:spChg>
        <pc:spChg chg="add del mod">
          <ac:chgData name="Mervin McDougall" userId="a8029e9af77e932b" providerId="LiveId" clId="{9F829F03-322C-40E6-BADC-95856EF19D95}" dt="2025-04-12T15:03:48.617" v="1646" actId="26606"/>
          <ac:spMkLst>
            <pc:docMk/>
            <pc:sldMk cId="2186502928" sldId="330"/>
            <ac:spMk id="11" creationId="{92B9DECA-26F3-A794-0D1A-3D8BFBF2EC94}"/>
          </ac:spMkLst>
        </pc:spChg>
        <pc:spChg chg="add del mod">
          <ac:chgData name="Mervin McDougall" userId="a8029e9af77e932b" providerId="LiveId" clId="{9F829F03-322C-40E6-BADC-95856EF19D95}" dt="2025-04-12T15:03:54.338" v="1648" actId="26606"/>
          <ac:spMkLst>
            <pc:docMk/>
            <pc:sldMk cId="2186502928" sldId="330"/>
            <ac:spMk id="14" creationId="{77F2FD7E-064B-A7D2-D6D1-FDA8195CBE8B}"/>
          </ac:spMkLst>
        </pc:spChg>
        <pc:spChg chg="add del mod">
          <ac:chgData name="Mervin McDougall" userId="a8029e9af77e932b" providerId="LiveId" clId="{9F829F03-322C-40E6-BADC-95856EF19D95}" dt="2025-04-12T15:03:54.338" v="1648" actId="26606"/>
          <ac:spMkLst>
            <pc:docMk/>
            <pc:sldMk cId="2186502928" sldId="330"/>
            <ac:spMk id="15" creationId="{2FC34EDF-E7A2-7D04-2C14-8980533E85FE}"/>
          </ac:spMkLst>
        </pc:spChg>
        <pc:spChg chg="add del mod">
          <ac:chgData name="Mervin McDougall" userId="a8029e9af77e932b" providerId="LiveId" clId="{9F829F03-322C-40E6-BADC-95856EF19D95}" dt="2025-04-12T15:04:03.587" v="1650" actId="26606"/>
          <ac:spMkLst>
            <pc:docMk/>
            <pc:sldMk cId="2186502928" sldId="330"/>
            <ac:spMk id="18" creationId="{BC29D780-F402-AF2C-F129-77F20B3E49B5}"/>
          </ac:spMkLst>
        </pc:spChg>
        <pc:spChg chg="add del mod">
          <ac:chgData name="Mervin McDougall" userId="a8029e9af77e932b" providerId="LiveId" clId="{9F829F03-322C-40E6-BADC-95856EF19D95}" dt="2025-04-12T15:04:03.587" v="1650" actId="26606"/>
          <ac:spMkLst>
            <pc:docMk/>
            <pc:sldMk cId="2186502928" sldId="330"/>
            <ac:spMk id="19" creationId="{0C646B56-8BD0-2095-14D2-D73F0F73CB66}"/>
          </ac:spMkLst>
        </pc:spChg>
        <pc:spChg chg="add del mod">
          <ac:chgData name="Mervin McDougall" userId="a8029e9af77e932b" providerId="LiveId" clId="{9F829F03-322C-40E6-BADC-95856EF19D95}" dt="2025-04-12T15:04:03.587" v="1650" actId="26606"/>
          <ac:spMkLst>
            <pc:docMk/>
            <pc:sldMk cId="2186502928" sldId="330"/>
            <ac:spMk id="20" creationId="{E5CCD2B5-1A1E-7BA9-8469-2A892DF3C86E}"/>
          </ac:spMkLst>
        </pc:spChg>
        <pc:spChg chg="add mod">
          <ac:chgData name="Mervin McDougall" userId="a8029e9af77e932b" providerId="LiveId" clId="{9F829F03-322C-40E6-BADC-95856EF19D95}" dt="2025-04-13T14:02:33.866" v="2344" actId="26606"/>
          <ac:spMkLst>
            <pc:docMk/>
            <pc:sldMk cId="2186502928" sldId="330"/>
            <ac:spMk id="22" creationId="{872EB331-685C-B5E8-2DC9-59C65355C05A}"/>
          </ac:spMkLst>
        </pc:spChg>
        <pc:graphicFrameChg chg="add del">
          <ac:chgData name="Mervin McDougall" userId="a8029e9af77e932b" providerId="LiveId" clId="{9F829F03-322C-40E6-BADC-95856EF19D95}" dt="2025-04-12T15:03:27.839" v="1644" actId="26606"/>
          <ac:graphicFrameMkLst>
            <pc:docMk/>
            <pc:sldMk cId="2186502928" sldId="330"/>
            <ac:graphicFrameMk id="5" creationId="{8D7C66DA-1E6B-A9B5-66D1-BB35C360107C}"/>
          </ac:graphicFrameMkLst>
        </pc:graphicFrameChg>
        <pc:graphicFrameChg chg="add del">
          <ac:chgData name="Mervin McDougall" userId="a8029e9af77e932b" providerId="LiveId" clId="{9F829F03-322C-40E6-BADC-95856EF19D95}" dt="2025-04-12T15:03:48.617" v="1646" actId="26606"/>
          <ac:graphicFrameMkLst>
            <pc:docMk/>
            <pc:sldMk cId="2186502928" sldId="330"/>
            <ac:graphicFrameMk id="12" creationId="{5E9BCADB-54C7-52D9-E4C1-B105A4141008}"/>
          </ac:graphicFrameMkLst>
        </pc:graphicFrameChg>
        <pc:graphicFrameChg chg="add del">
          <ac:chgData name="Mervin McDougall" userId="a8029e9af77e932b" providerId="LiveId" clId="{9F829F03-322C-40E6-BADC-95856EF19D95}" dt="2025-04-12T15:03:54.338" v="1648" actId="26606"/>
          <ac:graphicFrameMkLst>
            <pc:docMk/>
            <pc:sldMk cId="2186502928" sldId="330"/>
            <ac:graphicFrameMk id="16" creationId="{A84D9E0D-D21F-1794-9005-62632ADF2C40}"/>
          </ac:graphicFrameMkLst>
        </pc:graphicFrameChg>
        <pc:graphicFrameChg chg="add mod modGraphic">
          <ac:chgData name="Mervin McDougall" userId="a8029e9af77e932b" providerId="LiveId" clId="{9F829F03-322C-40E6-BADC-95856EF19D95}" dt="2025-04-13T14:02:33.866" v="2344" actId="26606"/>
          <ac:graphicFrameMkLst>
            <pc:docMk/>
            <pc:sldMk cId="2186502928" sldId="330"/>
            <ac:graphicFrameMk id="23" creationId="{8D7C66DA-1E6B-A9B5-66D1-BB35C360107C}"/>
          </ac:graphicFrameMkLst>
        </pc:graphicFrameChg>
      </pc:sldChg>
      <pc:sldChg chg="addSp delSp modSp add mod ord modNotesTx">
        <pc:chgData name="Mervin McDougall" userId="a8029e9af77e932b" providerId="LiveId" clId="{9F829F03-322C-40E6-BADC-95856EF19D95}" dt="2025-04-13T14:13:50.617" v="2792" actId="20577"/>
        <pc:sldMkLst>
          <pc:docMk/>
          <pc:sldMk cId="966353419" sldId="331"/>
        </pc:sldMkLst>
        <pc:spChg chg="mod">
          <ac:chgData name="Mervin McDougall" userId="a8029e9af77e932b" providerId="LiveId" clId="{9F829F03-322C-40E6-BADC-95856EF19D95}" dt="2025-04-13T14:03:21.128" v="2349"/>
          <ac:spMkLst>
            <pc:docMk/>
            <pc:sldMk cId="966353419" sldId="331"/>
            <ac:spMk id="2" creationId="{E615E800-5A55-651C-30C2-9177361178CB}"/>
          </ac:spMkLst>
        </pc:spChg>
        <pc:spChg chg="del">
          <ac:chgData name="Mervin McDougall" userId="a8029e9af77e932b" providerId="LiveId" clId="{9F829F03-322C-40E6-BADC-95856EF19D95}" dt="2025-04-13T14:05:06.588" v="2350" actId="478"/>
          <ac:spMkLst>
            <pc:docMk/>
            <pc:sldMk cId="966353419" sldId="331"/>
            <ac:spMk id="3" creationId="{68D0AF55-F632-F062-CB6D-216337DB6D0B}"/>
          </ac:spMkLst>
        </pc:spChg>
        <pc:spChg chg="del mod">
          <ac:chgData name="Mervin McDougall" userId="a8029e9af77e932b" providerId="LiveId" clId="{9F829F03-322C-40E6-BADC-95856EF19D95}" dt="2025-04-13T14:09:20.732" v="2783"/>
          <ac:spMkLst>
            <pc:docMk/>
            <pc:sldMk cId="966353419" sldId="331"/>
            <ac:spMk id="4" creationId="{9A2C4BAC-AA62-E45D-C2FF-5A7C12B255B9}"/>
          </ac:spMkLst>
        </pc:spChg>
        <pc:spChg chg="add mod">
          <ac:chgData name="Mervin McDougall" userId="a8029e9af77e932b" providerId="LiveId" clId="{9F829F03-322C-40E6-BADC-95856EF19D95}" dt="2025-04-13T14:09:04.090" v="2782" actId="20577"/>
          <ac:spMkLst>
            <pc:docMk/>
            <pc:sldMk cId="966353419" sldId="331"/>
            <ac:spMk id="7" creationId="{7408B6D6-BAE3-ECBB-8252-1E6E26D8B48E}"/>
          </ac:spMkLst>
        </pc:spChg>
        <pc:spChg chg="add mod">
          <ac:chgData name="Mervin McDougall" userId="a8029e9af77e932b" providerId="LiveId" clId="{9F829F03-322C-40E6-BADC-95856EF19D95}" dt="2025-04-13T14:10:21.193" v="2784"/>
          <ac:spMkLst>
            <pc:docMk/>
            <pc:sldMk cId="966353419" sldId="331"/>
            <ac:spMk id="9" creationId="{3F10DC69-699A-CA27-610F-4C5A7940C97A}"/>
          </ac:spMkLst>
        </pc:spChg>
        <pc:picChg chg="add mod">
          <ac:chgData name="Mervin McDougall" userId="a8029e9af77e932b" providerId="LiveId" clId="{9F829F03-322C-40E6-BADC-95856EF19D95}" dt="2025-04-13T14:10:38.604" v="2785" actId="14100"/>
          <ac:picMkLst>
            <pc:docMk/>
            <pc:sldMk cId="966353419" sldId="331"/>
            <ac:picMk id="8" creationId="{80AEA236-5FAF-6C17-629E-08419B0B9A7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Approvals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5">
                      <a:shade val="76000"/>
                      <a:lumMod val="60000"/>
                      <a:lumOff val="40000"/>
                    </a:schemeClr>
                  </a:gs>
                  <a:gs pos="0">
                    <a:schemeClr val="accent5">
                      <a:shade val="76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35-48BC-8971-74453B748CD2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5">
                      <a:tint val="77000"/>
                      <a:lumMod val="60000"/>
                      <a:lumOff val="40000"/>
                    </a:schemeClr>
                  </a:gs>
                  <a:gs pos="0">
                    <a:schemeClr val="accent5">
                      <a:tint val="77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35-48BC-8971-74453B748CD2}"/>
              </c:ext>
            </c:extLst>
          </c:dPt>
          <c:dLbls>
            <c:dLbl>
              <c:idx val="0"/>
              <c:layout>
                <c:manualLayout>
                  <c:x val="-0.11883833105771084"/>
                  <c:y val="-0.1161503808613348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35-48BC-8971-74453B748CD2}"/>
                </c:ext>
              </c:extLst>
            </c:dLbl>
            <c:dLbl>
              <c:idx val="1"/>
              <c:layout>
                <c:manualLayout>
                  <c:x val="7.7181523584879244E-2"/>
                  <c:y val="0.1805118288086866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35-48BC-8971-74453B748C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35-48BC-8971-74453B748CD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B238B-7736-4831-B30D-FBBDEEA36CB6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19A8408-A2CB-4F52-BBC6-059D86DC50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Introduction</a:t>
          </a:r>
        </a:p>
      </dgm:t>
    </dgm:pt>
    <dgm:pt modelId="{B6294A0B-E91D-4847-941D-33E469A24BFC}" type="parTrans" cxnId="{90722C92-01CB-4DE8-A263-C7A7EF2BAC39}">
      <dgm:prSet/>
      <dgm:spPr/>
      <dgm:t>
        <a:bodyPr/>
        <a:lstStyle/>
        <a:p>
          <a:endParaRPr lang="en-US"/>
        </a:p>
      </dgm:t>
    </dgm:pt>
    <dgm:pt modelId="{EBC2B9EA-43EB-414B-A029-8387F88F776F}" type="sibTrans" cxnId="{90722C92-01CB-4DE8-A263-C7A7EF2BAC39}">
      <dgm:prSet/>
      <dgm:spPr/>
      <dgm:t>
        <a:bodyPr/>
        <a:lstStyle/>
        <a:p>
          <a:endParaRPr lang="en-US"/>
        </a:p>
      </dgm:t>
    </dgm:pt>
    <dgm:pt modelId="{60D7E770-21FD-472A-AD0A-3D9577BEE4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Project Reviews</a:t>
          </a:r>
        </a:p>
      </dgm:t>
    </dgm:pt>
    <dgm:pt modelId="{CBEDF69C-847A-4DDB-A298-486D32F763F7}" type="parTrans" cxnId="{6442B6A6-B61A-41EB-B391-9C881564E9DD}">
      <dgm:prSet/>
      <dgm:spPr/>
      <dgm:t>
        <a:bodyPr/>
        <a:lstStyle/>
        <a:p>
          <a:endParaRPr lang="en-US"/>
        </a:p>
      </dgm:t>
    </dgm:pt>
    <dgm:pt modelId="{BF634D83-80F4-405F-85B3-0FAA425F60C9}" type="sibTrans" cxnId="{6442B6A6-B61A-41EB-B391-9C881564E9DD}">
      <dgm:prSet/>
      <dgm:spPr/>
      <dgm:t>
        <a:bodyPr/>
        <a:lstStyle/>
        <a:p>
          <a:endParaRPr lang="en-US"/>
        </a:p>
      </dgm:t>
    </dgm:pt>
    <dgm:pt modelId="{864570DA-2EE5-4162-8BBB-684F47C1177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Learning Goals</a:t>
          </a:r>
        </a:p>
      </dgm:t>
    </dgm:pt>
    <dgm:pt modelId="{9F2537EA-D5BE-43CA-A843-99B90B4BBCFA}" type="parTrans" cxnId="{7DD3CAB1-34B7-4F63-8963-20B9306B3533}">
      <dgm:prSet/>
      <dgm:spPr/>
      <dgm:t>
        <a:bodyPr/>
        <a:lstStyle/>
        <a:p>
          <a:endParaRPr lang="en-US"/>
        </a:p>
      </dgm:t>
    </dgm:pt>
    <dgm:pt modelId="{4C60F7E8-EAFE-4A56-A587-C29807E0075C}" type="sibTrans" cxnId="{7DD3CAB1-34B7-4F63-8963-20B9306B3533}">
      <dgm:prSet/>
      <dgm:spPr/>
      <dgm:t>
        <a:bodyPr/>
        <a:lstStyle/>
        <a:p>
          <a:endParaRPr lang="en-US"/>
        </a:p>
      </dgm:t>
    </dgm:pt>
    <dgm:pt modelId="{B3A64446-1892-4DE6-96D1-911A01FB50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Next steps &amp; takeaways</a:t>
          </a:r>
        </a:p>
      </dgm:t>
    </dgm:pt>
    <dgm:pt modelId="{7AB4E972-B525-4A7F-8B84-EE9671868927}" type="parTrans" cxnId="{F48D922D-FF36-42D3-AB33-0488E073B562}">
      <dgm:prSet/>
      <dgm:spPr/>
      <dgm:t>
        <a:bodyPr/>
        <a:lstStyle/>
        <a:p>
          <a:endParaRPr lang="en-US"/>
        </a:p>
      </dgm:t>
    </dgm:pt>
    <dgm:pt modelId="{04F495D5-120A-48B8-B398-D6CFE7E3CBC7}" type="sibTrans" cxnId="{F48D922D-FF36-42D3-AB33-0488E073B562}">
      <dgm:prSet/>
      <dgm:spPr/>
      <dgm:t>
        <a:bodyPr/>
        <a:lstStyle/>
        <a:p>
          <a:endParaRPr lang="en-US"/>
        </a:p>
      </dgm:t>
    </dgm:pt>
    <dgm:pt modelId="{157612EB-7D1E-4BDE-B9CE-26025CAD5A07}" type="pres">
      <dgm:prSet presAssocID="{067B238B-7736-4831-B30D-FBBDEEA36CB6}" presName="root" presStyleCnt="0">
        <dgm:presLayoutVars>
          <dgm:dir/>
          <dgm:resizeHandles val="exact"/>
        </dgm:presLayoutVars>
      </dgm:prSet>
      <dgm:spPr/>
    </dgm:pt>
    <dgm:pt modelId="{3D6AEEB5-01C2-411F-A610-C77F6B30CFCD}" type="pres">
      <dgm:prSet presAssocID="{919A8408-A2CB-4F52-BBC6-059D86DC50E8}" presName="compNode" presStyleCnt="0"/>
      <dgm:spPr/>
    </dgm:pt>
    <dgm:pt modelId="{7D5C8344-798B-4EFD-B02F-08807FAD0136}" type="pres">
      <dgm:prSet presAssocID="{919A8408-A2CB-4F52-BBC6-059D86DC50E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B3C917E-C4A5-4416-9F21-870C8E176CFE}" type="pres">
      <dgm:prSet presAssocID="{919A8408-A2CB-4F52-BBC6-059D86DC50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D7F799F2-DC0C-47EA-A79E-C43330E92AA7}" type="pres">
      <dgm:prSet presAssocID="{919A8408-A2CB-4F52-BBC6-059D86DC50E8}" presName="spaceRect" presStyleCnt="0"/>
      <dgm:spPr/>
    </dgm:pt>
    <dgm:pt modelId="{78FBA9A0-27E0-4230-80F5-3F89EDD57939}" type="pres">
      <dgm:prSet presAssocID="{919A8408-A2CB-4F52-BBC6-059D86DC50E8}" presName="textRect" presStyleLbl="revTx" presStyleIdx="0" presStyleCnt="4">
        <dgm:presLayoutVars>
          <dgm:chMax val="1"/>
          <dgm:chPref val="1"/>
        </dgm:presLayoutVars>
      </dgm:prSet>
      <dgm:spPr/>
    </dgm:pt>
    <dgm:pt modelId="{86C82D5D-005B-4003-94C3-0F30E46F334B}" type="pres">
      <dgm:prSet presAssocID="{EBC2B9EA-43EB-414B-A029-8387F88F776F}" presName="sibTrans" presStyleCnt="0"/>
      <dgm:spPr/>
    </dgm:pt>
    <dgm:pt modelId="{96CBE1F1-F3DC-4277-AA49-32629E2CE663}" type="pres">
      <dgm:prSet presAssocID="{60D7E770-21FD-472A-AD0A-3D9577BEE4B5}" presName="compNode" presStyleCnt="0"/>
      <dgm:spPr/>
    </dgm:pt>
    <dgm:pt modelId="{6F749047-63A1-434E-A3FA-7CF950139206}" type="pres">
      <dgm:prSet presAssocID="{60D7E770-21FD-472A-AD0A-3D9577BEE4B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15642E0-41B7-4A41-BCCD-CB5283A73720}" type="pres">
      <dgm:prSet presAssocID="{60D7E770-21FD-472A-AD0A-3D9577BEE4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E35FAF2E-089B-4723-92A9-A69FE65DE9AF}" type="pres">
      <dgm:prSet presAssocID="{60D7E770-21FD-472A-AD0A-3D9577BEE4B5}" presName="spaceRect" presStyleCnt="0"/>
      <dgm:spPr/>
    </dgm:pt>
    <dgm:pt modelId="{062E9679-A938-46D0-AB38-F74B075CD9BF}" type="pres">
      <dgm:prSet presAssocID="{60D7E770-21FD-472A-AD0A-3D9577BEE4B5}" presName="textRect" presStyleLbl="revTx" presStyleIdx="1" presStyleCnt="4">
        <dgm:presLayoutVars>
          <dgm:chMax val="1"/>
          <dgm:chPref val="1"/>
        </dgm:presLayoutVars>
      </dgm:prSet>
      <dgm:spPr/>
    </dgm:pt>
    <dgm:pt modelId="{A12341B9-10B3-4B82-9FF5-63D18F34B221}" type="pres">
      <dgm:prSet presAssocID="{BF634D83-80F4-405F-85B3-0FAA425F60C9}" presName="sibTrans" presStyleCnt="0"/>
      <dgm:spPr/>
    </dgm:pt>
    <dgm:pt modelId="{F5C9C58C-320E-43F7-9E8E-90FCE3C98C24}" type="pres">
      <dgm:prSet presAssocID="{864570DA-2EE5-4162-8BBB-684F47C11775}" presName="compNode" presStyleCnt="0"/>
      <dgm:spPr/>
    </dgm:pt>
    <dgm:pt modelId="{EBF70842-E0D4-4A03-8D6D-BC042D5A0654}" type="pres">
      <dgm:prSet presAssocID="{864570DA-2EE5-4162-8BBB-684F47C1177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9FFDE46-6CB5-4CFF-B54F-41162ED99BCE}" type="pres">
      <dgm:prSet presAssocID="{864570DA-2EE5-4162-8BBB-684F47C117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188BC48B-76A6-4740-8C3D-B0AF2E9F22FD}" type="pres">
      <dgm:prSet presAssocID="{864570DA-2EE5-4162-8BBB-684F47C11775}" presName="spaceRect" presStyleCnt="0"/>
      <dgm:spPr/>
    </dgm:pt>
    <dgm:pt modelId="{2AB79256-3062-470C-9ABF-4B04C96044A6}" type="pres">
      <dgm:prSet presAssocID="{864570DA-2EE5-4162-8BBB-684F47C11775}" presName="textRect" presStyleLbl="revTx" presStyleIdx="2" presStyleCnt="4">
        <dgm:presLayoutVars>
          <dgm:chMax val="1"/>
          <dgm:chPref val="1"/>
        </dgm:presLayoutVars>
      </dgm:prSet>
      <dgm:spPr/>
    </dgm:pt>
    <dgm:pt modelId="{A8337CEA-CEE9-4EAF-A422-1944AA3FCA5C}" type="pres">
      <dgm:prSet presAssocID="{4C60F7E8-EAFE-4A56-A587-C29807E0075C}" presName="sibTrans" presStyleCnt="0"/>
      <dgm:spPr/>
    </dgm:pt>
    <dgm:pt modelId="{318C6324-DF1E-4CDB-A021-E66E375C623B}" type="pres">
      <dgm:prSet presAssocID="{B3A64446-1892-4DE6-96D1-911A01FB5087}" presName="compNode" presStyleCnt="0"/>
      <dgm:spPr/>
    </dgm:pt>
    <dgm:pt modelId="{81C4570F-BB3A-4967-8D7F-8BD88FDC613F}" type="pres">
      <dgm:prSet presAssocID="{B3A64446-1892-4DE6-96D1-911A01FB508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0DE0566-0FDF-401F-99F8-FAD62B7CAE69}" type="pres">
      <dgm:prSet presAssocID="{B3A64446-1892-4DE6-96D1-911A01FB50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p"/>
        </a:ext>
      </dgm:extLst>
    </dgm:pt>
    <dgm:pt modelId="{359B1E12-F1EE-487A-8D7F-73FBC753DD2A}" type="pres">
      <dgm:prSet presAssocID="{B3A64446-1892-4DE6-96D1-911A01FB5087}" presName="spaceRect" presStyleCnt="0"/>
      <dgm:spPr/>
    </dgm:pt>
    <dgm:pt modelId="{E6433EA2-919E-4611-94EA-584D6D7E3C70}" type="pres">
      <dgm:prSet presAssocID="{B3A64446-1892-4DE6-96D1-911A01FB50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3D191A-2411-472B-99AC-4F81E1931251}" type="presOf" srcId="{864570DA-2EE5-4162-8BBB-684F47C11775}" destId="{2AB79256-3062-470C-9ABF-4B04C96044A6}" srcOrd="0" destOrd="0" presId="urn:microsoft.com/office/officeart/2018/5/layout/IconLeafLabelList"/>
    <dgm:cxn modelId="{F48D922D-FF36-42D3-AB33-0488E073B562}" srcId="{067B238B-7736-4831-B30D-FBBDEEA36CB6}" destId="{B3A64446-1892-4DE6-96D1-911A01FB5087}" srcOrd="3" destOrd="0" parTransId="{7AB4E972-B525-4A7F-8B84-EE9671868927}" sibTransId="{04F495D5-120A-48B8-B398-D6CFE7E3CBC7}"/>
    <dgm:cxn modelId="{70DA1B2F-8C12-49FA-9052-AD7CEA24CB58}" type="presOf" srcId="{919A8408-A2CB-4F52-BBC6-059D86DC50E8}" destId="{78FBA9A0-27E0-4230-80F5-3F89EDD57939}" srcOrd="0" destOrd="0" presId="urn:microsoft.com/office/officeart/2018/5/layout/IconLeafLabelList"/>
    <dgm:cxn modelId="{230FFF5B-BEA4-4AA6-AC6E-2257BA086BB7}" type="presOf" srcId="{067B238B-7736-4831-B30D-FBBDEEA36CB6}" destId="{157612EB-7D1E-4BDE-B9CE-26025CAD5A07}" srcOrd="0" destOrd="0" presId="urn:microsoft.com/office/officeart/2018/5/layout/IconLeafLabelList"/>
    <dgm:cxn modelId="{90722C92-01CB-4DE8-A263-C7A7EF2BAC39}" srcId="{067B238B-7736-4831-B30D-FBBDEEA36CB6}" destId="{919A8408-A2CB-4F52-BBC6-059D86DC50E8}" srcOrd="0" destOrd="0" parTransId="{B6294A0B-E91D-4847-941D-33E469A24BFC}" sibTransId="{EBC2B9EA-43EB-414B-A029-8387F88F776F}"/>
    <dgm:cxn modelId="{1B37A1A2-C72B-4487-B6CA-08EF1E9C6976}" type="presOf" srcId="{B3A64446-1892-4DE6-96D1-911A01FB5087}" destId="{E6433EA2-919E-4611-94EA-584D6D7E3C70}" srcOrd="0" destOrd="0" presId="urn:microsoft.com/office/officeart/2018/5/layout/IconLeafLabelList"/>
    <dgm:cxn modelId="{6442B6A6-B61A-41EB-B391-9C881564E9DD}" srcId="{067B238B-7736-4831-B30D-FBBDEEA36CB6}" destId="{60D7E770-21FD-472A-AD0A-3D9577BEE4B5}" srcOrd="1" destOrd="0" parTransId="{CBEDF69C-847A-4DDB-A298-486D32F763F7}" sibTransId="{BF634D83-80F4-405F-85B3-0FAA425F60C9}"/>
    <dgm:cxn modelId="{7DD3CAB1-34B7-4F63-8963-20B9306B3533}" srcId="{067B238B-7736-4831-B30D-FBBDEEA36CB6}" destId="{864570DA-2EE5-4162-8BBB-684F47C11775}" srcOrd="2" destOrd="0" parTransId="{9F2537EA-D5BE-43CA-A843-99B90B4BBCFA}" sibTransId="{4C60F7E8-EAFE-4A56-A587-C29807E0075C}"/>
    <dgm:cxn modelId="{56C571C5-0AA5-474E-8C0E-8A86E37626DA}" type="presOf" srcId="{60D7E770-21FD-472A-AD0A-3D9577BEE4B5}" destId="{062E9679-A938-46D0-AB38-F74B075CD9BF}" srcOrd="0" destOrd="0" presId="urn:microsoft.com/office/officeart/2018/5/layout/IconLeafLabelList"/>
    <dgm:cxn modelId="{69244A0A-E41C-41AC-90D1-1B4EF31999B1}" type="presParOf" srcId="{157612EB-7D1E-4BDE-B9CE-26025CAD5A07}" destId="{3D6AEEB5-01C2-411F-A610-C77F6B30CFCD}" srcOrd="0" destOrd="0" presId="urn:microsoft.com/office/officeart/2018/5/layout/IconLeafLabelList"/>
    <dgm:cxn modelId="{41FB7107-C565-433A-A005-B71F5B14D7E9}" type="presParOf" srcId="{3D6AEEB5-01C2-411F-A610-C77F6B30CFCD}" destId="{7D5C8344-798B-4EFD-B02F-08807FAD0136}" srcOrd="0" destOrd="0" presId="urn:microsoft.com/office/officeart/2018/5/layout/IconLeafLabelList"/>
    <dgm:cxn modelId="{7BD1FBA0-67D4-4762-90E9-6393C28B09A4}" type="presParOf" srcId="{3D6AEEB5-01C2-411F-A610-C77F6B30CFCD}" destId="{2B3C917E-C4A5-4416-9F21-870C8E176CFE}" srcOrd="1" destOrd="0" presId="urn:microsoft.com/office/officeart/2018/5/layout/IconLeafLabelList"/>
    <dgm:cxn modelId="{6DF09EC1-FD1A-40BA-8953-A7E69ADC84AD}" type="presParOf" srcId="{3D6AEEB5-01C2-411F-A610-C77F6B30CFCD}" destId="{D7F799F2-DC0C-47EA-A79E-C43330E92AA7}" srcOrd="2" destOrd="0" presId="urn:microsoft.com/office/officeart/2018/5/layout/IconLeafLabelList"/>
    <dgm:cxn modelId="{1CDC11AE-AF78-4F8A-B0E5-86A926FE2BE8}" type="presParOf" srcId="{3D6AEEB5-01C2-411F-A610-C77F6B30CFCD}" destId="{78FBA9A0-27E0-4230-80F5-3F89EDD57939}" srcOrd="3" destOrd="0" presId="urn:microsoft.com/office/officeart/2018/5/layout/IconLeafLabelList"/>
    <dgm:cxn modelId="{728A06B1-8330-4894-8752-84143CFD5687}" type="presParOf" srcId="{157612EB-7D1E-4BDE-B9CE-26025CAD5A07}" destId="{86C82D5D-005B-4003-94C3-0F30E46F334B}" srcOrd="1" destOrd="0" presId="urn:microsoft.com/office/officeart/2018/5/layout/IconLeafLabelList"/>
    <dgm:cxn modelId="{1473183E-C8AA-4501-86D4-FABD740D8A26}" type="presParOf" srcId="{157612EB-7D1E-4BDE-B9CE-26025CAD5A07}" destId="{96CBE1F1-F3DC-4277-AA49-32629E2CE663}" srcOrd="2" destOrd="0" presId="urn:microsoft.com/office/officeart/2018/5/layout/IconLeafLabelList"/>
    <dgm:cxn modelId="{B9DEA97D-0B85-4DB1-86D4-6C2D0834434B}" type="presParOf" srcId="{96CBE1F1-F3DC-4277-AA49-32629E2CE663}" destId="{6F749047-63A1-434E-A3FA-7CF950139206}" srcOrd="0" destOrd="0" presId="urn:microsoft.com/office/officeart/2018/5/layout/IconLeafLabelList"/>
    <dgm:cxn modelId="{0EAB0ED6-E82D-4658-930B-C6856FBF0012}" type="presParOf" srcId="{96CBE1F1-F3DC-4277-AA49-32629E2CE663}" destId="{415642E0-41B7-4A41-BCCD-CB5283A73720}" srcOrd="1" destOrd="0" presId="urn:microsoft.com/office/officeart/2018/5/layout/IconLeafLabelList"/>
    <dgm:cxn modelId="{932548F2-671C-4EF9-B2B5-0EBF34A56828}" type="presParOf" srcId="{96CBE1F1-F3DC-4277-AA49-32629E2CE663}" destId="{E35FAF2E-089B-4723-92A9-A69FE65DE9AF}" srcOrd="2" destOrd="0" presId="urn:microsoft.com/office/officeart/2018/5/layout/IconLeafLabelList"/>
    <dgm:cxn modelId="{0724F36F-2865-4A42-AB0C-F4FD97F01F98}" type="presParOf" srcId="{96CBE1F1-F3DC-4277-AA49-32629E2CE663}" destId="{062E9679-A938-46D0-AB38-F74B075CD9BF}" srcOrd="3" destOrd="0" presId="urn:microsoft.com/office/officeart/2018/5/layout/IconLeafLabelList"/>
    <dgm:cxn modelId="{23769C8C-604F-4DC7-8CEE-543884E54735}" type="presParOf" srcId="{157612EB-7D1E-4BDE-B9CE-26025CAD5A07}" destId="{A12341B9-10B3-4B82-9FF5-63D18F34B221}" srcOrd="3" destOrd="0" presId="urn:microsoft.com/office/officeart/2018/5/layout/IconLeafLabelList"/>
    <dgm:cxn modelId="{4703C577-6B4D-460A-8FC8-4C3D617FA8BF}" type="presParOf" srcId="{157612EB-7D1E-4BDE-B9CE-26025CAD5A07}" destId="{F5C9C58C-320E-43F7-9E8E-90FCE3C98C24}" srcOrd="4" destOrd="0" presId="urn:microsoft.com/office/officeart/2018/5/layout/IconLeafLabelList"/>
    <dgm:cxn modelId="{C9EA25D7-1CB1-4630-A34A-82FC12C46A05}" type="presParOf" srcId="{F5C9C58C-320E-43F7-9E8E-90FCE3C98C24}" destId="{EBF70842-E0D4-4A03-8D6D-BC042D5A0654}" srcOrd="0" destOrd="0" presId="urn:microsoft.com/office/officeart/2018/5/layout/IconLeafLabelList"/>
    <dgm:cxn modelId="{F6E36CF5-737D-4A41-8A93-D6B5687A1C08}" type="presParOf" srcId="{F5C9C58C-320E-43F7-9E8E-90FCE3C98C24}" destId="{B9FFDE46-6CB5-4CFF-B54F-41162ED99BCE}" srcOrd="1" destOrd="0" presId="urn:microsoft.com/office/officeart/2018/5/layout/IconLeafLabelList"/>
    <dgm:cxn modelId="{1941F348-0C36-4422-A7DF-DC3458802844}" type="presParOf" srcId="{F5C9C58C-320E-43F7-9E8E-90FCE3C98C24}" destId="{188BC48B-76A6-4740-8C3D-B0AF2E9F22FD}" srcOrd="2" destOrd="0" presId="urn:microsoft.com/office/officeart/2018/5/layout/IconLeafLabelList"/>
    <dgm:cxn modelId="{2D241977-D31D-4E07-862A-79DA0B7A687F}" type="presParOf" srcId="{F5C9C58C-320E-43F7-9E8E-90FCE3C98C24}" destId="{2AB79256-3062-470C-9ABF-4B04C96044A6}" srcOrd="3" destOrd="0" presId="urn:microsoft.com/office/officeart/2018/5/layout/IconLeafLabelList"/>
    <dgm:cxn modelId="{2FC548D8-C000-4448-85C7-E3358F942192}" type="presParOf" srcId="{157612EB-7D1E-4BDE-B9CE-26025CAD5A07}" destId="{A8337CEA-CEE9-4EAF-A422-1944AA3FCA5C}" srcOrd="5" destOrd="0" presId="urn:microsoft.com/office/officeart/2018/5/layout/IconLeafLabelList"/>
    <dgm:cxn modelId="{DAACF96C-B408-4256-AE6F-B2B4954350A1}" type="presParOf" srcId="{157612EB-7D1E-4BDE-B9CE-26025CAD5A07}" destId="{318C6324-DF1E-4CDB-A021-E66E375C623B}" srcOrd="6" destOrd="0" presId="urn:microsoft.com/office/officeart/2018/5/layout/IconLeafLabelList"/>
    <dgm:cxn modelId="{EDE2040C-2FC8-42E2-8D22-68A3E2073D94}" type="presParOf" srcId="{318C6324-DF1E-4CDB-A021-E66E375C623B}" destId="{81C4570F-BB3A-4967-8D7F-8BD88FDC613F}" srcOrd="0" destOrd="0" presId="urn:microsoft.com/office/officeart/2018/5/layout/IconLeafLabelList"/>
    <dgm:cxn modelId="{1DADF682-3F88-4A0A-BD79-90FA0086C93A}" type="presParOf" srcId="{318C6324-DF1E-4CDB-A021-E66E375C623B}" destId="{50DE0566-0FDF-401F-99F8-FAD62B7CAE69}" srcOrd="1" destOrd="0" presId="urn:microsoft.com/office/officeart/2018/5/layout/IconLeafLabelList"/>
    <dgm:cxn modelId="{302AA73B-502D-43F4-9802-EE1520FB4B77}" type="presParOf" srcId="{318C6324-DF1E-4CDB-A021-E66E375C623B}" destId="{359B1E12-F1EE-487A-8D7F-73FBC753DD2A}" srcOrd="2" destOrd="0" presId="urn:microsoft.com/office/officeart/2018/5/layout/IconLeafLabelList"/>
    <dgm:cxn modelId="{3F55EBFA-0F91-455B-B5FE-5FDA309B809B}" type="presParOf" srcId="{318C6324-DF1E-4CDB-A021-E66E375C623B}" destId="{E6433EA2-919E-4611-94EA-584D6D7E3C7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0AE743-7486-4B45-A9BB-EC84BD4D1B9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1626652-E95B-4FF6-BB82-B1CDE4E0F72A}">
      <dgm:prSet/>
      <dgm:spPr/>
      <dgm:t>
        <a:bodyPr/>
        <a:lstStyle/>
        <a:p>
          <a:pPr>
            <a:defRPr cap="all"/>
          </a:pPr>
          <a:r>
            <a:rPr lang="en-US"/>
            <a:t>Who am I?</a:t>
          </a:r>
        </a:p>
      </dgm:t>
    </dgm:pt>
    <dgm:pt modelId="{4B7AAD5F-CF2D-441D-9960-DD25AA4F99CF}" type="parTrans" cxnId="{97F5D6D2-3780-4E6D-B895-53635AF6AD37}">
      <dgm:prSet/>
      <dgm:spPr/>
      <dgm:t>
        <a:bodyPr/>
        <a:lstStyle/>
        <a:p>
          <a:endParaRPr lang="en-US"/>
        </a:p>
      </dgm:t>
    </dgm:pt>
    <dgm:pt modelId="{5EF5FBC3-B8A8-49F1-80B0-3D729C679C96}" type="sibTrans" cxnId="{97F5D6D2-3780-4E6D-B895-53635AF6AD37}">
      <dgm:prSet/>
      <dgm:spPr/>
      <dgm:t>
        <a:bodyPr/>
        <a:lstStyle/>
        <a:p>
          <a:endParaRPr lang="en-US"/>
        </a:p>
      </dgm:t>
    </dgm:pt>
    <dgm:pt modelId="{DC82B947-A40E-4081-B06C-A810BFC40454}">
      <dgm:prSet/>
      <dgm:spPr/>
      <dgm:t>
        <a:bodyPr/>
        <a:lstStyle/>
        <a:p>
          <a:pPr>
            <a:defRPr cap="all"/>
          </a:pPr>
          <a:r>
            <a:rPr lang="en-US"/>
            <a:t>Purpose of portfolio</a:t>
          </a:r>
        </a:p>
      </dgm:t>
    </dgm:pt>
    <dgm:pt modelId="{2551F0F1-E7F4-479B-B40A-26C52C591734}" type="parTrans" cxnId="{206A40F6-FDE6-4E90-95B6-52432967D6C4}">
      <dgm:prSet/>
      <dgm:spPr/>
      <dgm:t>
        <a:bodyPr/>
        <a:lstStyle/>
        <a:p>
          <a:endParaRPr lang="en-US"/>
        </a:p>
      </dgm:t>
    </dgm:pt>
    <dgm:pt modelId="{8D48D3E5-C107-4F85-9D5F-DB12088D3872}" type="sibTrans" cxnId="{206A40F6-FDE6-4E90-95B6-52432967D6C4}">
      <dgm:prSet/>
      <dgm:spPr/>
      <dgm:t>
        <a:bodyPr/>
        <a:lstStyle/>
        <a:p>
          <a:endParaRPr lang="en-US"/>
        </a:p>
      </dgm:t>
    </dgm:pt>
    <dgm:pt modelId="{50ECB229-5F5C-4286-98BE-D06BB0B0D0AE}">
      <dgm:prSet/>
      <dgm:spPr/>
      <dgm:t>
        <a:bodyPr/>
        <a:lstStyle/>
        <a:p>
          <a:pPr>
            <a:defRPr cap="all"/>
          </a:pPr>
          <a:r>
            <a:rPr lang="en-US"/>
            <a:t>Delivery approach</a:t>
          </a:r>
        </a:p>
      </dgm:t>
    </dgm:pt>
    <dgm:pt modelId="{E4C9F6D1-84D6-41EC-94D7-D7415E124C61}" type="parTrans" cxnId="{7FF008AB-4589-463B-859D-1C36809BFEFC}">
      <dgm:prSet/>
      <dgm:spPr/>
      <dgm:t>
        <a:bodyPr/>
        <a:lstStyle/>
        <a:p>
          <a:endParaRPr lang="en-US"/>
        </a:p>
      </dgm:t>
    </dgm:pt>
    <dgm:pt modelId="{3DE1DC0B-7060-4313-A8F4-CA2F0013A0BA}" type="sibTrans" cxnId="{7FF008AB-4589-463B-859D-1C36809BFEFC}">
      <dgm:prSet/>
      <dgm:spPr/>
      <dgm:t>
        <a:bodyPr/>
        <a:lstStyle/>
        <a:p>
          <a:endParaRPr lang="en-US"/>
        </a:p>
      </dgm:t>
    </dgm:pt>
    <dgm:pt modelId="{F7C158B2-5265-449F-9BC6-B03AD9F745F2}" type="pres">
      <dgm:prSet presAssocID="{C00AE743-7486-4B45-A9BB-EC84BD4D1B96}" presName="root" presStyleCnt="0">
        <dgm:presLayoutVars>
          <dgm:dir/>
          <dgm:resizeHandles val="exact"/>
        </dgm:presLayoutVars>
      </dgm:prSet>
      <dgm:spPr/>
    </dgm:pt>
    <dgm:pt modelId="{B2E3EA0A-E9FE-4002-8EE3-E4876383360A}" type="pres">
      <dgm:prSet presAssocID="{F1626652-E95B-4FF6-BB82-B1CDE4E0F72A}" presName="compNode" presStyleCnt="0"/>
      <dgm:spPr/>
    </dgm:pt>
    <dgm:pt modelId="{F024812C-C41B-4437-B4EB-D2CEA7CFD141}" type="pres">
      <dgm:prSet presAssocID="{F1626652-E95B-4FF6-BB82-B1CDE4E0F72A}" presName="iconBgRect" presStyleLbl="bgShp" presStyleIdx="0" presStyleCnt="3"/>
      <dgm:spPr/>
    </dgm:pt>
    <dgm:pt modelId="{9263ADDC-BC99-4416-9430-E32B698E7D61}" type="pres">
      <dgm:prSet presAssocID="{F1626652-E95B-4FF6-BB82-B1CDE4E0F7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67EE6F7-23B8-4208-8AA5-3F586EC3BBC0}" type="pres">
      <dgm:prSet presAssocID="{F1626652-E95B-4FF6-BB82-B1CDE4E0F72A}" presName="spaceRect" presStyleCnt="0"/>
      <dgm:spPr/>
    </dgm:pt>
    <dgm:pt modelId="{F63B510C-3A1E-48C7-A4C7-AA732F71065E}" type="pres">
      <dgm:prSet presAssocID="{F1626652-E95B-4FF6-BB82-B1CDE4E0F72A}" presName="textRect" presStyleLbl="revTx" presStyleIdx="0" presStyleCnt="3">
        <dgm:presLayoutVars>
          <dgm:chMax val="1"/>
          <dgm:chPref val="1"/>
        </dgm:presLayoutVars>
      </dgm:prSet>
      <dgm:spPr/>
    </dgm:pt>
    <dgm:pt modelId="{C28B0C45-1C15-4C27-B34F-076CD974590E}" type="pres">
      <dgm:prSet presAssocID="{5EF5FBC3-B8A8-49F1-80B0-3D729C679C96}" presName="sibTrans" presStyleCnt="0"/>
      <dgm:spPr/>
    </dgm:pt>
    <dgm:pt modelId="{DC49C8AA-A82D-4F24-892B-123C1A77865D}" type="pres">
      <dgm:prSet presAssocID="{DC82B947-A40E-4081-B06C-A810BFC40454}" presName="compNode" presStyleCnt="0"/>
      <dgm:spPr/>
    </dgm:pt>
    <dgm:pt modelId="{C1ACB001-A381-4EC2-8DF2-29966F329D93}" type="pres">
      <dgm:prSet presAssocID="{DC82B947-A40E-4081-B06C-A810BFC40454}" presName="iconBgRect" presStyleLbl="bgShp" presStyleIdx="1" presStyleCnt="3"/>
      <dgm:spPr/>
    </dgm:pt>
    <dgm:pt modelId="{247F4CBA-F973-4085-9AD2-1C20F3B4BC6D}" type="pres">
      <dgm:prSet presAssocID="{DC82B947-A40E-4081-B06C-A810BFC404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B99805B-3343-4E09-B5F8-205B36780B59}" type="pres">
      <dgm:prSet presAssocID="{DC82B947-A40E-4081-B06C-A810BFC40454}" presName="spaceRect" presStyleCnt="0"/>
      <dgm:spPr/>
    </dgm:pt>
    <dgm:pt modelId="{89235F62-6A31-40D9-ADAA-73EAEF069FEC}" type="pres">
      <dgm:prSet presAssocID="{DC82B947-A40E-4081-B06C-A810BFC40454}" presName="textRect" presStyleLbl="revTx" presStyleIdx="1" presStyleCnt="3">
        <dgm:presLayoutVars>
          <dgm:chMax val="1"/>
          <dgm:chPref val="1"/>
        </dgm:presLayoutVars>
      </dgm:prSet>
      <dgm:spPr/>
    </dgm:pt>
    <dgm:pt modelId="{5189E4FE-2D57-432C-B64E-6920013FC5C5}" type="pres">
      <dgm:prSet presAssocID="{8D48D3E5-C107-4F85-9D5F-DB12088D3872}" presName="sibTrans" presStyleCnt="0"/>
      <dgm:spPr/>
    </dgm:pt>
    <dgm:pt modelId="{4101739B-1E2A-4758-8E14-A9689DD689E0}" type="pres">
      <dgm:prSet presAssocID="{50ECB229-5F5C-4286-98BE-D06BB0B0D0AE}" presName="compNode" presStyleCnt="0"/>
      <dgm:spPr/>
    </dgm:pt>
    <dgm:pt modelId="{8B46D45E-17C8-4EE4-815E-82317612AE91}" type="pres">
      <dgm:prSet presAssocID="{50ECB229-5F5C-4286-98BE-D06BB0B0D0AE}" presName="iconBgRect" presStyleLbl="bgShp" presStyleIdx="2" presStyleCnt="3"/>
      <dgm:spPr/>
    </dgm:pt>
    <dgm:pt modelId="{244341A9-82DE-4A15-B440-951512797BF1}" type="pres">
      <dgm:prSet presAssocID="{50ECB229-5F5C-4286-98BE-D06BB0B0D0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E6A745F-35C7-439E-B423-B0E11B255DB5}" type="pres">
      <dgm:prSet presAssocID="{50ECB229-5F5C-4286-98BE-D06BB0B0D0AE}" presName="spaceRect" presStyleCnt="0"/>
      <dgm:spPr/>
    </dgm:pt>
    <dgm:pt modelId="{A46D952B-86F4-4425-B006-1262D0CB804A}" type="pres">
      <dgm:prSet presAssocID="{50ECB229-5F5C-4286-98BE-D06BB0B0D0A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1E8790C-1D4F-4BC9-95FA-24DFEF03291A}" type="presOf" srcId="{C00AE743-7486-4B45-A9BB-EC84BD4D1B96}" destId="{F7C158B2-5265-449F-9BC6-B03AD9F745F2}" srcOrd="0" destOrd="0" presId="urn:microsoft.com/office/officeart/2018/5/layout/IconCircleLabelList"/>
    <dgm:cxn modelId="{45E4F312-2203-4886-A1AF-E42F59A50660}" type="presOf" srcId="{50ECB229-5F5C-4286-98BE-D06BB0B0D0AE}" destId="{A46D952B-86F4-4425-B006-1262D0CB804A}" srcOrd="0" destOrd="0" presId="urn:microsoft.com/office/officeart/2018/5/layout/IconCircleLabelList"/>
    <dgm:cxn modelId="{D45CFE2E-DE3A-48F3-B226-ACF3A490732F}" type="presOf" srcId="{DC82B947-A40E-4081-B06C-A810BFC40454}" destId="{89235F62-6A31-40D9-ADAA-73EAEF069FEC}" srcOrd="0" destOrd="0" presId="urn:microsoft.com/office/officeart/2018/5/layout/IconCircleLabelList"/>
    <dgm:cxn modelId="{7FF008AB-4589-463B-859D-1C36809BFEFC}" srcId="{C00AE743-7486-4B45-A9BB-EC84BD4D1B96}" destId="{50ECB229-5F5C-4286-98BE-D06BB0B0D0AE}" srcOrd="2" destOrd="0" parTransId="{E4C9F6D1-84D6-41EC-94D7-D7415E124C61}" sibTransId="{3DE1DC0B-7060-4313-A8F4-CA2F0013A0BA}"/>
    <dgm:cxn modelId="{E4A78FC0-B4C4-4788-8FC5-A3A10D6108C6}" type="presOf" srcId="{F1626652-E95B-4FF6-BB82-B1CDE4E0F72A}" destId="{F63B510C-3A1E-48C7-A4C7-AA732F71065E}" srcOrd="0" destOrd="0" presId="urn:microsoft.com/office/officeart/2018/5/layout/IconCircleLabelList"/>
    <dgm:cxn modelId="{97F5D6D2-3780-4E6D-B895-53635AF6AD37}" srcId="{C00AE743-7486-4B45-A9BB-EC84BD4D1B96}" destId="{F1626652-E95B-4FF6-BB82-B1CDE4E0F72A}" srcOrd="0" destOrd="0" parTransId="{4B7AAD5F-CF2D-441D-9960-DD25AA4F99CF}" sibTransId="{5EF5FBC3-B8A8-49F1-80B0-3D729C679C96}"/>
    <dgm:cxn modelId="{206A40F6-FDE6-4E90-95B6-52432967D6C4}" srcId="{C00AE743-7486-4B45-A9BB-EC84BD4D1B96}" destId="{DC82B947-A40E-4081-B06C-A810BFC40454}" srcOrd="1" destOrd="0" parTransId="{2551F0F1-E7F4-479B-B40A-26C52C591734}" sibTransId="{8D48D3E5-C107-4F85-9D5F-DB12088D3872}"/>
    <dgm:cxn modelId="{DDC7B559-AF99-47DB-9E33-9A021EACDA11}" type="presParOf" srcId="{F7C158B2-5265-449F-9BC6-B03AD9F745F2}" destId="{B2E3EA0A-E9FE-4002-8EE3-E4876383360A}" srcOrd="0" destOrd="0" presId="urn:microsoft.com/office/officeart/2018/5/layout/IconCircleLabelList"/>
    <dgm:cxn modelId="{F5038644-1B4C-4E66-B9CF-E18AED15FC22}" type="presParOf" srcId="{B2E3EA0A-E9FE-4002-8EE3-E4876383360A}" destId="{F024812C-C41B-4437-B4EB-D2CEA7CFD141}" srcOrd="0" destOrd="0" presId="urn:microsoft.com/office/officeart/2018/5/layout/IconCircleLabelList"/>
    <dgm:cxn modelId="{1B2DF6A7-8662-488C-A8ED-92A7C34FC6D9}" type="presParOf" srcId="{B2E3EA0A-E9FE-4002-8EE3-E4876383360A}" destId="{9263ADDC-BC99-4416-9430-E32B698E7D61}" srcOrd="1" destOrd="0" presId="urn:microsoft.com/office/officeart/2018/5/layout/IconCircleLabelList"/>
    <dgm:cxn modelId="{2C709D89-3FD6-4C36-A4FD-C9813BBCF8D1}" type="presParOf" srcId="{B2E3EA0A-E9FE-4002-8EE3-E4876383360A}" destId="{C67EE6F7-23B8-4208-8AA5-3F586EC3BBC0}" srcOrd="2" destOrd="0" presId="urn:microsoft.com/office/officeart/2018/5/layout/IconCircleLabelList"/>
    <dgm:cxn modelId="{BB78A532-7DC5-43CD-96AB-554A6CBB557D}" type="presParOf" srcId="{B2E3EA0A-E9FE-4002-8EE3-E4876383360A}" destId="{F63B510C-3A1E-48C7-A4C7-AA732F71065E}" srcOrd="3" destOrd="0" presId="urn:microsoft.com/office/officeart/2018/5/layout/IconCircleLabelList"/>
    <dgm:cxn modelId="{5A783257-00EC-421C-B178-81971ABD8069}" type="presParOf" srcId="{F7C158B2-5265-449F-9BC6-B03AD9F745F2}" destId="{C28B0C45-1C15-4C27-B34F-076CD974590E}" srcOrd="1" destOrd="0" presId="urn:microsoft.com/office/officeart/2018/5/layout/IconCircleLabelList"/>
    <dgm:cxn modelId="{F5835DC9-742B-488D-BBCD-98883EBC8003}" type="presParOf" srcId="{F7C158B2-5265-449F-9BC6-B03AD9F745F2}" destId="{DC49C8AA-A82D-4F24-892B-123C1A77865D}" srcOrd="2" destOrd="0" presId="urn:microsoft.com/office/officeart/2018/5/layout/IconCircleLabelList"/>
    <dgm:cxn modelId="{F00B02DB-8FB8-4E33-8801-66D164A95241}" type="presParOf" srcId="{DC49C8AA-A82D-4F24-892B-123C1A77865D}" destId="{C1ACB001-A381-4EC2-8DF2-29966F329D93}" srcOrd="0" destOrd="0" presId="urn:microsoft.com/office/officeart/2018/5/layout/IconCircleLabelList"/>
    <dgm:cxn modelId="{D6194168-0F18-4040-8D6B-448C0C181B2A}" type="presParOf" srcId="{DC49C8AA-A82D-4F24-892B-123C1A77865D}" destId="{247F4CBA-F973-4085-9AD2-1C20F3B4BC6D}" srcOrd="1" destOrd="0" presId="urn:microsoft.com/office/officeart/2018/5/layout/IconCircleLabelList"/>
    <dgm:cxn modelId="{5D8735F9-BCC3-4909-A3A9-6B935E8496AC}" type="presParOf" srcId="{DC49C8AA-A82D-4F24-892B-123C1A77865D}" destId="{0B99805B-3343-4E09-B5F8-205B36780B59}" srcOrd="2" destOrd="0" presId="urn:microsoft.com/office/officeart/2018/5/layout/IconCircleLabelList"/>
    <dgm:cxn modelId="{BD202CAF-C731-4659-A955-FB01422D4B48}" type="presParOf" srcId="{DC49C8AA-A82D-4F24-892B-123C1A77865D}" destId="{89235F62-6A31-40D9-ADAA-73EAEF069FEC}" srcOrd="3" destOrd="0" presId="urn:microsoft.com/office/officeart/2018/5/layout/IconCircleLabelList"/>
    <dgm:cxn modelId="{4F80379F-AA5E-4319-A4C7-9356F3203892}" type="presParOf" srcId="{F7C158B2-5265-449F-9BC6-B03AD9F745F2}" destId="{5189E4FE-2D57-432C-B64E-6920013FC5C5}" srcOrd="3" destOrd="0" presId="urn:microsoft.com/office/officeart/2018/5/layout/IconCircleLabelList"/>
    <dgm:cxn modelId="{B8657D58-2562-427B-8FB4-EC3DC3BBCE9C}" type="presParOf" srcId="{F7C158B2-5265-449F-9BC6-B03AD9F745F2}" destId="{4101739B-1E2A-4758-8E14-A9689DD689E0}" srcOrd="4" destOrd="0" presId="urn:microsoft.com/office/officeart/2018/5/layout/IconCircleLabelList"/>
    <dgm:cxn modelId="{3DE69311-C8AD-4851-ABED-9572A7737C26}" type="presParOf" srcId="{4101739B-1E2A-4758-8E14-A9689DD689E0}" destId="{8B46D45E-17C8-4EE4-815E-82317612AE91}" srcOrd="0" destOrd="0" presId="urn:microsoft.com/office/officeart/2018/5/layout/IconCircleLabelList"/>
    <dgm:cxn modelId="{7F1885DB-4562-4C95-B841-64BF06DC5639}" type="presParOf" srcId="{4101739B-1E2A-4758-8E14-A9689DD689E0}" destId="{244341A9-82DE-4A15-B440-951512797BF1}" srcOrd="1" destOrd="0" presId="urn:microsoft.com/office/officeart/2018/5/layout/IconCircleLabelList"/>
    <dgm:cxn modelId="{405207EC-453E-4BCF-8509-00EDD9065DC0}" type="presParOf" srcId="{4101739B-1E2A-4758-8E14-A9689DD689E0}" destId="{EE6A745F-35C7-439E-B423-B0E11B255DB5}" srcOrd="2" destOrd="0" presId="urn:microsoft.com/office/officeart/2018/5/layout/IconCircleLabelList"/>
    <dgm:cxn modelId="{AFA12436-B545-472F-8F6D-D0AC71D26BAC}" type="presParOf" srcId="{4101739B-1E2A-4758-8E14-A9689DD689E0}" destId="{A46D952B-86F4-4425-B006-1262D0CB80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8A0363-1A7A-497A-AD8D-15140B8E4C05}" type="doc">
      <dgm:prSet loTypeId="urn:microsoft.com/office/officeart/2005/8/layout/vList5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FDFF55C-3728-4091-917B-AB53ED4D42E0}">
      <dgm:prSet/>
      <dgm:spPr/>
      <dgm:t>
        <a:bodyPr/>
        <a:lstStyle/>
        <a:p>
          <a:r>
            <a:rPr lang="en-US"/>
            <a:t>IST692 – Mortgage Approval and Gender Bias Analysis</a:t>
          </a:r>
        </a:p>
      </dgm:t>
    </dgm:pt>
    <dgm:pt modelId="{6033FB32-92EA-4F77-838E-6210C8703A4A}" type="parTrans" cxnId="{28C7437B-4C9D-44EC-AE09-CE9F515825A9}">
      <dgm:prSet/>
      <dgm:spPr/>
      <dgm:t>
        <a:bodyPr/>
        <a:lstStyle/>
        <a:p>
          <a:endParaRPr lang="en-US"/>
        </a:p>
      </dgm:t>
    </dgm:pt>
    <dgm:pt modelId="{9F144051-60FD-42AC-897C-49218180855E}" type="sibTrans" cxnId="{28C7437B-4C9D-44EC-AE09-CE9F515825A9}">
      <dgm:prSet/>
      <dgm:spPr/>
      <dgm:t>
        <a:bodyPr/>
        <a:lstStyle/>
        <a:p>
          <a:endParaRPr lang="en-US"/>
        </a:p>
      </dgm:t>
    </dgm:pt>
    <dgm:pt modelId="{601CFB94-B0C4-4A4D-9F9D-CA84FFAE8C38}">
      <dgm:prSet/>
      <dgm:spPr/>
      <dgm:t>
        <a:bodyPr/>
        <a:lstStyle/>
        <a:p>
          <a:r>
            <a:rPr lang="en-US" dirty="0"/>
            <a:t>IST707 – NBA Match Outcome Predictor</a:t>
          </a:r>
        </a:p>
      </dgm:t>
    </dgm:pt>
    <dgm:pt modelId="{BD62719F-E715-4EF3-8CD7-E2229A93AE7C}" type="parTrans" cxnId="{D909D121-1203-4A5E-B603-AEBBB0B7A034}">
      <dgm:prSet/>
      <dgm:spPr/>
      <dgm:t>
        <a:bodyPr/>
        <a:lstStyle/>
        <a:p>
          <a:endParaRPr lang="en-US"/>
        </a:p>
      </dgm:t>
    </dgm:pt>
    <dgm:pt modelId="{B08E9B1F-F115-4308-B443-94F92CAA8F24}" type="sibTrans" cxnId="{D909D121-1203-4A5E-B603-AEBBB0B7A034}">
      <dgm:prSet/>
      <dgm:spPr/>
      <dgm:t>
        <a:bodyPr/>
        <a:lstStyle/>
        <a:p>
          <a:endParaRPr lang="en-US"/>
        </a:p>
      </dgm:t>
    </dgm:pt>
    <dgm:pt modelId="{30F0EABE-DB77-429E-8D72-4DDEED3C5EEC}">
      <dgm:prSet/>
      <dgm:spPr/>
      <dgm:t>
        <a:bodyPr/>
        <a:lstStyle/>
        <a:p>
          <a:r>
            <a:rPr lang="en-US"/>
            <a:t>Build a neural network model to predict NBA match winners and point spread (the difference in the score)</a:t>
          </a:r>
        </a:p>
      </dgm:t>
    </dgm:pt>
    <dgm:pt modelId="{FF2612E2-3AA4-4F29-8BD3-29812CEDDB4A}" type="parTrans" cxnId="{43F6A323-F1D1-442A-95EE-0041E68698A6}">
      <dgm:prSet/>
      <dgm:spPr/>
      <dgm:t>
        <a:bodyPr/>
        <a:lstStyle/>
        <a:p>
          <a:endParaRPr lang="en-US"/>
        </a:p>
      </dgm:t>
    </dgm:pt>
    <dgm:pt modelId="{90AD619E-E105-472B-A249-BE20ABACA34F}" type="sibTrans" cxnId="{43F6A323-F1D1-442A-95EE-0041E68698A6}">
      <dgm:prSet/>
      <dgm:spPr/>
      <dgm:t>
        <a:bodyPr/>
        <a:lstStyle/>
        <a:p>
          <a:endParaRPr lang="en-US"/>
        </a:p>
      </dgm:t>
    </dgm:pt>
    <dgm:pt modelId="{68C3A3A0-42F2-4A11-94B5-425329329C2F}">
      <dgm:prSet/>
      <dgm:spPr/>
      <dgm:t>
        <a:bodyPr/>
        <a:lstStyle/>
        <a:p>
          <a:r>
            <a:rPr lang="en-US"/>
            <a:t>IST718 – Toxic Comment Discovery</a:t>
          </a:r>
        </a:p>
      </dgm:t>
    </dgm:pt>
    <dgm:pt modelId="{50F47E59-966A-40B9-BAC0-D8AD266BE08C}" type="parTrans" cxnId="{1434EE00-BF9B-418D-8310-B3D7EBB097FE}">
      <dgm:prSet/>
      <dgm:spPr/>
      <dgm:t>
        <a:bodyPr/>
        <a:lstStyle/>
        <a:p>
          <a:endParaRPr lang="en-US"/>
        </a:p>
      </dgm:t>
    </dgm:pt>
    <dgm:pt modelId="{59ACA48A-B827-4343-92E6-79D09F1849A5}" type="sibTrans" cxnId="{1434EE00-BF9B-418D-8310-B3D7EBB097FE}">
      <dgm:prSet/>
      <dgm:spPr/>
      <dgm:t>
        <a:bodyPr/>
        <a:lstStyle/>
        <a:p>
          <a:endParaRPr lang="en-US"/>
        </a:p>
      </dgm:t>
    </dgm:pt>
    <dgm:pt modelId="{3C1FA056-2395-414A-816D-D3BEC72D1AAF}">
      <dgm:prSet/>
      <dgm:spPr/>
      <dgm:t>
        <a:bodyPr/>
        <a:lstStyle/>
        <a:p>
          <a:r>
            <a:rPr lang="en-US" dirty="0"/>
            <a:t>Develop a dataset to train models for detecting toxic comments in social media discussions.</a:t>
          </a:r>
        </a:p>
      </dgm:t>
    </dgm:pt>
    <dgm:pt modelId="{4C55DC9C-A48C-438F-B5FF-9ADD90AAE07A}" type="parTrans" cxnId="{E79BADB2-F2AC-4336-A067-97F7ED9E9265}">
      <dgm:prSet/>
      <dgm:spPr/>
      <dgm:t>
        <a:bodyPr/>
        <a:lstStyle/>
        <a:p>
          <a:endParaRPr lang="en-US"/>
        </a:p>
      </dgm:t>
    </dgm:pt>
    <dgm:pt modelId="{208113B6-E5DA-4CF7-BDCD-84E04FB8D56E}" type="sibTrans" cxnId="{E79BADB2-F2AC-4336-A067-97F7ED9E9265}">
      <dgm:prSet/>
      <dgm:spPr/>
      <dgm:t>
        <a:bodyPr/>
        <a:lstStyle/>
        <a:p>
          <a:endParaRPr lang="en-US"/>
        </a:p>
      </dgm:t>
    </dgm:pt>
    <dgm:pt modelId="{B049AF2B-5B11-448E-AD4B-B07A1E44BBD3}">
      <dgm:prSet/>
      <dgm:spPr/>
      <dgm:t>
        <a:bodyPr/>
        <a:lstStyle/>
        <a:p>
          <a:r>
            <a:rPr lang="en-US" dirty="0"/>
            <a:t>Develop a predictive model for mortgage approval while investigating gender disparities in the approval process</a:t>
          </a:r>
        </a:p>
      </dgm:t>
    </dgm:pt>
    <dgm:pt modelId="{180C58D4-301A-4342-A927-180F812CB698}" type="sibTrans" cxnId="{9816BC0D-AE17-47B4-9004-C99863861E80}">
      <dgm:prSet/>
      <dgm:spPr/>
      <dgm:t>
        <a:bodyPr/>
        <a:lstStyle/>
        <a:p>
          <a:endParaRPr lang="en-US"/>
        </a:p>
      </dgm:t>
    </dgm:pt>
    <dgm:pt modelId="{3935916D-A95E-4C55-96FB-FC32B0F3DAFA}" type="parTrans" cxnId="{9816BC0D-AE17-47B4-9004-C99863861E80}">
      <dgm:prSet/>
      <dgm:spPr/>
      <dgm:t>
        <a:bodyPr/>
        <a:lstStyle/>
        <a:p>
          <a:endParaRPr lang="en-US"/>
        </a:p>
      </dgm:t>
    </dgm:pt>
    <dgm:pt modelId="{5016B32D-3E98-4917-A967-0DDF495AE55A}" type="pres">
      <dgm:prSet presAssocID="{A98A0363-1A7A-497A-AD8D-15140B8E4C05}" presName="Name0" presStyleCnt="0">
        <dgm:presLayoutVars>
          <dgm:dir/>
          <dgm:animLvl val="lvl"/>
          <dgm:resizeHandles val="exact"/>
        </dgm:presLayoutVars>
      </dgm:prSet>
      <dgm:spPr/>
    </dgm:pt>
    <dgm:pt modelId="{1D0D55FF-9076-4C53-BB1F-2E8798D9634D}" type="pres">
      <dgm:prSet presAssocID="{9FDFF55C-3728-4091-917B-AB53ED4D42E0}" presName="linNode" presStyleCnt="0"/>
      <dgm:spPr/>
    </dgm:pt>
    <dgm:pt modelId="{E126C5AD-5710-470B-8F98-054BE415D396}" type="pres">
      <dgm:prSet presAssocID="{9FDFF55C-3728-4091-917B-AB53ED4D42E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8561200-65D7-4964-B5C8-0DE38E0518C8}" type="pres">
      <dgm:prSet presAssocID="{9FDFF55C-3728-4091-917B-AB53ED4D42E0}" presName="descendantText" presStyleLbl="alignAccFollowNode1" presStyleIdx="0" presStyleCnt="3">
        <dgm:presLayoutVars>
          <dgm:bulletEnabled val="1"/>
        </dgm:presLayoutVars>
      </dgm:prSet>
      <dgm:spPr/>
    </dgm:pt>
    <dgm:pt modelId="{CC41F7E2-DF64-4BDC-B521-F990AC6A99B5}" type="pres">
      <dgm:prSet presAssocID="{9F144051-60FD-42AC-897C-49218180855E}" presName="sp" presStyleCnt="0"/>
      <dgm:spPr/>
    </dgm:pt>
    <dgm:pt modelId="{99013598-21B8-444B-AB06-403D935E25E5}" type="pres">
      <dgm:prSet presAssocID="{601CFB94-B0C4-4A4D-9F9D-CA84FFAE8C38}" presName="linNode" presStyleCnt="0"/>
      <dgm:spPr/>
    </dgm:pt>
    <dgm:pt modelId="{3E2700FE-D0F6-413D-819C-D8A407616CA9}" type="pres">
      <dgm:prSet presAssocID="{601CFB94-B0C4-4A4D-9F9D-CA84FFAE8C3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2DAE5EF-5CAC-4A05-A48F-FA4F160CB412}" type="pres">
      <dgm:prSet presAssocID="{601CFB94-B0C4-4A4D-9F9D-CA84FFAE8C38}" presName="descendantText" presStyleLbl="alignAccFollowNode1" presStyleIdx="1" presStyleCnt="3">
        <dgm:presLayoutVars>
          <dgm:bulletEnabled val="1"/>
        </dgm:presLayoutVars>
      </dgm:prSet>
      <dgm:spPr/>
    </dgm:pt>
    <dgm:pt modelId="{639D81C6-2AAD-40A3-900F-04A76E8FC89A}" type="pres">
      <dgm:prSet presAssocID="{B08E9B1F-F115-4308-B443-94F92CAA8F24}" presName="sp" presStyleCnt="0"/>
      <dgm:spPr/>
    </dgm:pt>
    <dgm:pt modelId="{9B0A2796-488F-4CF6-A74D-DC1050B9FB53}" type="pres">
      <dgm:prSet presAssocID="{68C3A3A0-42F2-4A11-94B5-425329329C2F}" presName="linNode" presStyleCnt="0"/>
      <dgm:spPr/>
    </dgm:pt>
    <dgm:pt modelId="{033BCC38-7D5A-43F0-A09E-D7A047E5517A}" type="pres">
      <dgm:prSet presAssocID="{68C3A3A0-42F2-4A11-94B5-425329329C2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70C0773-CF44-4D7B-9280-5E4F59376D30}" type="pres">
      <dgm:prSet presAssocID="{68C3A3A0-42F2-4A11-94B5-425329329C2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434EE00-BF9B-418D-8310-B3D7EBB097FE}" srcId="{A98A0363-1A7A-497A-AD8D-15140B8E4C05}" destId="{68C3A3A0-42F2-4A11-94B5-425329329C2F}" srcOrd="2" destOrd="0" parTransId="{50F47E59-966A-40B9-BAC0-D8AD266BE08C}" sibTransId="{59ACA48A-B827-4343-92E6-79D09F1849A5}"/>
    <dgm:cxn modelId="{9816BC0D-AE17-47B4-9004-C99863861E80}" srcId="{9FDFF55C-3728-4091-917B-AB53ED4D42E0}" destId="{B049AF2B-5B11-448E-AD4B-B07A1E44BBD3}" srcOrd="0" destOrd="0" parTransId="{3935916D-A95E-4C55-96FB-FC32B0F3DAFA}" sibTransId="{180C58D4-301A-4342-A927-180F812CB698}"/>
    <dgm:cxn modelId="{D909D121-1203-4A5E-B603-AEBBB0B7A034}" srcId="{A98A0363-1A7A-497A-AD8D-15140B8E4C05}" destId="{601CFB94-B0C4-4A4D-9F9D-CA84FFAE8C38}" srcOrd="1" destOrd="0" parTransId="{BD62719F-E715-4EF3-8CD7-E2229A93AE7C}" sibTransId="{B08E9B1F-F115-4308-B443-94F92CAA8F24}"/>
    <dgm:cxn modelId="{43F6A323-F1D1-442A-95EE-0041E68698A6}" srcId="{601CFB94-B0C4-4A4D-9F9D-CA84FFAE8C38}" destId="{30F0EABE-DB77-429E-8D72-4DDEED3C5EEC}" srcOrd="0" destOrd="0" parTransId="{FF2612E2-3AA4-4F29-8BD3-29812CEDDB4A}" sibTransId="{90AD619E-E105-472B-A249-BE20ABACA34F}"/>
    <dgm:cxn modelId="{A58DD43B-D2D2-40BB-A712-C9B907FA31E6}" type="presOf" srcId="{30F0EABE-DB77-429E-8D72-4DDEED3C5EEC}" destId="{42DAE5EF-5CAC-4A05-A48F-FA4F160CB412}" srcOrd="0" destOrd="0" presId="urn:microsoft.com/office/officeart/2005/8/layout/vList5"/>
    <dgm:cxn modelId="{28C7437B-4C9D-44EC-AE09-CE9F515825A9}" srcId="{A98A0363-1A7A-497A-AD8D-15140B8E4C05}" destId="{9FDFF55C-3728-4091-917B-AB53ED4D42E0}" srcOrd="0" destOrd="0" parTransId="{6033FB32-92EA-4F77-838E-6210C8703A4A}" sibTransId="{9F144051-60FD-42AC-897C-49218180855E}"/>
    <dgm:cxn modelId="{50106C95-A9F6-4CDD-B030-7391F24AA499}" type="presOf" srcId="{B049AF2B-5B11-448E-AD4B-B07A1E44BBD3}" destId="{78561200-65D7-4964-B5C8-0DE38E0518C8}" srcOrd="0" destOrd="0" presId="urn:microsoft.com/office/officeart/2005/8/layout/vList5"/>
    <dgm:cxn modelId="{2FD88999-BB85-4030-A1DA-BF55EA2B2723}" type="presOf" srcId="{9FDFF55C-3728-4091-917B-AB53ED4D42E0}" destId="{E126C5AD-5710-470B-8F98-054BE415D396}" srcOrd="0" destOrd="0" presId="urn:microsoft.com/office/officeart/2005/8/layout/vList5"/>
    <dgm:cxn modelId="{A075B8A8-25C9-4F51-8D8E-6046F2B088AA}" type="presOf" srcId="{601CFB94-B0C4-4A4D-9F9D-CA84FFAE8C38}" destId="{3E2700FE-D0F6-413D-819C-D8A407616CA9}" srcOrd="0" destOrd="0" presId="urn:microsoft.com/office/officeart/2005/8/layout/vList5"/>
    <dgm:cxn modelId="{6F8BA8B1-A2A4-4400-938A-E976FFD395F3}" type="presOf" srcId="{A98A0363-1A7A-497A-AD8D-15140B8E4C05}" destId="{5016B32D-3E98-4917-A967-0DDF495AE55A}" srcOrd="0" destOrd="0" presId="urn:microsoft.com/office/officeart/2005/8/layout/vList5"/>
    <dgm:cxn modelId="{E79BADB2-F2AC-4336-A067-97F7ED9E9265}" srcId="{68C3A3A0-42F2-4A11-94B5-425329329C2F}" destId="{3C1FA056-2395-414A-816D-D3BEC72D1AAF}" srcOrd="0" destOrd="0" parTransId="{4C55DC9C-A48C-438F-B5FF-9ADD90AAE07A}" sibTransId="{208113B6-E5DA-4CF7-BDCD-84E04FB8D56E}"/>
    <dgm:cxn modelId="{1B5038C8-71EE-4A7E-994C-E989D4C1D4A1}" type="presOf" srcId="{68C3A3A0-42F2-4A11-94B5-425329329C2F}" destId="{033BCC38-7D5A-43F0-A09E-D7A047E5517A}" srcOrd="0" destOrd="0" presId="urn:microsoft.com/office/officeart/2005/8/layout/vList5"/>
    <dgm:cxn modelId="{B58AD2EA-5202-406B-9055-814F2186ADE4}" type="presOf" srcId="{3C1FA056-2395-414A-816D-D3BEC72D1AAF}" destId="{D70C0773-CF44-4D7B-9280-5E4F59376D30}" srcOrd="0" destOrd="0" presId="urn:microsoft.com/office/officeart/2005/8/layout/vList5"/>
    <dgm:cxn modelId="{25BB68DF-669D-41C1-ADFE-C806D14D11BC}" type="presParOf" srcId="{5016B32D-3E98-4917-A967-0DDF495AE55A}" destId="{1D0D55FF-9076-4C53-BB1F-2E8798D9634D}" srcOrd="0" destOrd="0" presId="urn:microsoft.com/office/officeart/2005/8/layout/vList5"/>
    <dgm:cxn modelId="{D520BE3E-F9F1-4AD7-ACB0-D08A6AF9237E}" type="presParOf" srcId="{1D0D55FF-9076-4C53-BB1F-2E8798D9634D}" destId="{E126C5AD-5710-470B-8F98-054BE415D396}" srcOrd="0" destOrd="0" presId="urn:microsoft.com/office/officeart/2005/8/layout/vList5"/>
    <dgm:cxn modelId="{5A8C16A4-6581-46AB-B7A0-24F57AC95CCD}" type="presParOf" srcId="{1D0D55FF-9076-4C53-BB1F-2E8798D9634D}" destId="{78561200-65D7-4964-B5C8-0DE38E0518C8}" srcOrd="1" destOrd="0" presId="urn:microsoft.com/office/officeart/2005/8/layout/vList5"/>
    <dgm:cxn modelId="{89AF72D8-3457-4645-90FD-D03C1A6789EB}" type="presParOf" srcId="{5016B32D-3E98-4917-A967-0DDF495AE55A}" destId="{CC41F7E2-DF64-4BDC-B521-F990AC6A99B5}" srcOrd="1" destOrd="0" presId="urn:microsoft.com/office/officeart/2005/8/layout/vList5"/>
    <dgm:cxn modelId="{E8600DB6-D95B-45D8-A0BD-67CBDC642A5C}" type="presParOf" srcId="{5016B32D-3E98-4917-A967-0DDF495AE55A}" destId="{99013598-21B8-444B-AB06-403D935E25E5}" srcOrd="2" destOrd="0" presId="urn:microsoft.com/office/officeart/2005/8/layout/vList5"/>
    <dgm:cxn modelId="{FDCF7B40-F367-4EE5-A275-B827CFCAEDC7}" type="presParOf" srcId="{99013598-21B8-444B-AB06-403D935E25E5}" destId="{3E2700FE-D0F6-413D-819C-D8A407616CA9}" srcOrd="0" destOrd="0" presId="urn:microsoft.com/office/officeart/2005/8/layout/vList5"/>
    <dgm:cxn modelId="{A0043918-33E3-4A2A-91BD-36B34378F08A}" type="presParOf" srcId="{99013598-21B8-444B-AB06-403D935E25E5}" destId="{42DAE5EF-5CAC-4A05-A48F-FA4F160CB412}" srcOrd="1" destOrd="0" presId="urn:microsoft.com/office/officeart/2005/8/layout/vList5"/>
    <dgm:cxn modelId="{48180335-D6F1-4BBA-A0FB-7ABD7E2744F1}" type="presParOf" srcId="{5016B32D-3E98-4917-A967-0DDF495AE55A}" destId="{639D81C6-2AAD-40A3-900F-04A76E8FC89A}" srcOrd="3" destOrd="0" presId="urn:microsoft.com/office/officeart/2005/8/layout/vList5"/>
    <dgm:cxn modelId="{B5B822C2-C13C-4019-8FB6-72C6B3BFDFD1}" type="presParOf" srcId="{5016B32D-3E98-4917-A967-0DDF495AE55A}" destId="{9B0A2796-488F-4CF6-A74D-DC1050B9FB53}" srcOrd="4" destOrd="0" presId="urn:microsoft.com/office/officeart/2005/8/layout/vList5"/>
    <dgm:cxn modelId="{B5286D48-8DBA-42E1-B2A6-23E3C1164268}" type="presParOf" srcId="{9B0A2796-488F-4CF6-A74D-DC1050B9FB53}" destId="{033BCC38-7D5A-43F0-A09E-D7A047E5517A}" srcOrd="0" destOrd="0" presId="urn:microsoft.com/office/officeart/2005/8/layout/vList5"/>
    <dgm:cxn modelId="{B25C3197-E638-4740-96C0-82F22B6041DC}" type="presParOf" srcId="{9B0A2796-488F-4CF6-A74D-DC1050B9FB53}" destId="{D70C0773-CF44-4D7B-9280-5E4F59376D3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CF141B-948B-4D9E-B1B7-0F000BD70582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63A668F-01EB-413D-B9A5-64CC06E3E2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Collect, store, and access data by identifying and leveraging applicable technologies.</a:t>
          </a:r>
        </a:p>
      </dgm:t>
    </dgm:pt>
    <dgm:pt modelId="{5C032A88-1925-4ADE-9DB7-4A0C342E6EDB}" type="parTrans" cxnId="{B9156F0C-DDCD-4749-BC37-AF6C78A7F6A6}">
      <dgm:prSet/>
      <dgm:spPr/>
      <dgm:t>
        <a:bodyPr/>
        <a:lstStyle/>
        <a:p>
          <a:endParaRPr lang="en-US"/>
        </a:p>
      </dgm:t>
    </dgm:pt>
    <dgm:pt modelId="{AF254C3A-D574-4CED-B717-F3334F01E15A}" type="sibTrans" cxnId="{B9156F0C-DDCD-4749-BC37-AF6C78A7F6A6}">
      <dgm:prSet/>
      <dgm:spPr/>
      <dgm:t>
        <a:bodyPr/>
        <a:lstStyle/>
        <a:p>
          <a:endParaRPr lang="en-US"/>
        </a:p>
      </dgm:t>
    </dgm:pt>
    <dgm:pt modelId="{965EF788-C557-4848-9F4D-FB330BFCA5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Create actionable insight across a range of contexts (e.g., societal, business, political), using data and the full data science life cycle.</a:t>
          </a:r>
        </a:p>
      </dgm:t>
    </dgm:pt>
    <dgm:pt modelId="{228D1E66-620A-47BD-9C28-BFC0988A8FE9}" type="parTrans" cxnId="{AE1E8495-E93C-4160-AC2E-105703BC1743}">
      <dgm:prSet/>
      <dgm:spPr/>
      <dgm:t>
        <a:bodyPr/>
        <a:lstStyle/>
        <a:p>
          <a:endParaRPr lang="en-US"/>
        </a:p>
      </dgm:t>
    </dgm:pt>
    <dgm:pt modelId="{DCED030E-04AC-4749-A5C2-F52474E2DF61}" type="sibTrans" cxnId="{AE1E8495-E93C-4160-AC2E-105703BC1743}">
      <dgm:prSet/>
      <dgm:spPr/>
      <dgm:t>
        <a:bodyPr/>
        <a:lstStyle/>
        <a:p>
          <a:endParaRPr lang="en-US"/>
        </a:p>
      </dgm:t>
    </dgm:pt>
    <dgm:pt modelId="{A7ABADE7-8AA8-4565-90D6-E7AFB693D1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Apply visualization and predictive models to help generate actionable insight.</a:t>
          </a:r>
        </a:p>
      </dgm:t>
    </dgm:pt>
    <dgm:pt modelId="{5241EB22-5079-44B0-A276-EC76A5745A9F}" type="parTrans" cxnId="{C5872B98-FB69-4CA6-85CB-4122E3AC9BBC}">
      <dgm:prSet/>
      <dgm:spPr/>
      <dgm:t>
        <a:bodyPr/>
        <a:lstStyle/>
        <a:p>
          <a:endParaRPr lang="en-US"/>
        </a:p>
      </dgm:t>
    </dgm:pt>
    <dgm:pt modelId="{0C8CE3C4-0DD3-4F6A-9960-84D5D2DE7BDA}" type="sibTrans" cxnId="{C5872B98-FB69-4CA6-85CB-4122E3AC9BBC}">
      <dgm:prSet/>
      <dgm:spPr/>
      <dgm:t>
        <a:bodyPr/>
        <a:lstStyle/>
        <a:p>
          <a:endParaRPr lang="en-US"/>
        </a:p>
      </dgm:t>
    </dgm:pt>
    <dgm:pt modelId="{B2D70FBC-D859-4BD0-920B-FD24DF65A5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Communicate insights gained via visualization and analytics to a broad range of audiences (including project sponsors and technical team leads).</a:t>
          </a:r>
        </a:p>
      </dgm:t>
    </dgm:pt>
    <dgm:pt modelId="{A25C1BAF-6BAA-4058-B046-26C28B4999EB}" type="parTrans" cxnId="{9273A19B-F3D1-43FC-A997-9D3E7A5B652C}">
      <dgm:prSet/>
      <dgm:spPr/>
      <dgm:t>
        <a:bodyPr/>
        <a:lstStyle/>
        <a:p>
          <a:endParaRPr lang="en-US"/>
        </a:p>
      </dgm:t>
    </dgm:pt>
    <dgm:pt modelId="{C3BE35E1-F117-4498-9581-DE942171DE82}" type="sibTrans" cxnId="{9273A19B-F3D1-43FC-A997-9D3E7A5B652C}">
      <dgm:prSet/>
      <dgm:spPr/>
      <dgm:t>
        <a:bodyPr/>
        <a:lstStyle/>
        <a:p>
          <a:endParaRPr lang="en-US"/>
        </a:p>
      </dgm:t>
    </dgm:pt>
    <dgm:pt modelId="{054C9B9F-5D45-4762-A026-CA83BAFA16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Apply ethics in the development, use, and evaluation of data and predictive models (e.g., fairness, bias, transparency, privacy)</a:t>
          </a:r>
        </a:p>
      </dgm:t>
    </dgm:pt>
    <dgm:pt modelId="{C5C7C719-5DEA-4377-A1DD-74121899966F}" type="parTrans" cxnId="{032350D2-B2A0-4A35-A5C7-BCCC7D8AA800}">
      <dgm:prSet/>
      <dgm:spPr/>
      <dgm:t>
        <a:bodyPr/>
        <a:lstStyle/>
        <a:p>
          <a:endParaRPr lang="en-US"/>
        </a:p>
      </dgm:t>
    </dgm:pt>
    <dgm:pt modelId="{78C75648-7200-4D6C-BC79-AFEC087C0F9D}" type="sibTrans" cxnId="{032350D2-B2A0-4A35-A5C7-BCCC7D8AA800}">
      <dgm:prSet/>
      <dgm:spPr/>
      <dgm:t>
        <a:bodyPr/>
        <a:lstStyle/>
        <a:p>
          <a:endParaRPr lang="en-US"/>
        </a:p>
      </dgm:t>
    </dgm:pt>
    <dgm:pt modelId="{A5133E13-9723-4B3A-8CDC-0D4FD27D78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 programming languages such as R and Python to support the generation of actionable insights</a:t>
          </a:r>
        </a:p>
      </dgm:t>
    </dgm:pt>
    <dgm:pt modelId="{08A3A1A8-B826-41F7-8144-DA12B2EB5DE9}" type="parTrans" cxnId="{350AA149-CA99-4772-9152-34136949F0DA}">
      <dgm:prSet/>
      <dgm:spPr/>
      <dgm:t>
        <a:bodyPr/>
        <a:lstStyle/>
        <a:p>
          <a:endParaRPr lang="en-US"/>
        </a:p>
      </dgm:t>
    </dgm:pt>
    <dgm:pt modelId="{E93F3CD6-67B6-4F7B-8886-D83E92C405F5}" type="sibTrans" cxnId="{350AA149-CA99-4772-9152-34136949F0DA}">
      <dgm:prSet/>
      <dgm:spPr/>
      <dgm:t>
        <a:bodyPr/>
        <a:lstStyle/>
        <a:p>
          <a:endParaRPr lang="en-US"/>
        </a:p>
      </dgm:t>
    </dgm:pt>
    <dgm:pt modelId="{A6C2D894-79CB-4ECF-85E3-386E783E6E0F}" type="pres">
      <dgm:prSet presAssocID="{7FCF141B-948B-4D9E-B1B7-0F000BD70582}" presName="root" presStyleCnt="0">
        <dgm:presLayoutVars>
          <dgm:dir/>
          <dgm:resizeHandles val="exact"/>
        </dgm:presLayoutVars>
      </dgm:prSet>
      <dgm:spPr/>
    </dgm:pt>
    <dgm:pt modelId="{24B9DE73-B383-40FF-B1B5-6F3061767911}" type="pres">
      <dgm:prSet presAssocID="{E63A668F-01EB-413D-B9A5-64CC06E3E245}" presName="compNode" presStyleCnt="0"/>
      <dgm:spPr/>
    </dgm:pt>
    <dgm:pt modelId="{EE26346F-98E8-49F1-B2E4-5C940A1E1B10}" type="pres">
      <dgm:prSet presAssocID="{E63A668F-01EB-413D-B9A5-64CC06E3E245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CF4A8E1-9646-44DB-92B4-AD8B007A335B}" type="pres">
      <dgm:prSet presAssocID="{E63A668F-01EB-413D-B9A5-64CC06E3E24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F718216D-9D50-4FFA-ADBC-8ACDD2F3911D}" type="pres">
      <dgm:prSet presAssocID="{E63A668F-01EB-413D-B9A5-64CC06E3E245}" presName="spaceRect" presStyleCnt="0"/>
      <dgm:spPr/>
    </dgm:pt>
    <dgm:pt modelId="{EF67B9E4-03E7-4714-BBE6-610AD7B91983}" type="pres">
      <dgm:prSet presAssocID="{E63A668F-01EB-413D-B9A5-64CC06E3E245}" presName="textRect" presStyleLbl="revTx" presStyleIdx="0" presStyleCnt="6">
        <dgm:presLayoutVars>
          <dgm:chMax val="1"/>
          <dgm:chPref val="1"/>
        </dgm:presLayoutVars>
      </dgm:prSet>
      <dgm:spPr/>
    </dgm:pt>
    <dgm:pt modelId="{3E3DDC45-BFE8-4D96-A820-30BDFDC701AD}" type="pres">
      <dgm:prSet presAssocID="{AF254C3A-D574-4CED-B717-F3334F01E15A}" presName="sibTrans" presStyleCnt="0"/>
      <dgm:spPr/>
    </dgm:pt>
    <dgm:pt modelId="{372EFA74-E02F-4F13-9BA4-10F8D5249765}" type="pres">
      <dgm:prSet presAssocID="{965EF788-C557-4848-9F4D-FB330BFCA510}" presName="compNode" presStyleCnt="0"/>
      <dgm:spPr/>
    </dgm:pt>
    <dgm:pt modelId="{83942952-D9F4-4D6F-BD3F-F240983DE59F}" type="pres">
      <dgm:prSet presAssocID="{965EF788-C557-4848-9F4D-FB330BFCA510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BD1005A-0ECD-4733-BE10-2ABB271789B7}" type="pres">
      <dgm:prSet presAssocID="{965EF788-C557-4848-9F4D-FB330BFCA51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6F7E9088-1610-4798-BA5D-3E9760DBBEDD}" type="pres">
      <dgm:prSet presAssocID="{965EF788-C557-4848-9F4D-FB330BFCA510}" presName="spaceRect" presStyleCnt="0"/>
      <dgm:spPr/>
    </dgm:pt>
    <dgm:pt modelId="{820EDD29-F6AE-47A7-85E1-6BCD8A52C3D0}" type="pres">
      <dgm:prSet presAssocID="{965EF788-C557-4848-9F4D-FB330BFCA510}" presName="textRect" presStyleLbl="revTx" presStyleIdx="1" presStyleCnt="6">
        <dgm:presLayoutVars>
          <dgm:chMax val="1"/>
          <dgm:chPref val="1"/>
        </dgm:presLayoutVars>
      </dgm:prSet>
      <dgm:spPr/>
    </dgm:pt>
    <dgm:pt modelId="{B452783E-B9C4-4623-B849-B6F724C0B50C}" type="pres">
      <dgm:prSet presAssocID="{DCED030E-04AC-4749-A5C2-F52474E2DF61}" presName="sibTrans" presStyleCnt="0"/>
      <dgm:spPr/>
    </dgm:pt>
    <dgm:pt modelId="{4C3E7177-6D33-433E-B89F-0532465DCB6E}" type="pres">
      <dgm:prSet presAssocID="{A7ABADE7-8AA8-4565-90D6-E7AFB693D143}" presName="compNode" presStyleCnt="0"/>
      <dgm:spPr/>
    </dgm:pt>
    <dgm:pt modelId="{91707812-EFF6-48AE-81C0-4A863C6990D6}" type="pres">
      <dgm:prSet presAssocID="{A7ABADE7-8AA8-4565-90D6-E7AFB693D143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495CAF9-D72F-4EDE-A5B9-A12BF13044DD}" type="pres">
      <dgm:prSet presAssocID="{A7ABADE7-8AA8-4565-90D6-E7AFB693D14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F28B5C8-1BED-4B2C-B572-F9402DD7B8CE}" type="pres">
      <dgm:prSet presAssocID="{A7ABADE7-8AA8-4565-90D6-E7AFB693D143}" presName="spaceRect" presStyleCnt="0"/>
      <dgm:spPr/>
    </dgm:pt>
    <dgm:pt modelId="{BE0FD4E3-0BA5-4AF6-B76B-568FAD917921}" type="pres">
      <dgm:prSet presAssocID="{A7ABADE7-8AA8-4565-90D6-E7AFB693D143}" presName="textRect" presStyleLbl="revTx" presStyleIdx="2" presStyleCnt="6">
        <dgm:presLayoutVars>
          <dgm:chMax val="1"/>
          <dgm:chPref val="1"/>
        </dgm:presLayoutVars>
      </dgm:prSet>
      <dgm:spPr/>
    </dgm:pt>
    <dgm:pt modelId="{33D52AD3-BED0-4FF3-BED8-5557C61BE01E}" type="pres">
      <dgm:prSet presAssocID="{0C8CE3C4-0DD3-4F6A-9960-84D5D2DE7BDA}" presName="sibTrans" presStyleCnt="0"/>
      <dgm:spPr/>
    </dgm:pt>
    <dgm:pt modelId="{6E501717-378A-4013-BDD6-7122B265A3F1}" type="pres">
      <dgm:prSet presAssocID="{A5133E13-9723-4B3A-8CDC-0D4FD27D7896}" presName="compNode" presStyleCnt="0"/>
      <dgm:spPr/>
    </dgm:pt>
    <dgm:pt modelId="{57011BFE-1B8F-4F10-AA07-D5385794A2D8}" type="pres">
      <dgm:prSet presAssocID="{A5133E13-9723-4B3A-8CDC-0D4FD27D7896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E6A5775-7861-4969-B3D6-A4EB673F2AF8}" type="pres">
      <dgm:prSet presAssocID="{A5133E13-9723-4B3A-8CDC-0D4FD27D789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0B2488C2-29DE-4AF2-9F17-CAABDAAAB666}" type="pres">
      <dgm:prSet presAssocID="{A5133E13-9723-4B3A-8CDC-0D4FD27D7896}" presName="spaceRect" presStyleCnt="0"/>
      <dgm:spPr/>
    </dgm:pt>
    <dgm:pt modelId="{D37BCC5F-DD16-463B-A32D-773C8FAC62FD}" type="pres">
      <dgm:prSet presAssocID="{A5133E13-9723-4B3A-8CDC-0D4FD27D7896}" presName="textRect" presStyleLbl="revTx" presStyleIdx="3" presStyleCnt="6">
        <dgm:presLayoutVars>
          <dgm:chMax val="1"/>
          <dgm:chPref val="1"/>
        </dgm:presLayoutVars>
      </dgm:prSet>
      <dgm:spPr/>
    </dgm:pt>
    <dgm:pt modelId="{7519B0F1-A5DB-4123-9551-9ED9965609B5}" type="pres">
      <dgm:prSet presAssocID="{E93F3CD6-67B6-4F7B-8886-D83E92C405F5}" presName="sibTrans" presStyleCnt="0"/>
      <dgm:spPr/>
    </dgm:pt>
    <dgm:pt modelId="{82FADB89-E649-4AF5-AB5C-55DF1AD2441B}" type="pres">
      <dgm:prSet presAssocID="{B2D70FBC-D859-4BD0-920B-FD24DF65A5B9}" presName="compNode" presStyleCnt="0"/>
      <dgm:spPr/>
    </dgm:pt>
    <dgm:pt modelId="{4849E313-A130-4314-8ECB-BB0D8AA37EFA}" type="pres">
      <dgm:prSet presAssocID="{B2D70FBC-D859-4BD0-920B-FD24DF65A5B9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C6F7636-253A-444A-B130-9688995CC9C1}" type="pres">
      <dgm:prSet presAssocID="{B2D70FBC-D859-4BD0-920B-FD24DF65A5B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2D4D9323-AEA7-4813-A36B-9769D3F4902E}" type="pres">
      <dgm:prSet presAssocID="{B2D70FBC-D859-4BD0-920B-FD24DF65A5B9}" presName="spaceRect" presStyleCnt="0"/>
      <dgm:spPr/>
    </dgm:pt>
    <dgm:pt modelId="{FB044AFB-5B48-4178-982E-62E573CEFED3}" type="pres">
      <dgm:prSet presAssocID="{B2D70FBC-D859-4BD0-920B-FD24DF65A5B9}" presName="textRect" presStyleLbl="revTx" presStyleIdx="4" presStyleCnt="6">
        <dgm:presLayoutVars>
          <dgm:chMax val="1"/>
          <dgm:chPref val="1"/>
        </dgm:presLayoutVars>
      </dgm:prSet>
      <dgm:spPr/>
    </dgm:pt>
    <dgm:pt modelId="{7E1612CA-DB7B-4F7F-84F4-AE2B6F8C5DA5}" type="pres">
      <dgm:prSet presAssocID="{C3BE35E1-F117-4498-9581-DE942171DE82}" presName="sibTrans" presStyleCnt="0"/>
      <dgm:spPr/>
    </dgm:pt>
    <dgm:pt modelId="{DDC488B2-B613-4315-B17D-2D758D83592A}" type="pres">
      <dgm:prSet presAssocID="{054C9B9F-5D45-4762-A026-CA83BAFA16D2}" presName="compNode" presStyleCnt="0"/>
      <dgm:spPr/>
    </dgm:pt>
    <dgm:pt modelId="{95922D58-040F-41DB-8071-33AECE91DD0D}" type="pres">
      <dgm:prSet presAssocID="{054C9B9F-5D45-4762-A026-CA83BAFA16D2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FE46406-FF02-4172-93AC-9DFD036B8E56}" type="pres">
      <dgm:prSet presAssocID="{054C9B9F-5D45-4762-A026-CA83BAFA16D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3695BD4-5D91-45B4-AC86-82B1C28037C8}" type="pres">
      <dgm:prSet presAssocID="{054C9B9F-5D45-4762-A026-CA83BAFA16D2}" presName="spaceRect" presStyleCnt="0"/>
      <dgm:spPr/>
    </dgm:pt>
    <dgm:pt modelId="{E83F4DCA-7102-4757-B715-BB33849D8441}" type="pres">
      <dgm:prSet presAssocID="{054C9B9F-5D45-4762-A026-CA83BAFA16D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9156F0C-DDCD-4749-BC37-AF6C78A7F6A6}" srcId="{7FCF141B-948B-4D9E-B1B7-0F000BD70582}" destId="{E63A668F-01EB-413D-B9A5-64CC06E3E245}" srcOrd="0" destOrd="0" parTransId="{5C032A88-1925-4ADE-9DB7-4A0C342E6EDB}" sibTransId="{AF254C3A-D574-4CED-B717-F3334F01E15A}"/>
    <dgm:cxn modelId="{D7101B3C-6666-45AF-9BF0-7B129E8245C5}" type="presOf" srcId="{054C9B9F-5D45-4762-A026-CA83BAFA16D2}" destId="{E83F4DCA-7102-4757-B715-BB33849D8441}" srcOrd="0" destOrd="0" presId="urn:microsoft.com/office/officeart/2018/5/layout/IconLeafLabelList"/>
    <dgm:cxn modelId="{350AA149-CA99-4772-9152-34136949F0DA}" srcId="{7FCF141B-948B-4D9E-B1B7-0F000BD70582}" destId="{A5133E13-9723-4B3A-8CDC-0D4FD27D7896}" srcOrd="3" destOrd="0" parTransId="{08A3A1A8-B826-41F7-8144-DA12B2EB5DE9}" sibTransId="{E93F3CD6-67B6-4F7B-8886-D83E92C405F5}"/>
    <dgm:cxn modelId="{14C8DB4F-6B1D-4AE2-BD5C-C5B72070F38C}" type="presOf" srcId="{B2D70FBC-D859-4BD0-920B-FD24DF65A5B9}" destId="{FB044AFB-5B48-4178-982E-62E573CEFED3}" srcOrd="0" destOrd="0" presId="urn:microsoft.com/office/officeart/2018/5/layout/IconLeafLabelList"/>
    <dgm:cxn modelId="{2944BD57-B067-4CAF-B0BC-49B9BB08A435}" type="presOf" srcId="{E63A668F-01EB-413D-B9A5-64CC06E3E245}" destId="{EF67B9E4-03E7-4714-BBE6-610AD7B91983}" srcOrd="0" destOrd="0" presId="urn:microsoft.com/office/officeart/2018/5/layout/IconLeafLabelList"/>
    <dgm:cxn modelId="{18FEDA5A-2B32-4D94-90B8-F2421F78F457}" type="presOf" srcId="{A5133E13-9723-4B3A-8CDC-0D4FD27D7896}" destId="{D37BCC5F-DD16-463B-A32D-773C8FAC62FD}" srcOrd="0" destOrd="0" presId="urn:microsoft.com/office/officeart/2018/5/layout/IconLeafLabelList"/>
    <dgm:cxn modelId="{AE1E8495-E93C-4160-AC2E-105703BC1743}" srcId="{7FCF141B-948B-4D9E-B1B7-0F000BD70582}" destId="{965EF788-C557-4848-9F4D-FB330BFCA510}" srcOrd="1" destOrd="0" parTransId="{228D1E66-620A-47BD-9C28-BFC0988A8FE9}" sibTransId="{DCED030E-04AC-4749-A5C2-F52474E2DF61}"/>
    <dgm:cxn modelId="{C5872B98-FB69-4CA6-85CB-4122E3AC9BBC}" srcId="{7FCF141B-948B-4D9E-B1B7-0F000BD70582}" destId="{A7ABADE7-8AA8-4565-90D6-E7AFB693D143}" srcOrd="2" destOrd="0" parTransId="{5241EB22-5079-44B0-A276-EC76A5745A9F}" sibTransId="{0C8CE3C4-0DD3-4F6A-9960-84D5D2DE7BDA}"/>
    <dgm:cxn modelId="{9273A19B-F3D1-43FC-A997-9D3E7A5B652C}" srcId="{7FCF141B-948B-4D9E-B1B7-0F000BD70582}" destId="{B2D70FBC-D859-4BD0-920B-FD24DF65A5B9}" srcOrd="4" destOrd="0" parTransId="{A25C1BAF-6BAA-4058-B046-26C28B4999EB}" sibTransId="{C3BE35E1-F117-4498-9581-DE942171DE82}"/>
    <dgm:cxn modelId="{695F2FCE-AE47-4E37-A5F6-2458219E1689}" type="presOf" srcId="{7FCF141B-948B-4D9E-B1B7-0F000BD70582}" destId="{A6C2D894-79CB-4ECF-85E3-386E783E6E0F}" srcOrd="0" destOrd="0" presId="urn:microsoft.com/office/officeart/2018/5/layout/IconLeafLabelList"/>
    <dgm:cxn modelId="{032350D2-B2A0-4A35-A5C7-BCCC7D8AA800}" srcId="{7FCF141B-948B-4D9E-B1B7-0F000BD70582}" destId="{054C9B9F-5D45-4762-A026-CA83BAFA16D2}" srcOrd="5" destOrd="0" parTransId="{C5C7C719-5DEA-4377-A1DD-74121899966F}" sibTransId="{78C75648-7200-4D6C-BC79-AFEC087C0F9D}"/>
    <dgm:cxn modelId="{1E31DAF4-FB7F-4D9F-A60C-44EF9950E7AB}" type="presOf" srcId="{965EF788-C557-4848-9F4D-FB330BFCA510}" destId="{820EDD29-F6AE-47A7-85E1-6BCD8A52C3D0}" srcOrd="0" destOrd="0" presId="urn:microsoft.com/office/officeart/2018/5/layout/IconLeafLabelList"/>
    <dgm:cxn modelId="{E5AACFFE-7D02-432B-8728-7A3ADC8064A5}" type="presOf" srcId="{A7ABADE7-8AA8-4565-90D6-E7AFB693D143}" destId="{BE0FD4E3-0BA5-4AF6-B76B-568FAD917921}" srcOrd="0" destOrd="0" presId="urn:microsoft.com/office/officeart/2018/5/layout/IconLeafLabelList"/>
    <dgm:cxn modelId="{567A965B-92AB-4EF6-A5A9-4C6DD8E0F8A8}" type="presParOf" srcId="{A6C2D894-79CB-4ECF-85E3-386E783E6E0F}" destId="{24B9DE73-B383-40FF-B1B5-6F3061767911}" srcOrd="0" destOrd="0" presId="urn:microsoft.com/office/officeart/2018/5/layout/IconLeafLabelList"/>
    <dgm:cxn modelId="{9F74AF4F-26CA-481A-934A-ED88B42ADB40}" type="presParOf" srcId="{24B9DE73-B383-40FF-B1B5-6F3061767911}" destId="{EE26346F-98E8-49F1-B2E4-5C940A1E1B10}" srcOrd="0" destOrd="0" presId="urn:microsoft.com/office/officeart/2018/5/layout/IconLeafLabelList"/>
    <dgm:cxn modelId="{7EFF13F5-7A82-441D-9552-490FBBE039B0}" type="presParOf" srcId="{24B9DE73-B383-40FF-B1B5-6F3061767911}" destId="{ECF4A8E1-9646-44DB-92B4-AD8B007A335B}" srcOrd="1" destOrd="0" presId="urn:microsoft.com/office/officeart/2018/5/layout/IconLeafLabelList"/>
    <dgm:cxn modelId="{0E7FC2F0-D956-4842-A471-B595880DA07D}" type="presParOf" srcId="{24B9DE73-B383-40FF-B1B5-6F3061767911}" destId="{F718216D-9D50-4FFA-ADBC-8ACDD2F3911D}" srcOrd="2" destOrd="0" presId="urn:microsoft.com/office/officeart/2018/5/layout/IconLeafLabelList"/>
    <dgm:cxn modelId="{57A73418-2AB0-4643-9EE8-DEE351C95B13}" type="presParOf" srcId="{24B9DE73-B383-40FF-B1B5-6F3061767911}" destId="{EF67B9E4-03E7-4714-BBE6-610AD7B91983}" srcOrd="3" destOrd="0" presId="urn:microsoft.com/office/officeart/2018/5/layout/IconLeafLabelList"/>
    <dgm:cxn modelId="{3A40FD57-8669-48BE-8C35-CB27C3434B9A}" type="presParOf" srcId="{A6C2D894-79CB-4ECF-85E3-386E783E6E0F}" destId="{3E3DDC45-BFE8-4D96-A820-30BDFDC701AD}" srcOrd="1" destOrd="0" presId="urn:microsoft.com/office/officeart/2018/5/layout/IconLeafLabelList"/>
    <dgm:cxn modelId="{3069D36D-67EB-4051-8F53-36D98716F824}" type="presParOf" srcId="{A6C2D894-79CB-4ECF-85E3-386E783E6E0F}" destId="{372EFA74-E02F-4F13-9BA4-10F8D5249765}" srcOrd="2" destOrd="0" presId="urn:microsoft.com/office/officeart/2018/5/layout/IconLeafLabelList"/>
    <dgm:cxn modelId="{0B2DB212-657A-4079-9566-C18F939EBC8D}" type="presParOf" srcId="{372EFA74-E02F-4F13-9BA4-10F8D5249765}" destId="{83942952-D9F4-4D6F-BD3F-F240983DE59F}" srcOrd="0" destOrd="0" presId="urn:microsoft.com/office/officeart/2018/5/layout/IconLeafLabelList"/>
    <dgm:cxn modelId="{D038D2C1-C6C0-47D8-8F9E-898C9C32062C}" type="presParOf" srcId="{372EFA74-E02F-4F13-9BA4-10F8D5249765}" destId="{3BD1005A-0ECD-4733-BE10-2ABB271789B7}" srcOrd="1" destOrd="0" presId="urn:microsoft.com/office/officeart/2018/5/layout/IconLeafLabelList"/>
    <dgm:cxn modelId="{617A2AF8-CB2A-4DEE-963F-B06B38047AF2}" type="presParOf" srcId="{372EFA74-E02F-4F13-9BA4-10F8D5249765}" destId="{6F7E9088-1610-4798-BA5D-3E9760DBBEDD}" srcOrd="2" destOrd="0" presId="urn:microsoft.com/office/officeart/2018/5/layout/IconLeafLabelList"/>
    <dgm:cxn modelId="{BD69095C-33CB-4F70-A624-868FDFC3C34D}" type="presParOf" srcId="{372EFA74-E02F-4F13-9BA4-10F8D5249765}" destId="{820EDD29-F6AE-47A7-85E1-6BCD8A52C3D0}" srcOrd="3" destOrd="0" presId="urn:microsoft.com/office/officeart/2018/5/layout/IconLeafLabelList"/>
    <dgm:cxn modelId="{5FEF1E4E-094C-4B9D-B063-0DD7256CA173}" type="presParOf" srcId="{A6C2D894-79CB-4ECF-85E3-386E783E6E0F}" destId="{B452783E-B9C4-4623-B849-B6F724C0B50C}" srcOrd="3" destOrd="0" presId="urn:microsoft.com/office/officeart/2018/5/layout/IconLeafLabelList"/>
    <dgm:cxn modelId="{FF240537-1A02-4833-BB41-C573E46DE349}" type="presParOf" srcId="{A6C2D894-79CB-4ECF-85E3-386E783E6E0F}" destId="{4C3E7177-6D33-433E-B89F-0532465DCB6E}" srcOrd="4" destOrd="0" presId="urn:microsoft.com/office/officeart/2018/5/layout/IconLeafLabelList"/>
    <dgm:cxn modelId="{BC4D44BB-D19D-49D5-BE6B-3D9D1552DBA6}" type="presParOf" srcId="{4C3E7177-6D33-433E-B89F-0532465DCB6E}" destId="{91707812-EFF6-48AE-81C0-4A863C6990D6}" srcOrd="0" destOrd="0" presId="urn:microsoft.com/office/officeart/2018/5/layout/IconLeafLabelList"/>
    <dgm:cxn modelId="{AB820D86-2A23-435D-BA45-0897D16FDB91}" type="presParOf" srcId="{4C3E7177-6D33-433E-B89F-0532465DCB6E}" destId="{3495CAF9-D72F-4EDE-A5B9-A12BF13044DD}" srcOrd="1" destOrd="0" presId="urn:microsoft.com/office/officeart/2018/5/layout/IconLeafLabelList"/>
    <dgm:cxn modelId="{9BFDDD52-9EE3-4616-8761-61DA6D7D5DD9}" type="presParOf" srcId="{4C3E7177-6D33-433E-B89F-0532465DCB6E}" destId="{5F28B5C8-1BED-4B2C-B572-F9402DD7B8CE}" srcOrd="2" destOrd="0" presId="urn:microsoft.com/office/officeart/2018/5/layout/IconLeafLabelList"/>
    <dgm:cxn modelId="{D7E0EF40-5971-4B0A-AF6D-01B0E3FAAB6C}" type="presParOf" srcId="{4C3E7177-6D33-433E-B89F-0532465DCB6E}" destId="{BE0FD4E3-0BA5-4AF6-B76B-568FAD917921}" srcOrd="3" destOrd="0" presId="urn:microsoft.com/office/officeart/2018/5/layout/IconLeafLabelList"/>
    <dgm:cxn modelId="{5F0968CD-F1AA-479D-9E8E-6184DE2F0B89}" type="presParOf" srcId="{A6C2D894-79CB-4ECF-85E3-386E783E6E0F}" destId="{33D52AD3-BED0-4FF3-BED8-5557C61BE01E}" srcOrd="5" destOrd="0" presId="urn:microsoft.com/office/officeart/2018/5/layout/IconLeafLabelList"/>
    <dgm:cxn modelId="{37650BF8-8A05-4BEC-82A9-AA51014D8A57}" type="presParOf" srcId="{A6C2D894-79CB-4ECF-85E3-386E783E6E0F}" destId="{6E501717-378A-4013-BDD6-7122B265A3F1}" srcOrd="6" destOrd="0" presId="urn:microsoft.com/office/officeart/2018/5/layout/IconLeafLabelList"/>
    <dgm:cxn modelId="{72C7A669-67CE-4E77-A07E-333AE5955233}" type="presParOf" srcId="{6E501717-378A-4013-BDD6-7122B265A3F1}" destId="{57011BFE-1B8F-4F10-AA07-D5385794A2D8}" srcOrd="0" destOrd="0" presId="urn:microsoft.com/office/officeart/2018/5/layout/IconLeafLabelList"/>
    <dgm:cxn modelId="{626BEE56-055D-49BD-ABFE-AD230255FB41}" type="presParOf" srcId="{6E501717-378A-4013-BDD6-7122B265A3F1}" destId="{CE6A5775-7861-4969-B3D6-A4EB673F2AF8}" srcOrd="1" destOrd="0" presId="urn:microsoft.com/office/officeart/2018/5/layout/IconLeafLabelList"/>
    <dgm:cxn modelId="{B24D7B9B-88EE-4DF1-9FAA-5F91AE6398C3}" type="presParOf" srcId="{6E501717-378A-4013-BDD6-7122B265A3F1}" destId="{0B2488C2-29DE-4AF2-9F17-CAABDAAAB666}" srcOrd="2" destOrd="0" presId="urn:microsoft.com/office/officeart/2018/5/layout/IconLeafLabelList"/>
    <dgm:cxn modelId="{E779A46E-C77D-4A48-9DE7-5C6745066DF0}" type="presParOf" srcId="{6E501717-378A-4013-BDD6-7122B265A3F1}" destId="{D37BCC5F-DD16-463B-A32D-773C8FAC62FD}" srcOrd="3" destOrd="0" presId="urn:microsoft.com/office/officeart/2018/5/layout/IconLeafLabelList"/>
    <dgm:cxn modelId="{8FDDC765-ECE3-4C1F-A94B-8BBD73EA78C8}" type="presParOf" srcId="{A6C2D894-79CB-4ECF-85E3-386E783E6E0F}" destId="{7519B0F1-A5DB-4123-9551-9ED9965609B5}" srcOrd="7" destOrd="0" presId="urn:microsoft.com/office/officeart/2018/5/layout/IconLeafLabelList"/>
    <dgm:cxn modelId="{A6EE03F0-4869-45B8-B8D8-4C29787B5B06}" type="presParOf" srcId="{A6C2D894-79CB-4ECF-85E3-386E783E6E0F}" destId="{82FADB89-E649-4AF5-AB5C-55DF1AD2441B}" srcOrd="8" destOrd="0" presId="urn:microsoft.com/office/officeart/2018/5/layout/IconLeafLabelList"/>
    <dgm:cxn modelId="{6B69F193-2FDD-4A19-88A1-8914D6C16596}" type="presParOf" srcId="{82FADB89-E649-4AF5-AB5C-55DF1AD2441B}" destId="{4849E313-A130-4314-8ECB-BB0D8AA37EFA}" srcOrd="0" destOrd="0" presId="urn:microsoft.com/office/officeart/2018/5/layout/IconLeafLabelList"/>
    <dgm:cxn modelId="{240AC7F1-BD5A-4FEA-B3DE-99EFCE7267F9}" type="presParOf" srcId="{82FADB89-E649-4AF5-AB5C-55DF1AD2441B}" destId="{7C6F7636-253A-444A-B130-9688995CC9C1}" srcOrd="1" destOrd="0" presId="urn:microsoft.com/office/officeart/2018/5/layout/IconLeafLabelList"/>
    <dgm:cxn modelId="{148C0BE2-4E8A-4E2B-A967-F7877D364810}" type="presParOf" srcId="{82FADB89-E649-4AF5-AB5C-55DF1AD2441B}" destId="{2D4D9323-AEA7-4813-A36B-9769D3F4902E}" srcOrd="2" destOrd="0" presId="urn:microsoft.com/office/officeart/2018/5/layout/IconLeafLabelList"/>
    <dgm:cxn modelId="{388CA186-8850-4C79-AFCF-F9F533561B3D}" type="presParOf" srcId="{82FADB89-E649-4AF5-AB5C-55DF1AD2441B}" destId="{FB044AFB-5B48-4178-982E-62E573CEFED3}" srcOrd="3" destOrd="0" presId="urn:microsoft.com/office/officeart/2018/5/layout/IconLeafLabelList"/>
    <dgm:cxn modelId="{2E9A7BC8-8592-43FE-9C1F-2E9D50877097}" type="presParOf" srcId="{A6C2D894-79CB-4ECF-85E3-386E783E6E0F}" destId="{7E1612CA-DB7B-4F7F-84F4-AE2B6F8C5DA5}" srcOrd="9" destOrd="0" presId="urn:microsoft.com/office/officeart/2018/5/layout/IconLeafLabelList"/>
    <dgm:cxn modelId="{2D44BFF8-A156-44A6-99E5-D882D991C269}" type="presParOf" srcId="{A6C2D894-79CB-4ECF-85E3-386E783E6E0F}" destId="{DDC488B2-B613-4315-B17D-2D758D83592A}" srcOrd="10" destOrd="0" presId="urn:microsoft.com/office/officeart/2018/5/layout/IconLeafLabelList"/>
    <dgm:cxn modelId="{CE61FD2A-A075-47BD-AAE9-700C20C3C79A}" type="presParOf" srcId="{DDC488B2-B613-4315-B17D-2D758D83592A}" destId="{95922D58-040F-41DB-8071-33AECE91DD0D}" srcOrd="0" destOrd="0" presId="urn:microsoft.com/office/officeart/2018/5/layout/IconLeafLabelList"/>
    <dgm:cxn modelId="{62C710AF-B3C6-4A8E-BE1C-CFAF1AD3AAA0}" type="presParOf" srcId="{DDC488B2-B613-4315-B17D-2D758D83592A}" destId="{6FE46406-FF02-4172-93AC-9DFD036B8E56}" srcOrd="1" destOrd="0" presId="urn:microsoft.com/office/officeart/2018/5/layout/IconLeafLabelList"/>
    <dgm:cxn modelId="{F07841F3-19AC-4039-8FED-ABDF9D14E88B}" type="presParOf" srcId="{DDC488B2-B613-4315-B17D-2D758D83592A}" destId="{43695BD4-5D91-45B4-AC86-82B1C28037C8}" srcOrd="2" destOrd="0" presId="urn:microsoft.com/office/officeart/2018/5/layout/IconLeafLabelList"/>
    <dgm:cxn modelId="{A7531575-106F-4194-8B15-FE8EFA73EF04}" type="presParOf" srcId="{DDC488B2-B613-4315-B17D-2D758D83592A}" destId="{E83F4DCA-7102-4757-B715-BB33849D84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C8344-798B-4EFD-B02F-08807FAD0136}">
      <dsp:nvSpPr>
        <dsp:cNvPr id="0" name=""/>
        <dsp:cNvSpPr/>
      </dsp:nvSpPr>
      <dsp:spPr>
        <a:xfrm>
          <a:off x="554632" y="9797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C917E-C4A5-4416-9F21-870C8E176CFE}">
      <dsp:nvSpPr>
        <dsp:cNvPr id="0" name=""/>
        <dsp:cNvSpPr/>
      </dsp:nvSpPr>
      <dsp:spPr>
        <a:xfrm>
          <a:off x="788632" y="12137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BA9A0-27E0-4230-80F5-3F89EDD57939}">
      <dsp:nvSpPr>
        <dsp:cNvPr id="0" name=""/>
        <dsp:cNvSpPr/>
      </dsp:nvSpPr>
      <dsp:spPr>
        <a:xfrm>
          <a:off x="203632" y="24197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Introduction</a:t>
          </a:r>
        </a:p>
      </dsp:txBody>
      <dsp:txXfrm>
        <a:off x="203632" y="2419731"/>
        <a:ext cx="1800000" cy="720000"/>
      </dsp:txXfrm>
    </dsp:sp>
    <dsp:sp modelId="{6F749047-63A1-434E-A3FA-7CF950139206}">
      <dsp:nvSpPr>
        <dsp:cNvPr id="0" name=""/>
        <dsp:cNvSpPr/>
      </dsp:nvSpPr>
      <dsp:spPr>
        <a:xfrm>
          <a:off x="2669632" y="9797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642E0-41B7-4A41-BCCD-CB5283A73720}">
      <dsp:nvSpPr>
        <dsp:cNvPr id="0" name=""/>
        <dsp:cNvSpPr/>
      </dsp:nvSpPr>
      <dsp:spPr>
        <a:xfrm>
          <a:off x="2903632" y="12137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E9679-A938-46D0-AB38-F74B075CD9BF}">
      <dsp:nvSpPr>
        <dsp:cNvPr id="0" name=""/>
        <dsp:cNvSpPr/>
      </dsp:nvSpPr>
      <dsp:spPr>
        <a:xfrm>
          <a:off x="2318632" y="24197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Project Reviews</a:t>
          </a:r>
        </a:p>
      </dsp:txBody>
      <dsp:txXfrm>
        <a:off x="2318632" y="2419731"/>
        <a:ext cx="1800000" cy="720000"/>
      </dsp:txXfrm>
    </dsp:sp>
    <dsp:sp modelId="{EBF70842-E0D4-4A03-8D6D-BC042D5A0654}">
      <dsp:nvSpPr>
        <dsp:cNvPr id="0" name=""/>
        <dsp:cNvSpPr/>
      </dsp:nvSpPr>
      <dsp:spPr>
        <a:xfrm>
          <a:off x="4784632" y="9797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FDE46-6CB5-4CFF-B54F-41162ED99BCE}">
      <dsp:nvSpPr>
        <dsp:cNvPr id="0" name=""/>
        <dsp:cNvSpPr/>
      </dsp:nvSpPr>
      <dsp:spPr>
        <a:xfrm>
          <a:off x="5018632" y="12137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79256-3062-470C-9ABF-4B04C96044A6}">
      <dsp:nvSpPr>
        <dsp:cNvPr id="0" name=""/>
        <dsp:cNvSpPr/>
      </dsp:nvSpPr>
      <dsp:spPr>
        <a:xfrm>
          <a:off x="4433632" y="24197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Learning Goals</a:t>
          </a:r>
        </a:p>
      </dsp:txBody>
      <dsp:txXfrm>
        <a:off x="4433632" y="2419731"/>
        <a:ext cx="1800000" cy="720000"/>
      </dsp:txXfrm>
    </dsp:sp>
    <dsp:sp modelId="{81C4570F-BB3A-4967-8D7F-8BD88FDC613F}">
      <dsp:nvSpPr>
        <dsp:cNvPr id="0" name=""/>
        <dsp:cNvSpPr/>
      </dsp:nvSpPr>
      <dsp:spPr>
        <a:xfrm>
          <a:off x="6899632" y="979731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E0566-0FDF-401F-99F8-FAD62B7CAE69}">
      <dsp:nvSpPr>
        <dsp:cNvPr id="0" name=""/>
        <dsp:cNvSpPr/>
      </dsp:nvSpPr>
      <dsp:spPr>
        <a:xfrm>
          <a:off x="7133632" y="12137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33EA2-919E-4611-94EA-584D6D7E3C70}">
      <dsp:nvSpPr>
        <dsp:cNvPr id="0" name=""/>
        <dsp:cNvSpPr/>
      </dsp:nvSpPr>
      <dsp:spPr>
        <a:xfrm>
          <a:off x="6548632" y="24197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Next steps &amp; takeaways</a:t>
          </a:r>
        </a:p>
      </dsp:txBody>
      <dsp:txXfrm>
        <a:off x="6548632" y="241973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4812C-C41B-4437-B4EB-D2CEA7CFD141}">
      <dsp:nvSpPr>
        <dsp:cNvPr id="0" name=""/>
        <dsp:cNvSpPr/>
      </dsp:nvSpPr>
      <dsp:spPr>
        <a:xfrm>
          <a:off x="530474" y="687281"/>
          <a:ext cx="1544062" cy="15440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3ADDC-BC99-4416-9430-E32B698E7D61}">
      <dsp:nvSpPr>
        <dsp:cNvPr id="0" name=""/>
        <dsp:cNvSpPr/>
      </dsp:nvSpPr>
      <dsp:spPr>
        <a:xfrm>
          <a:off x="859537" y="1016344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B510C-3A1E-48C7-A4C7-AA732F71065E}">
      <dsp:nvSpPr>
        <dsp:cNvPr id="0" name=""/>
        <dsp:cNvSpPr/>
      </dsp:nvSpPr>
      <dsp:spPr>
        <a:xfrm>
          <a:off x="36881" y="2712281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Who am I?</a:t>
          </a:r>
        </a:p>
      </dsp:txBody>
      <dsp:txXfrm>
        <a:off x="36881" y="2712281"/>
        <a:ext cx="2531250" cy="720000"/>
      </dsp:txXfrm>
    </dsp:sp>
    <dsp:sp modelId="{C1ACB001-A381-4EC2-8DF2-29966F329D93}">
      <dsp:nvSpPr>
        <dsp:cNvPr id="0" name=""/>
        <dsp:cNvSpPr/>
      </dsp:nvSpPr>
      <dsp:spPr>
        <a:xfrm>
          <a:off x="3504693" y="687281"/>
          <a:ext cx="1544062" cy="15440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F4CBA-F973-4085-9AD2-1C20F3B4BC6D}">
      <dsp:nvSpPr>
        <dsp:cNvPr id="0" name=""/>
        <dsp:cNvSpPr/>
      </dsp:nvSpPr>
      <dsp:spPr>
        <a:xfrm>
          <a:off x="3833756" y="1016344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35F62-6A31-40D9-ADAA-73EAEF069FEC}">
      <dsp:nvSpPr>
        <dsp:cNvPr id="0" name=""/>
        <dsp:cNvSpPr/>
      </dsp:nvSpPr>
      <dsp:spPr>
        <a:xfrm>
          <a:off x="3011100" y="2712281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Purpose of portfolio</a:t>
          </a:r>
        </a:p>
      </dsp:txBody>
      <dsp:txXfrm>
        <a:off x="3011100" y="2712281"/>
        <a:ext cx="2531250" cy="720000"/>
      </dsp:txXfrm>
    </dsp:sp>
    <dsp:sp modelId="{8B46D45E-17C8-4EE4-815E-82317612AE91}">
      <dsp:nvSpPr>
        <dsp:cNvPr id="0" name=""/>
        <dsp:cNvSpPr/>
      </dsp:nvSpPr>
      <dsp:spPr>
        <a:xfrm>
          <a:off x="6478912" y="687281"/>
          <a:ext cx="1544062" cy="154406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4341A9-82DE-4A15-B440-951512797BF1}">
      <dsp:nvSpPr>
        <dsp:cNvPr id="0" name=""/>
        <dsp:cNvSpPr/>
      </dsp:nvSpPr>
      <dsp:spPr>
        <a:xfrm>
          <a:off x="6807975" y="1016344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D952B-86F4-4425-B006-1262D0CB804A}">
      <dsp:nvSpPr>
        <dsp:cNvPr id="0" name=""/>
        <dsp:cNvSpPr/>
      </dsp:nvSpPr>
      <dsp:spPr>
        <a:xfrm>
          <a:off x="5985318" y="2712281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Delivery approach</a:t>
          </a:r>
        </a:p>
      </dsp:txBody>
      <dsp:txXfrm>
        <a:off x="5985318" y="2712281"/>
        <a:ext cx="253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61200-65D7-4964-B5C8-0DE38E0518C8}">
      <dsp:nvSpPr>
        <dsp:cNvPr id="0" name=""/>
        <dsp:cNvSpPr/>
      </dsp:nvSpPr>
      <dsp:spPr>
        <a:xfrm rot="5400000">
          <a:off x="5285308" y="-2071295"/>
          <a:ext cx="1062074" cy="547420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Develop a predictive model for mortgage approval while investigating gender disparities in the approval process</a:t>
          </a:r>
        </a:p>
      </dsp:txBody>
      <dsp:txXfrm rot="-5400000">
        <a:off x="3079241" y="186618"/>
        <a:ext cx="5422362" cy="958382"/>
      </dsp:txXfrm>
    </dsp:sp>
    <dsp:sp modelId="{E126C5AD-5710-470B-8F98-054BE415D396}">
      <dsp:nvSpPr>
        <dsp:cNvPr id="0" name=""/>
        <dsp:cNvSpPr/>
      </dsp:nvSpPr>
      <dsp:spPr>
        <a:xfrm>
          <a:off x="0" y="2011"/>
          <a:ext cx="3079242" cy="13275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IST692 – Mortgage Approval and Gender Bias Analysis</a:t>
          </a:r>
        </a:p>
      </dsp:txBody>
      <dsp:txXfrm>
        <a:off x="64808" y="66819"/>
        <a:ext cx="2949626" cy="1197977"/>
      </dsp:txXfrm>
    </dsp:sp>
    <dsp:sp modelId="{42DAE5EF-5CAC-4A05-A48F-FA4F160CB412}">
      <dsp:nvSpPr>
        <dsp:cNvPr id="0" name=""/>
        <dsp:cNvSpPr/>
      </dsp:nvSpPr>
      <dsp:spPr>
        <a:xfrm rot="5400000">
          <a:off x="5285308" y="-677322"/>
          <a:ext cx="1062074" cy="547420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Build a neural network model to predict NBA match winners and point spread (the difference in the score)</a:t>
          </a:r>
        </a:p>
      </dsp:txBody>
      <dsp:txXfrm rot="-5400000">
        <a:off x="3079241" y="1580591"/>
        <a:ext cx="5422362" cy="958382"/>
      </dsp:txXfrm>
    </dsp:sp>
    <dsp:sp modelId="{3E2700FE-D0F6-413D-819C-D8A407616CA9}">
      <dsp:nvSpPr>
        <dsp:cNvPr id="0" name=""/>
        <dsp:cNvSpPr/>
      </dsp:nvSpPr>
      <dsp:spPr>
        <a:xfrm>
          <a:off x="0" y="1395984"/>
          <a:ext cx="3079242" cy="13275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IST707 – NBA Match Outcome Predictor</a:t>
          </a:r>
        </a:p>
      </dsp:txBody>
      <dsp:txXfrm>
        <a:off x="64808" y="1460792"/>
        <a:ext cx="2949626" cy="1197977"/>
      </dsp:txXfrm>
    </dsp:sp>
    <dsp:sp modelId="{D70C0773-CF44-4D7B-9280-5E4F59376D30}">
      <dsp:nvSpPr>
        <dsp:cNvPr id="0" name=""/>
        <dsp:cNvSpPr/>
      </dsp:nvSpPr>
      <dsp:spPr>
        <a:xfrm rot="5400000">
          <a:off x="5285308" y="716650"/>
          <a:ext cx="1062074" cy="5474208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Develop a dataset to train models for detecting toxic comments in social media discussions.</a:t>
          </a:r>
        </a:p>
      </dsp:txBody>
      <dsp:txXfrm rot="-5400000">
        <a:off x="3079241" y="2974563"/>
        <a:ext cx="5422362" cy="958382"/>
      </dsp:txXfrm>
    </dsp:sp>
    <dsp:sp modelId="{033BCC38-7D5A-43F0-A09E-D7A047E5517A}">
      <dsp:nvSpPr>
        <dsp:cNvPr id="0" name=""/>
        <dsp:cNvSpPr/>
      </dsp:nvSpPr>
      <dsp:spPr>
        <a:xfrm>
          <a:off x="0" y="2789957"/>
          <a:ext cx="3079242" cy="13275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IST718 – Toxic Comment Discovery</a:t>
          </a:r>
        </a:p>
      </dsp:txBody>
      <dsp:txXfrm>
        <a:off x="64808" y="2854765"/>
        <a:ext cx="2949626" cy="11979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6346F-98E8-49F1-B2E4-5C940A1E1B10}">
      <dsp:nvSpPr>
        <dsp:cNvPr id="0" name=""/>
        <dsp:cNvSpPr/>
      </dsp:nvSpPr>
      <dsp:spPr>
        <a:xfrm>
          <a:off x="278293" y="824511"/>
          <a:ext cx="868535" cy="8685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4A8E1-9646-44DB-92B4-AD8B007A335B}">
      <dsp:nvSpPr>
        <dsp:cNvPr id="0" name=""/>
        <dsp:cNvSpPr/>
      </dsp:nvSpPr>
      <dsp:spPr>
        <a:xfrm>
          <a:off x="463390" y="1009609"/>
          <a:ext cx="498339" cy="498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7B9E4-03E7-4714-BBE6-610AD7B91983}">
      <dsp:nvSpPr>
        <dsp:cNvPr id="0" name=""/>
        <dsp:cNvSpPr/>
      </dsp:nvSpPr>
      <dsp:spPr>
        <a:xfrm>
          <a:off x="646" y="1963574"/>
          <a:ext cx="1423828" cy="109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Collect, store, and access data by identifying and leveraging applicable technologies.</a:t>
          </a:r>
        </a:p>
      </dsp:txBody>
      <dsp:txXfrm>
        <a:off x="646" y="1963574"/>
        <a:ext cx="1423828" cy="1098113"/>
      </dsp:txXfrm>
    </dsp:sp>
    <dsp:sp modelId="{83942952-D9F4-4D6F-BD3F-F240983DE59F}">
      <dsp:nvSpPr>
        <dsp:cNvPr id="0" name=""/>
        <dsp:cNvSpPr/>
      </dsp:nvSpPr>
      <dsp:spPr>
        <a:xfrm>
          <a:off x="1951291" y="824511"/>
          <a:ext cx="868535" cy="8685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1005A-0ECD-4733-BE10-2ABB271789B7}">
      <dsp:nvSpPr>
        <dsp:cNvPr id="0" name=""/>
        <dsp:cNvSpPr/>
      </dsp:nvSpPr>
      <dsp:spPr>
        <a:xfrm>
          <a:off x="2136389" y="1009609"/>
          <a:ext cx="498339" cy="498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0EDD29-F6AE-47A7-85E1-6BCD8A52C3D0}">
      <dsp:nvSpPr>
        <dsp:cNvPr id="0" name=""/>
        <dsp:cNvSpPr/>
      </dsp:nvSpPr>
      <dsp:spPr>
        <a:xfrm>
          <a:off x="1673644" y="1963574"/>
          <a:ext cx="1423828" cy="109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Create actionable insight across a range of contexts (e.g., societal, business, political), using data and the full data science life cycle.</a:t>
          </a:r>
        </a:p>
      </dsp:txBody>
      <dsp:txXfrm>
        <a:off x="1673644" y="1963574"/>
        <a:ext cx="1423828" cy="1098113"/>
      </dsp:txXfrm>
    </dsp:sp>
    <dsp:sp modelId="{91707812-EFF6-48AE-81C0-4A863C6990D6}">
      <dsp:nvSpPr>
        <dsp:cNvPr id="0" name=""/>
        <dsp:cNvSpPr/>
      </dsp:nvSpPr>
      <dsp:spPr>
        <a:xfrm>
          <a:off x="3624289" y="824511"/>
          <a:ext cx="868535" cy="8685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5CAF9-D72F-4EDE-A5B9-A12BF13044DD}">
      <dsp:nvSpPr>
        <dsp:cNvPr id="0" name=""/>
        <dsp:cNvSpPr/>
      </dsp:nvSpPr>
      <dsp:spPr>
        <a:xfrm>
          <a:off x="3809387" y="1009609"/>
          <a:ext cx="498339" cy="4983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FD4E3-0BA5-4AF6-B76B-568FAD917921}">
      <dsp:nvSpPr>
        <dsp:cNvPr id="0" name=""/>
        <dsp:cNvSpPr/>
      </dsp:nvSpPr>
      <dsp:spPr>
        <a:xfrm>
          <a:off x="3346642" y="1963574"/>
          <a:ext cx="1423828" cy="109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Apply visualization and predictive models to help generate actionable insight.</a:t>
          </a:r>
        </a:p>
      </dsp:txBody>
      <dsp:txXfrm>
        <a:off x="3346642" y="1963574"/>
        <a:ext cx="1423828" cy="1098113"/>
      </dsp:txXfrm>
    </dsp:sp>
    <dsp:sp modelId="{57011BFE-1B8F-4F10-AA07-D5385794A2D8}">
      <dsp:nvSpPr>
        <dsp:cNvPr id="0" name=""/>
        <dsp:cNvSpPr/>
      </dsp:nvSpPr>
      <dsp:spPr>
        <a:xfrm>
          <a:off x="5297287" y="824511"/>
          <a:ext cx="868535" cy="8685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A5775-7861-4969-B3D6-A4EB673F2AF8}">
      <dsp:nvSpPr>
        <dsp:cNvPr id="0" name=""/>
        <dsp:cNvSpPr/>
      </dsp:nvSpPr>
      <dsp:spPr>
        <a:xfrm>
          <a:off x="5482385" y="1009609"/>
          <a:ext cx="498339" cy="4983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BCC5F-DD16-463B-A32D-773C8FAC62FD}">
      <dsp:nvSpPr>
        <dsp:cNvPr id="0" name=""/>
        <dsp:cNvSpPr/>
      </dsp:nvSpPr>
      <dsp:spPr>
        <a:xfrm>
          <a:off x="5019640" y="1963574"/>
          <a:ext cx="1423828" cy="109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Use programming languages such as R and Python to support the generation of actionable insights</a:t>
          </a:r>
        </a:p>
      </dsp:txBody>
      <dsp:txXfrm>
        <a:off x="5019640" y="1963574"/>
        <a:ext cx="1423828" cy="1098113"/>
      </dsp:txXfrm>
    </dsp:sp>
    <dsp:sp modelId="{4849E313-A130-4314-8ECB-BB0D8AA37EFA}">
      <dsp:nvSpPr>
        <dsp:cNvPr id="0" name=""/>
        <dsp:cNvSpPr/>
      </dsp:nvSpPr>
      <dsp:spPr>
        <a:xfrm>
          <a:off x="6970285" y="824511"/>
          <a:ext cx="868535" cy="8685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F7636-253A-444A-B130-9688995CC9C1}">
      <dsp:nvSpPr>
        <dsp:cNvPr id="0" name=""/>
        <dsp:cNvSpPr/>
      </dsp:nvSpPr>
      <dsp:spPr>
        <a:xfrm>
          <a:off x="7155383" y="1009609"/>
          <a:ext cx="498339" cy="4983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44AFB-5B48-4178-982E-62E573CEFED3}">
      <dsp:nvSpPr>
        <dsp:cNvPr id="0" name=""/>
        <dsp:cNvSpPr/>
      </dsp:nvSpPr>
      <dsp:spPr>
        <a:xfrm>
          <a:off x="6692639" y="1963574"/>
          <a:ext cx="1423828" cy="109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Communicate insights gained via visualization and analytics to a broad range of audiences (including project sponsors and technical team leads).</a:t>
          </a:r>
        </a:p>
      </dsp:txBody>
      <dsp:txXfrm>
        <a:off x="6692639" y="1963574"/>
        <a:ext cx="1423828" cy="1098113"/>
      </dsp:txXfrm>
    </dsp:sp>
    <dsp:sp modelId="{95922D58-040F-41DB-8071-33AECE91DD0D}">
      <dsp:nvSpPr>
        <dsp:cNvPr id="0" name=""/>
        <dsp:cNvSpPr/>
      </dsp:nvSpPr>
      <dsp:spPr>
        <a:xfrm>
          <a:off x="8643283" y="824511"/>
          <a:ext cx="868535" cy="86853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46406-FF02-4172-93AC-9DFD036B8E56}">
      <dsp:nvSpPr>
        <dsp:cNvPr id="0" name=""/>
        <dsp:cNvSpPr/>
      </dsp:nvSpPr>
      <dsp:spPr>
        <a:xfrm>
          <a:off x="8828381" y="1009609"/>
          <a:ext cx="498339" cy="4983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F4DCA-7102-4757-B715-BB33849D8441}">
      <dsp:nvSpPr>
        <dsp:cNvPr id="0" name=""/>
        <dsp:cNvSpPr/>
      </dsp:nvSpPr>
      <dsp:spPr>
        <a:xfrm>
          <a:off x="8365637" y="1963574"/>
          <a:ext cx="1423828" cy="1098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Apply ethics in the development, use, and evaluation of data and predictive models (e.g., fairness, bias, transparency, privacy)</a:t>
          </a:r>
        </a:p>
      </dsp:txBody>
      <dsp:txXfrm>
        <a:off x="8365637" y="1963574"/>
        <a:ext cx="1423828" cy="1098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report reflects on whether I have met the learning goals of the MS Applied Data Science program and demonstrated competency in applying these goals throughout my academic career at Syracuse University</a:t>
            </a:r>
          </a:p>
          <a:p>
            <a:endParaRPr lang="en-US" dirty="0"/>
          </a:p>
          <a:p>
            <a:r>
              <a:rPr lang="en-US" dirty="0"/>
              <a:t>My approach will be to explain these through the paradigm of the main learning goals of the program, which include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5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38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IST718 </a:t>
            </a:r>
          </a:p>
          <a:p>
            <a:pPr marL="171450" indent="-171450">
              <a:buFontTx/>
              <a:buChar char="-"/>
            </a:pPr>
            <a:r>
              <a:rPr lang="en-US" dirty="0"/>
              <a:t>Large size of reddit posts lead to </a:t>
            </a:r>
            <a:r>
              <a:rPr lang="en-US" dirty="0" err="1"/>
              <a:t>PySpark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chosen because cloud service freed resources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allowed for up to 12 hours of running time on one session.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IST 707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chosen for long running hours</a:t>
            </a:r>
          </a:p>
          <a:p>
            <a:pPr marL="171450" indent="-171450">
              <a:buFontTx/>
              <a:buChar char="-"/>
            </a:pP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allowed for collaborative work on the same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4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analysis were performed for imbalance, SHAP and LIME feature analysis, Data Drift, </a:t>
            </a:r>
            <a:r>
              <a:rPr lang="en-US" dirty="0" err="1"/>
              <a:t>Fairlearn</a:t>
            </a:r>
            <a:r>
              <a:rPr lang="en-US" dirty="0"/>
              <a:t>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55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E304C-B820-5B8E-2875-594F4BE0C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C9EAF1-7BA2-7214-96C2-89ECD331B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B667F4-7076-14EE-93BF-ABCCE923E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D659F-E8B8-200C-E5D4-E27083072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0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5185821" cy="5253089"/>
          </a:xfrm>
        </p:spPr>
        <p:txBody>
          <a:bodyPr/>
          <a:lstStyle/>
          <a:p>
            <a:r>
              <a:rPr lang="en-US" sz="4000" dirty="0"/>
              <a:t>ADS</a:t>
            </a:r>
            <a:br>
              <a:rPr lang="en-US" sz="4000" dirty="0"/>
            </a:br>
            <a:r>
              <a:rPr lang="en-US" sz="4000" dirty="0"/>
              <a:t>Portfolio Reflection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by Mervin McDougall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23B3F-187D-F838-DA27-EBEF0D47D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6C00C0-6488-21C1-D3E1-6C10D4E0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visualization and predictive models to help generate actionable insight. Cont’d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BE69A-FAEE-43E1-6995-081A8AEC3EB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IST707- NBA Match Outcome Predictor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Figure 3 illustrates the validation loss after applying different activation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20BD1-91A9-F090-2186-504CFDF2BD4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ACD4B-E51D-D4F4-BA62-BFC8B47C0B21}"/>
              </a:ext>
            </a:extLst>
          </p:cNvPr>
          <p:cNvSpPr txBox="1"/>
          <p:nvPr/>
        </p:nvSpPr>
        <p:spPr>
          <a:xfrm>
            <a:off x="9122735" y="5728960"/>
            <a:ext cx="215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3</a:t>
            </a:r>
          </a:p>
        </p:txBody>
      </p:sp>
      <p:pic>
        <p:nvPicPr>
          <p:cNvPr id="9" name="Content Placeholder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C8883A55-7EAC-1725-CCBE-9F61DCDC016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521" y="2057401"/>
            <a:ext cx="5793682" cy="3671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07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FE372-0C22-F1C8-1265-8A03CBE99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E800-5A55-651C-30C2-91773611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 programming languages such as R and Python to support the generation of actionable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3BB98-941B-0C25-41EA-4A426A05E45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08B6D6-BAE3-ECBB-8252-1E6E26D8B48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IST707 – NBA Match Outcome Predictor</a:t>
            </a:r>
          </a:p>
          <a:p>
            <a:pPr marL="342900" indent="-342900">
              <a:buFontTx/>
              <a:buChar char="-"/>
            </a:pPr>
            <a:r>
              <a:rPr lang="en-US" dirty="0"/>
              <a:t>Used bar charts and line charts to visualize performance metrics to fine-tune the model</a:t>
            </a:r>
          </a:p>
          <a:p>
            <a:pPr marL="342900" indent="-342900">
              <a:buFontTx/>
              <a:buChar char="-"/>
            </a:pPr>
            <a:r>
              <a:rPr lang="en-US" dirty="0"/>
              <a:t>Used confusion matrix to help determine how accurately the model was able to predict the outcomes of matches and spread</a:t>
            </a:r>
          </a:p>
          <a:p>
            <a:pPr marL="342900" indent="-342900">
              <a:buFontTx/>
              <a:buChar char="-"/>
            </a:pPr>
            <a:r>
              <a:rPr lang="en-US" dirty="0"/>
              <a:t>Used PCA analysis and correlations to determine what features should be included in the training dataset</a:t>
            </a:r>
          </a:p>
        </p:txBody>
      </p:sp>
      <p:pic>
        <p:nvPicPr>
          <p:cNvPr id="8" name="Content Placeholder 7" descr="A chart of a number of colored squares&#10;&#10;AI-generated content may be incorrect.">
            <a:extLst>
              <a:ext uri="{FF2B5EF4-FFF2-40B4-BE49-F238E27FC236}">
                <a16:creationId xmlns:a16="http://schemas.microsoft.com/office/drawing/2014/main" id="{80AEA236-5FAF-6C17-629E-08419B0B9A7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223" y="2142073"/>
            <a:ext cx="4235598" cy="36090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10DC69-699A-CA27-610F-4C5A7940C97A}"/>
              </a:ext>
            </a:extLst>
          </p:cNvPr>
          <p:cNvSpPr txBox="1"/>
          <p:nvPr/>
        </p:nvSpPr>
        <p:spPr>
          <a:xfrm>
            <a:off x="9122735" y="5728960"/>
            <a:ext cx="215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4</a:t>
            </a:r>
          </a:p>
        </p:txBody>
      </p:sp>
    </p:spTree>
    <p:extLst>
      <p:ext uri="{BB962C8B-B14F-4D97-AF65-F5344CB8AC3E}">
        <p14:creationId xmlns:p14="http://schemas.microsoft.com/office/powerpoint/2010/main" val="96635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DB0A1-12B0-4259-3178-A2BD25C0B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014FE3-C519-B131-990C-5135267C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Communicate insights gained via visualization and analytics to a broad range of audiences (including project sponsors and technical team leads).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69CEA-804A-01D9-07E0-9600F53472F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IST692 – Mortgage Approval and Gender Bias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Figure 5 illustrates a SHAP analysis on the features that most influence loan approval.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25910-AE6D-5550-01CE-5383699E7F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DBDA6-D07E-8538-F32A-D05A46D37B12}"/>
              </a:ext>
            </a:extLst>
          </p:cNvPr>
          <p:cNvSpPr txBox="1"/>
          <p:nvPr/>
        </p:nvSpPr>
        <p:spPr>
          <a:xfrm>
            <a:off x="9122735" y="5728960"/>
            <a:ext cx="215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5</a:t>
            </a:r>
          </a:p>
        </p:txBody>
      </p:sp>
      <p:pic>
        <p:nvPicPr>
          <p:cNvPr id="8" name="Google Shape;293;p6" descr="A graph with blue and white text&#10;&#10;AI-generated content may be incorrect.">
            <a:extLst>
              <a:ext uri="{FF2B5EF4-FFF2-40B4-BE49-F238E27FC236}">
                <a16:creationId xmlns:a16="http://schemas.microsoft.com/office/drawing/2014/main" id="{06F7397E-2D93-E6B8-A253-A670E1449F66}"/>
              </a:ext>
            </a:extLst>
          </p:cNvPr>
          <p:cNvPicPr>
            <a:picLocks noGrp="1"/>
          </p:cNvPicPr>
          <p:nvPr>
            <p:ph sz="quarter" idx="1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5907462" y="2057401"/>
            <a:ext cx="4653800" cy="3671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943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D4BED-0EA0-9CAE-36C2-2E4E109B5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111160-099E-C111-EA8A-8F36C360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 ethics in the development, use, and evaluation of data and predictive models (e.g., fairness, bias, transparency, privacy)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6695F-9C42-683A-F21A-77B3E601FC3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IST692 – Mortgage Approval and Gender Bias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Figure 6 illustrates fairness metrics between males (0) and female(1) mortgage applicants.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9AA40-4014-0B1D-4AD0-73654571F3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B9AB0-8E1A-2EE2-80A2-885620136F2D}"/>
              </a:ext>
            </a:extLst>
          </p:cNvPr>
          <p:cNvSpPr txBox="1"/>
          <p:nvPr/>
        </p:nvSpPr>
        <p:spPr>
          <a:xfrm>
            <a:off x="9122735" y="5728960"/>
            <a:ext cx="215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6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D7FA57-E8F8-7D4D-62A6-1A9383B88BD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191125" y="3262485"/>
            <a:ext cx="6086475" cy="17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41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Looking ahead, I am eager to apply these skills in professional settings, whether in research, industry, or data-driven decision-making roles. The knowledge and experience gained from this program have significantly shaped my approach to problem-solving, analysis, and communication.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Goals:</a:t>
            </a:r>
          </a:p>
          <a:p>
            <a:pPr>
              <a:buFontTx/>
              <a:buChar char="-"/>
            </a:pPr>
            <a:r>
              <a:rPr lang="en-US" dirty="0"/>
              <a:t>Become active in a data science community</a:t>
            </a:r>
          </a:p>
          <a:p>
            <a:pPr>
              <a:buFontTx/>
              <a:buChar char="-"/>
            </a:pPr>
            <a:r>
              <a:rPr lang="en-US" dirty="0"/>
              <a:t>Continued research into best practices and techniques in data science</a:t>
            </a:r>
          </a:p>
          <a:p>
            <a:pPr>
              <a:buFontTx/>
              <a:buChar char="-"/>
            </a:pPr>
            <a:r>
              <a:rPr lang="en-US" dirty="0"/>
              <a:t>Learn contemporary ways to integrate fairness and ethics into workflow</a:t>
            </a:r>
          </a:p>
          <a:p>
            <a:pPr>
              <a:buFontTx/>
              <a:buChar char="-"/>
            </a:pPr>
            <a:r>
              <a:rPr lang="en-US" dirty="0"/>
              <a:t>Continue to challenge myself with new projects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35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2286" y="690465"/>
            <a:ext cx="4784372" cy="5253089"/>
          </a:xfrm>
        </p:spPr>
        <p:txBody>
          <a:bodyPr/>
          <a:lstStyle/>
          <a:p>
            <a:r>
              <a:rPr lang="en-US" dirty="0"/>
              <a:t>Mervin McDougall</a:t>
            </a:r>
          </a:p>
          <a:p>
            <a:r>
              <a:rPr lang="en-US" dirty="0"/>
              <a:t>msmcdoug@syr.edu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841805F-8280-4FC8-CD90-90163CC9D46B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690115342"/>
              </p:ext>
            </p:extLst>
          </p:nvPr>
        </p:nvGraphicFramePr>
        <p:xfrm>
          <a:off x="1450153" y="2108722"/>
          <a:ext cx="8552264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Introduction</a:t>
            </a:r>
            <a:endParaRPr lang="en-ZA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7415FD2-25F8-B1D0-AB3E-772E4C140CC0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534219685"/>
              </p:ext>
            </p:extLst>
          </p:nvPr>
        </p:nvGraphicFramePr>
        <p:xfrm>
          <a:off x="1449388" y="2108200"/>
          <a:ext cx="8553450" cy="411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BB78-B821-7BA7-97E3-8F980C4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Project Reviews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4C010F5-743C-3FB8-2D50-96596E80085E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63954870"/>
              </p:ext>
            </p:extLst>
          </p:nvPr>
        </p:nvGraphicFramePr>
        <p:xfrm>
          <a:off x="1449388" y="2108200"/>
          <a:ext cx="8553450" cy="411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D73AF-4F95-EBB1-B648-4CB3EA100C7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2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3899-A5D8-171C-5DA9-39FCCA5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anchor="ctr">
            <a:normAutofit/>
          </a:bodyPr>
          <a:lstStyle/>
          <a:p>
            <a:r>
              <a:rPr lang="en-US" dirty="0"/>
              <a:t>Learning Goals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872EB331-685C-B5E8-2DC9-59C65355C0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23" name="Text Placeholder 2">
            <a:extLst>
              <a:ext uri="{FF2B5EF4-FFF2-40B4-BE49-F238E27FC236}">
                <a16:creationId xmlns:a16="http://schemas.microsoft.com/office/drawing/2014/main" id="{8D7C66DA-1E6B-A9B5-66D1-BB35C36010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838154"/>
              </p:ext>
            </p:extLst>
          </p:nvPr>
        </p:nvGraphicFramePr>
        <p:xfrm>
          <a:off x="1487488" y="2057400"/>
          <a:ext cx="9790112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50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7464-CF0A-3824-E0E6-DF5F77C2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32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Collect, store, and access data by identifying and leveraging applicable technologies.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9B2E-8146-D18C-857F-D248D677DAE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IST718 – Toxic Comment Discovery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PySpark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ToxicBert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LDA (Latent Dirichlet Allocation)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Parquet files used as intermediate transformation states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CE171-1574-4B16-C3FD-E8C77E399EE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49657" y="2057401"/>
            <a:ext cx="4727928" cy="4119463"/>
          </a:xfrm>
        </p:spPr>
        <p:txBody>
          <a:bodyPr/>
          <a:lstStyle/>
          <a:p>
            <a:r>
              <a:rPr lang="en-US" dirty="0"/>
              <a:t>IST707 – NBA Match Outcome Predictor</a:t>
            </a:r>
          </a:p>
          <a:p>
            <a:pPr marL="342900" indent="-342900">
              <a:buFontTx/>
              <a:buChar char="-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Scikit-Learn</a:t>
            </a:r>
          </a:p>
          <a:p>
            <a:pPr marL="342900" indent="-342900">
              <a:buFontTx/>
              <a:buChar char="-"/>
            </a:pPr>
            <a:r>
              <a:rPr lang="en-US" dirty="0"/>
              <a:t>Sourced and compiled from multiple sources.</a:t>
            </a:r>
          </a:p>
          <a:p>
            <a:pPr marL="342900" indent="-342900">
              <a:buFontTx/>
              <a:buChar char="-"/>
            </a:pPr>
            <a:r>
              <a:rPr lang="en-US" dirty="0"/>
              <a:t>Parquet used to distribute </a:t>
            </a:r>
            <a:r>
              <a:rPr lang="en-US"/>
              <a:t>data among group members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1E214-E23E-9B6F-6CCC-DD88528532F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7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5869-AF6A-08AA-6E9A-07711B21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actionable insight across a range of contexts (e.g., societal, business, political), using data and the full data science life cycle.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AEBBA-3E08-5880-D999-0276F72E79E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3" y="2057401"/>
            <a:ext cx="9808773" cy="4119463"/>
          </a:xfrm>
        </p:spPr>
        <p:txBody>
          <a:bodyPr/>
          <a:lstStyle/>
          <a:p>
            <a:r>
              <a:rPr lang="en-US" dirty="0"/>
              <a:t>IST692 -  Mortgage Approval and Gender Bias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Discovered gender categories included male, female, and non-binary applicants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Males had the largest number of applications, resulting in a skewed dataset, and ultimately a biased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Loan preapproval, loan-to-value ratio, and income are significant predictors of who is approved for mortgage loans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 after removing protected characteristics from the dataset and adjusting for imbalances in the ratio of approvals to denials, no significant data drift was detected in the model performance.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51062-22F9-6EB6-A9A2-51BA18D89F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38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visualization and predictive models to help generate actionable insight.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IST718 – Toxic Comment Discovery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Figure 1 illustrates a word cloud of the most common words found in the corpus.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5" descr="A close up of words&#10;&#10;AI-generated content may be incorrect.">
            <a:extLst>
              <a:ext uri="{FF2B5EF4-FFF2-40B4-BE49-F238E27FC236}">
                <a16:creationId xmlns:a16="http://schemas.microsoft.com/office/drawing/2014/main" id="{E2BFA26D-7D6A-EB0A-9562-AF463FD31D19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25" y="2505403"/>
            <a:ext cx="6086475" cy="322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6B694-AF3F-D1E1-6E6B-ADD58C2A7988}"/>
              </a:ext>
            </a:extLst>
          </p:cNvPr>
          <p:cNvSpPr txBox="1"/>
          <p:nvPr/>
        </p:nvSpPr>
        <p:spPr>
          <a:xfrm>
            <a:off x="9122735" y="5728960"/>
            <a:ext cx="215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1</a:t>
            </a:r>
          </a:p>
        </p:txBody>
      </p:sp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AC518-867B-FC0B-4A32-7B9EF0A4D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E5D77B-3A12-800B-7862-6FFBF979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visualization and predictive models to help generate actionable insight. Cont’d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93895-7F10-3D18-85D7-056D24F7406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IST692 – Mortgage Approval and Gender Bias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Figure 2 illustrates imbalance between mortgage approvals and denials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50526-18B3-F585-E448-4B13ABBC8F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D11B2-ADD0-F0C1-277D-DB7D592939E5}"/>
              </a:ext>
            </a:extLst>
          </p:cNvPr>
          <p:cNvSpPr txBox="1"/>
          <p:nvPr/>
        </p:nvSpPr>
        <p:spPr>
          <a:xfrm>
            <a:off x="9122735" y="5728960"/>
            <a:ext cx="2154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2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655EDB6-112A-C8D1-B248-7C85D55BD2C4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4021662794"/>
              </p:ext>
            </p:extLst>
          </p:nvPr>
        </p:nvGraphicFramePr>
        <p:xfrm>
          <a:off x="5191125" y="2057401"/>
          <a:ext cx="6086475" cy="3671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73313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{31D87AF1-F5F8-4678-8E02-2D40F7F0D9A8}tf78544816_win32</Template>
  <TotalTime>1948</TotalTime>
  <Words>922</Words>
  <Application>Microsoft Office PowerPoint</Application>
  <PresentationFormat>Widescreen</PresentationFormat>
  <Paragraphs>120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Times New Roman</vt:lpstr>
      <vt:lpstr>Tisa Offc Serif Pro</vt:lpstr>
      <vt:lpstr>Univers Light</vt:lpstr>
      <vt:lpstr>Custom</vt:lpstr>
      <vt:lpstr>ADS Portfolio Reflection  by Mervin McDougall</vt:lpstr>
      <vt:lpstr>Agenda</vt:lpstr>
      <vt:lpstr>Introduction</vt:lpstr>
      <vt:lpstr>Project Reviews</vt:lpstr>
      <vt:lpstr>Learning Goals</vt:lpstr>
      <vt:lpstr>Collect, store, and access data by identifying and leveraging applicable technologies.</vt:lpstr>
      <vt:lpstr>Create actionable insight across a range of contexts (e.g., societal, business, political), using data and the full data science life cycle.</vt:lpstr>
      <vt:lpstr>Apply visualization and predictive models to help generate actionable insight.</vt:lpstr>
      <vt:lpstr>Apply visualization and predictive models to help generate actionable insight. Cont’d</vt:lpstr>
      <vt:lpstr>Apply visualization and predictive models to help generate actionable insight. Cont’d</vt:lpstr>
      <vt:lpstr>Use programming languages such as R and Python to support the generation of actionable insights</vt:lpstr>
      <vt:lpstr>Communicate insights gained via visualization and analytics to a broad range of audiences (including project sponsors and technical team leads).</vt:lpstr>
      <vt:lpstr>Apply ethics in the development, use, and evaluation of data and predictive models (e.g., fairness, bias, transparency, privacy)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Mervin McDougall</dc:creator>
  <cp:lastModifiedBy>Mervin McDougall</cp:lastModifiedBy>
  <cp:revision>1</cp:revision>
  <dcterms:created xsi:type="dcterms:W3CDTF">2025-04-05T11:21:05Z</dcterms:created>
  <dcterms:modified xsi:type="dcterms:W3CDTF">2025-04-13T18:50:30Z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