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487" r:id="rId2"/>
    <p:sldId id="413" r:id="rId3"/>
    <p:sldId id="271" r:id="rId4"/>
    <p:sldId id="494" r:id="rId5"/>
    <p:sldId id="257" r:id="rId6"/>
    <p:sldId id="488" r:id="rId7"/>
    <p:sldId id="489" r:id="rId8"/>
    <p:sldId id="491" r:id="rId9"/>
    <p:sldId id="492" r:id="rId10"/>
    <p:sldId id="493" r:id="rId11"/>
    <p:sldId id="30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kshmi Peram" userId="S::lperam@syr.edu::7775e3aa-9989-4a70-98b9-c1ec5f37a797" providerId="AD" clId="Web-{E44EBFA4-1B8B-6953-CE17-C68034C06954}"/>
    <pc:docChg chg="modSld">
      <pc:chgData name="Lakshmi Peram" userId="S::lperam@syr.edu::7775e3aa-9989-4a70-98b9-c1ec5f37a797" providerId="AD" clId="Web-{E44EBFA4-1B8B-6953-CE17-C68034C06954}" dt="2024-12-04T05:58:26.839" v="2" actId="14100"/>
      <pc:docMkLst>
        <pc:docMk/>
      </pc:docMkLst>
      <pc:sldChg chg="modSp">
        <pc:chgData name="Lakshmi Peram" userId="S::lperam@syr.edu::7775e3aa-9989-4a70-98b9-c1ec5f37a797" providerId="AD" clId="Web-{E44EBFA4-1B8B-6953-CE17-C68034C06954}" dt="2024-12-04T05:58:26.839" v="2" actId="14100"/>
        <pc:sldMkLst>
          <pc:docMk/>
          <pc:sldMk cId="1874347232" sldId="493"/>
        </pc:sldMkLst>
        <pc:spChg chg="mod">
          <ac:chgData name="Lakshmi Peram" userId="S::lperam@syr.edu::7775e3aa-9989-4a70-98b9-c1ec5f37a797" providerId="AD" clId="Web-{E44EBFA4-1B8B-6953-CE17-C68034C06954}" dt="2024-12-04T05:58:26.839" v="2" actId="14100"/>
          <ac:spMkLst>
            <pc:docMk/>
            <pc:sldMk cId="1874347232" sldId="493"/>
            <ac:spMk id="9" creationId="{BF5C02AB-6A99-DE56-D6A8-27897BFBC29A}"/>
          </ac:spMkLst>
        </pc:spChg>
        <pc:spChg chg="mod">
          <ac:chgData name="Lakshmi Peram" userId="S::lperam@syr.edu::7775e3aa-9989-4a70-98b9-c1ec5f37a797" providerId="AD" clId="Web-{E44EBFA4-1B8B-6953-CE17-C68034C06954}" dt="2024-12-04T05:11:27.389" v="1" actId="1076"/>
          <ac:spMkLst>
            <pc:docMk/>
            <pc:sldMk cId="1874347232" sldId="493"/>
            <ac:spMk id="10" creationId="{9CABCBD6-3BC0-92E3-C35F-3614D1ED43A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42E64-A928-794F-9E39-BD2031E95EB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B11DC-EA06-A34F-B02E-652E843C3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79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MIN MAX MEDIAN for 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B11DC-EA06-A34F-B02E-652E843C30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52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F1792-631B-E4D7-BB78-05BF27F85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CE574-B419-3B48-6C78-D091AAF20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F21C4-0467-C8A0-98E4-5F3FAD222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A7F27-1311-C84B-82AE-869D1679D37F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7C91F-7DF5-43A3-CD7B-CBFBAD4E6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8BD0A-5BFB-0358-EE94-AC9C36E02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67501-5281-9542-B5D7-DA90CCB00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47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1DBE-EEE4-F35F-E407-DB7919047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4827B3-A20F-A2C7-D7CE-396EEC2F2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23548-A8B1-B05E-E31D-404AF1213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A7F27-1311-C84B-82AE-869D1679D37F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41935-68F9-03AA-63C5-7EB589F80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F5F18-4A73-F60F-BCC7-E6470FEC2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67501-5281-9542-B5D7-DA90CCB00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10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0DA3C4-9615-21CD-0354-947D06B9D6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B08B44-2414-2347-B68D-2AB76483B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9CE56-A57A-5892-7233-B0F2C1B44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A7F27-1311-C84B-82AE-869D1679D37F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18726-B70A-A105-163F-AFBF4CCE2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39888-FC99-CA9A-ACF0-DC9016D13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67501-5281-9542-B5D7-DA90CCB00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21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0944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>
            <a:spLocks noGrp="1"/>
          </p:cNvSpPr>
          <p:nvPr>
            <p:ph type="title"/>
          </p:nvPr>
        </p:nvSpPr>
        <p:spPr>
          <a:xfrm>
            <a:off x="848833" y="363482"/>
            <a:ext cx="10515600" cy="516230"/>
          </a:xfrm>
          <a:prstGeom prst="rect">
            <a:avLst/>
          </a:prstGeom>
        </p:spPr>
        <p:txBody>
          <a:bodyPr/>
          <a:lstStyle>
            <a:lvl1pPr algn="ctr">
              <a:defRPr sz="3200" b="1" i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791730" y="778215"/>
            <a:ext cx="8629806" cy="38593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buNone/>
              <a:defRPr sz="1400" b="0" i="0">
                <a:solidFill>
                  <a:schemeClr val="tx1">
                    <a:alpha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7567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>
            <a:spLocks noGrp="1"/>
          </p:cNvSpPr>
          <p:nvPr>
            <p:ph type="title"/>
          </p:nvPr>
        </p:nvSpPr>
        <p:spPr>
          <a:xfrm>
            <a:off x="614054" y="363482"/>
            <a:ext cx="10515600" cy="516230"/>
          </a:xfrm>
          <a:prstGeom prst="rect">
            <a:avLst/>
          </a:prstGeom>
        </p:spPr>
        <p:txBody>
          <a:bodyPr/>
          <a:lstStyle>
            <a:lvl1pPr algn="l">
              <a:defRPr sz="3200" b="1" i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14054" y="778215"/>
            <a:ext cx="8629806" cy="38593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1400" b="0" i="0">
                <a:solidFill>
                  <a:schemeClr val="tx1">
                    <a:alpha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3641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4E6C8-3A82-DE2A-04C7-F7ADBEAC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037DE-36D2-D8AC-6BAD-FC6E4B5B3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5BEE7-D4C0-BFF6-7D7E-E7FC885C8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A7F27-1311-C84B-82AE-869D1679D37F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8ACE7-FB0C-6D50-1888-F329A72D1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F98C4-7257-1FFF-6CB8-71590A99F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67501-5281-9542-B5D7-DA90CCB00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95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06484-F358-6B6C-9E9D-CE05BBCF6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C8122-0BAC-7E34-3EC6-0493628BA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A5AD7-969A-8349-9E3F-8A476FC9B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A7F27-1311-C84B-82AE-869D1679D37F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44B11-4CF2-46EB-98EE-DAD12F489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7C980-D56F-0118-5416-E30F6D414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67501-5281-9542-B5D7-DA90CCB00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75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DF9D0-DC74-DBDD-298E-081770159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8B96E-515F-0F8A-D6E0-293E7C52C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16A23-7627-446D-D193-98B473378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3FE3-F6A2-6B96-4F5D-755D8DED3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A7F27-1311-C84B-82AE-869D1679D37F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8C4C2-16AE-8216-A555-E53AA8EAF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1E520-E456-9A01-4AB1-96468E026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67501-5281-9542-B5D7-DA90CCB00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17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84359-441C-A38A-F5A0-1D2C9F7BD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D452A-D462-BB87-BFD7-06BB7E247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12DF7-C747-58AD-9271-4BF7CDCC5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946438-C4F2-AB8B-7475-DE899FD2E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88076B-50B0-0495-EA4B-F61BE24CC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5CF2C7-A5AE-87EE-5EEC-6186F4DA5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A7F27-1311-C84B-82AE-869D1679D37F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5F4DBA-1071-39FA-FB12-DC1807C00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A304E-045E-0930-760D-90C0ACEB4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67501-5281-9542-B5D7-DA90CCB00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44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D1938-1D9D-C9EE-93CB-41C82B8A1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4DF49C-0A4C-B8EA-B302-40B859FDD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A7F27-1311-C84B-82AE-869D1679D37F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837A60-E53B-A366-A0B4-A2E5B84ED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D155C1-B6B0-EFEF-0E88-6C69320E7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67501-5281-9542-B5D7-DA90CCB00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38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935BB5-D6E6-1AE1-5AD1-C44AE3282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A7F27-1311-C84B-82AE-869D1679D37F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19DCC2-20E5-6FD4-4508-6AF7294AB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C1252E-BBB6-C77E-8BD9-835E368D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67501-5281-9542-B5D7-DA90CCB00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55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5988F-95DF-99C4-7050-8AEF491D8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2BC41-EA6B-8535-965A-202207ED2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A1A8AE-F3D1-DAA4-6857-1671F9F5A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76F28-394C-8D63-6BD8-E2472BE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A7F27-1311-C84B-82AE-869D1679D37F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B01E1-AC30-EE4F-70D0-CE3C3893D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D31A6-262B-7CBF-B672-51BF8C155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67501-5281-9542-B5D7-DA90CCB00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3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F1436-5F2A-E5C7-E79B-61088AA63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45385D-B774-612D-E462-F65DF85B0D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2C7D5-F7B6-E3A0-6657-5EBCA4A31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971FB-2FF0-0312-BC65-EED409871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A7F27-1311-C84B-82AE-869D1679D37F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93ED4-8585-D006-2FE5-A35ED1E82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7A77F-8E39-EA62-62E6-9C65EF670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67501-5281-9542-B5D7-DA90CCB00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4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6B7059-804D-2093-1BEB-A17E14AED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046FE-9EF6-FF88-4327-64CB18D1F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8768F-2033-7FBB-89A8-E219B8110A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0A7F27-1311-C84B-82AE-869D1679D37F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A8524-DD2C-BE47-F2AE-CF761185C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4E004-A59B-206D-54E1-4A41B38F1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F67501-5281-9542-B5D7-DA90CCB00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4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5506670" y="1370571"/>
            <a:ext cx="1178659" cy="0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023130" y="770407"/>
            <a:ext cx="10145738" cy="600164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algn="ctr"/>
            <a:r>
              <a:rPr lang="en-US" sz="1600" b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SYRACUSE UNIVERSITY</a:t>
            </a:r>
          </a:p>
          <a:p>
            <a:pPr algn="ctr"/>
            <a:r>
              <a:rPr lang="en-US" sz="16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2024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859510"/>
            <a:ext cx="12192000" cy="76840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Mervin McDougall, Marina Mitiaeva, Lakshmi </a:t>
            </a:r>
            <a:r>
              <a:rPr lang="en-US" sz="140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Peram</a:t>
            </a:r>
            <a:r>
              <a:rPr lang="en-US" sz="14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Nick DeVita</a:t>
            </a:r>
          </a:p>
          <a:p>
            <a:pPr algn="ctr"/>
            <a:r>
              <a:rPr lang="en-US" sz="14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group #1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B15ABE2-2E14-F0DB-37EC-BC24ECADDE6A}"/>
              </a:ext>
            </a:extLst>
          </p:cNvPr>
          <p:cNvSpPr txBox="1">
            <a:spLocks/>
          </p:cNvSpPr>
          <p:nvPr/>
        </p:nvSpPr>
        <p:spPr>
          <a:xfrm>
            <a:off x="795770" y="2283715"/>
            <a:ext cx="10600457" cy="16626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DETECTING AND MITIGATING </a:t>
            </a:r>
          </a:p>
          <a:p>
            <a:pPr algn="ctr"/>
            <a:r>
              <a:rPr lang="en-US" sz="4000" b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TOXIC COMMENTS IN ONLINE PLATFORMS </a:t>
            </a:r>
          </a:p>
          <a:p>
            <a:pPr algn="ctr"/>
            <a:r>
              <a:rPr lang="en-US" sz="4000" b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USING TOXIC-BERT AND TOPIC MODELING </a:t>
            </a:r>
          </a:p>
        </p:txBody>
      </p:sp>
    </p:spTree>
    <p:extLst>
      <p:ext uri="{BB962C8B-B14F-4D97-AF65-F5344CB8AC3E}">
        <p14:creationId xmlns:p14="http://schemas.microsoft.com/office/powerpoint/2010/main" val="53995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7F778-EDC3-497E-D6F8-D6167BAB4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6DA6C8F4-04F5-DCB5-917A-1298AFD33000}"/>
              </a:ext>
            </a:extLst>
          </p:cNvPr>
          <p:cNvSpPr txBox="1">
            <a:spLocks/>
          </p:cNvSpPr>
          <p:nvPr/>
        </p:nvSpPr>
        <p:spPr>
          <a:xfrm>
            <a:off x="848833" y="363482"/>
            <a:ext cx="10515600" cy="5162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Project Challenges &amp; Key Takeaways</a:t>
            </a:r>
          </a:p>
        </p:txBody>
      </p:sp>
      <p:sp>
        <p:nvSpPr>
          <p:cNvPr id="2" name="Oval 5">
            <a:extLst>
              <a:ext uri="{FF2B5EF4-FFF2-40B4-BE49-F238E27FC236}">
                <a16:creationId xmlns:a16="http://schemas.microsoft.com/office/drawing/2014/main" id="{7F4E76F8-3CAC-2C83-A13A-0BCE3CAEE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7839" y="5523512"/>
            <a:ext cx="911225" cy="90963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0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3B9099F5-DCDF-E150-42C3-531C7334CAC1}"/>
              </a:ext>
            </a:extLst>
          </p:cNvPr>
          <p:cNvSpPr>
            <a:spLocks/>
          </p:cNvSpPr>
          <p:nvPr/>
        </p:nvSpPr>
        <p:spPr bwMode="auto">
          <a:xfrm>
            <a:off x="4743451" y="2507262"/>
            <a:ext cx="971550" cy="1185862"/>
          </a:xfrm>
          <a:custGeom>
            <a:avLst/>
            <a:gdLst>
              <a:gd name="T0" fmla="*/ 398 w 647"/>
              <a:gd name="T1" fmla="*/ 0 h 791"/>
              <a:gd name="T2" fmla="*/ 0 w 647"/>
              <a:gd name="T3" fmla="*/ 566 h 791"/>
              <a:gd name="T4" fmla="*/ 240 w 647"/>
              <a:gd name="T5" fmla="*/ 791 h 791"/>
              <a:gd name="T6" fmla="*/ 647 w 647"/>
              <a:gd name="T7" fmla="*/ 371 h 791"/>
              <a:gd name="T8" fmla="*/ 398 w 647"/>
              <a:gd name="T9" fmla="*/ 0 h 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7" h="791">
                <a:moveTo>
                  <a:pt x="398" y="0"/>
                </a:moveTo>
                <a:cubicBezTo>
                  <a:pt x="164" y="126"/>
                  <a:pt x="0" y="338"/>
                  <a:pt x="0" y="566"/>
                </a:cubicBezTo>
                <a:cubicBezTo>
                  <a:pt x="0" y="714"/>
                  <a:pt x="111" y="791"/>
                  <a:pt x="240" y="791"/>
                </a:cubicBezTo>
                <a:cubicBezTo>
                  <a:pt x="515" y="791"/>
                  <a:pt x="471" y="505"/>
                  <a:pt x="647" y="371"/>
                </a:cubicBezTo>
                <a:cubicBezTo>
                  <a:pt x="618" y="243"/>
                  <a:pt x="540" y="99"/>
                  <a:pt x="39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0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Freeform 7">
            <a:extLst>
              <a:ext uri="{FF2B5EF4-FFF2-40B4-BE49-F238E27FC236}">
                <a16:creationId xmlns:a16="http://schemas.microsoft.com/office/drawing/2014/main" id="{1AC15F7A-19EB-6868-382A-FCA1DB6ED7C0}"/>
              </a:ext>
            </a:extLst>
          </p:cNvPr>
          <p:cNvSpPr>
            <a:spLocks/>
          </p:cNvSpPr>
          <p:nvPr/>
        </p:nvSpPr>
        <p:spPr bwMode="auto">
          <a:xfrm>
            <a:off x="6102351" y="3501037"/>
            <a:ext cx="1344613" cy="963612"/>
          </a:xfrm>
          <a:custGeom>
            <a:avLst/>
            <a:gdLst>
              <a:gd name="T0" fmla="*/ 896 w 896"/>
              <a:gd name="T1" fmla="*/ 0 h 642"/>
              <a:gd name="T2" fmla="*/ 327 w 896"/>
              <a:gd name="T3" fmla="*/ 29 h 642"/>
              <a:gd name="T4" fmla="*/ 0 w 896"/>
              <a:gd name="T5" fmla="*/ 390 h 642"/>
              <a:gd name="T6" fmla="*/ 409 w 896"/>
              <a:gd name="T7" fmla="*/ 642 h 642"/>
              <a:gd name="T8" fmla="*/ 896 w 896"/>
              <a:gd name="T9" fmla="*/ 0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6" h="642">
                <a:moveTo>
                  <a:pt x="896" y="0"/>
                </a:moveTo>
                <a:cubicBezTo>
                  <a:pt x="691" y="58"/>
                  <a:pt x="493" y="58"/>
                  <a:pt x="327" y="29"/>
                </a:cubicBezTo>
                <a:cubicBezTo>
                  <a:pt x="291" y="175"/>
                  <a:pt x="144" y="278"/>
                  <a:pt x="0" y="390"/>
                </a:cubicBezTo>
                <a:cubicBezTo>
                  <a:pt x="71" y="495"/>
                  <a:pt x="200" y="607"/>
                  <a:pt x="409" y="642"/>
                </a:cubicBezTo>
                <a:cubicBezTo>
                  <a:pt x="605" y="502"/>
                  <a:pt x="875" y="319"/>
                  <a:pt x="89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0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Freeform 8">
            <a:extLst>
              <a:ext uri="{FF2B5EF4-FFF2-40B4-BE49-F238E27FC236}">
                <a16:creationId xmlns:a16="http://schemas.microsoft.com/office/drawing/2014/main" id="{0FF77E52-2EAE-ABFC-BCC1-81C1E908AA94}"/>
              </a:ext>
            </a:extLst>
          </p:cNvPr>
          <p:cNvSpPr>
            <a:spLocks/>
          </p:cNvSpPr>
          <p:nvPr/>
        </p:nvSpPr>
        <p:spPr bwMode="auto">
          <a:xfrm>
            <a:off x="5340351" y="2329462"/>
            <a:ext cx="1319213" cy="733425"/>
          </a:xfrm>
          <a:custGeom>
            <a:avLst/>
            <a:gdLst>
              <a:gd name="T0" fmla="*/ 879 w 879"/>
              <a:gd name="T1" fmla="*/ 61 h 489"/>
              <a:gd name="T2" fmla="*/ 467 w 879"/>
              <a:gd name="T3" fmla="*/ 0 h 489"/>
              <a:gd name="T4" fmla="*/ 0 w 879"/>
              <a:gd name="T5" fmla="*/ 118 h 489"/>
              <a:gd name="T6" fmla="*/ 249 w 879"/>
              <a:gd name="T7" fmla="*/ 489 h 489"/>
              <a:gd name="T8" fmla="*/ 489 w 879"/>
              <a:gd name="T9" fmla="*/ 421 h 489"/>
              <a:gd name="T10" fmla="*/ 682 w 879"/>
              <a:gd name="T11" fmla="*/ 461 h 489"/>
              <a:gd name="T12" fmla="*/ 879 w 879"/>
              <a:gd name="T13" fmla="*/ 61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79" h="489">
                <a:moveTo>
                  <a:pt x="879" y="61"/>
                </a:moveTo>
                <a:cubicBezTo>
                  <a:pt x="751" y="20"/>
                  <a:pt x="609" y="0"/>
                  <a:pt x="467" y="0"/>
                </a:cubicBezTo>
                <a:cubicBezTo>
                  <a:pt x="300" y="0"/>
                  <a:pt x="138" y="44"/>
                  <a:pt x="0" y="118"/>
                </a:cubicBezTo>
                <a:cubicBezTo>
                  <a:pt x="142" y="217"/>
                  <a:pt x="220" y="361"/>
                  <a:pt x="249" y="489"/>
                </a:cubicBezTo>
                <a:cubicBezTo>
                  <a:pt x="303" y="448"/>
                  <a:pt x="378" y="421"/>
                  <a:pt x="489" y="421"/>
                </a:cubicBezTo>
                <a:cubicBezTo>
                  <a:pt x="564" y="421"/>
                  <a:pt x="629" y="435"/>
                  <a:pt x="682" y="461"/>
                </a:cubicBezTo>
                <a:cubicBezTo>
                  <a:pt x="807" y="342"/>
                  <a:pt x="862" y="225"/>
                  <a:pt x="879" y="6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0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51DB7EEC-3D4C-3FA8-1639-56DE7F8353C1}"/>
              </a:ext>
            </a:extLst>
          </p:cNvPr>
          <p:cNvSpPr>
            <a:spLocks/>
          </p:cNvSpPr>
          <p:nvPr/>
        </p:nvSpPr>
        <p:spPr bwMode="auto">
          <a:xfrm>
            <a:off x="6364289" y="2421537"/>
            <a:ext cx="1085850" cy="1166812"/>
          </a:xfrm>
          <a:custGeom>
            <a:avLst/>
            <a:gdLst>
              <a:gd name="T0" fmla="*/ 722 w 724"/>
              <a:gd name="T1" fmla="*/ 720 h 778"/>
              <a:gd name="T2" fmla="*/ 724 w 724"/>
              <a:gd name="T3" fmla="*/ 678 h 778"/>
              <a:gd name="T4" fmla="*/ 197 w 724"/>
              <a:gd name="T5" fmla="*/ 0 h 778"/>
              <a:gd name="T6" fmla="*/ 0 w 724"/>
              <a:gd name="T7" fmla="*/ 400 h 778"/>
              <a:gd name="T8" fmla="*/ 162 w 724"/>
              <a:gd name="T9" fmla="*/ 678 h 778"/>
              <a:gd name="T10" fmla="*/ 153 w 724"/>
              <a:gd name="T11" fmla="*/ 749 h 778"/>
              <a:gd name="T12" fmla="*/ 722 w 724"/>
              <a:gd name="T13" fmla="*/ 720 h 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4" h="778">
                <a:moveTo>
                  <a:pt x="722" y="720"/>
                </a:moveTo>
                <a:cubicBezTo>
                  <a:pt x="723" y="706"/>
                  <a:pt x="724" y="692"/>
                  <a:pt x="724" y="678"/>
                </a:cubicBezTo>
                <a:cubicBezTo>
                  <a:pt x="724" y="314"/>
                  <a:pt x="496" y="98"/>
                  <a:pt x="197" y="0"/>
                </a:cubicBezTo>
                <a:cubicBezTo>
                  <a:pt x="180" y="164"/>
                  <a:pt x="125" y="281"/>
                  <a:pt x="0" y="400"/>
                </a:cubicBezTo>
                <a:cubicBezTo>
                  <a:pt x="104" y="450"/>
                  <a:pt x="162" y="546"/>
                  <a:pt x="162" y="678"/>
                </a:cubicBezTo>
                <a:cubicBezTo>
                  <a:pt x="162" y="703"/>
                  <a:pt x="159" y="726"/>
                  <a:pt x="153" y="749"/>
                </a:cubicBezTo>
                <a:cubicBezTo>
                  <a:pt x="319" y="778"/>
                  <a:pt x="517" y="778"/>
                  <a:pt x="722" y="72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0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DBF7F0A4-18EE-CB8B-51BC-989D1C5D3340}"/>
              </a:ext>
            </a:extLst>
          </p:cNvPr>
          <p:cNvSpPr>
            <a:spLocks/>
          </p:cNvSpPr>
          <p:nvPr/>
        </p:nvSpPr>
        <p:spPr bwMode="auto">
          <a:xfrm>
            <a:off x="5635626" y="4086824"/>
            <a:ext cx="1081088" cy="1076325"/>
          </a:xfrm>
          <a:custGeom>
            <a:avLst/>
            <a:gdLst>
              <a:gd name="T0" fmla="*/ 311 w 720"/>
              <a:gd name="T1" fmla="*/ 0 h 718"/>
              <a:gd name="T2" fmla="*/ 0 w 720"/>
              <a:gd name="T3" fmla="*/ 470 h 718"/>
              <a:gd name="T4" fmla="*/ 237 w 720"/>
              <a:gd name="T5" fmla="*/ 718 h 718"/>
              <a:gd name="T6" fmla="*/ 540 w 720"/>
              <a:gd name="T7" fmla="*/ 407 h 718"/>
              <a:gd name="T8" fmla="*/ 720 w 720"/>
              <a:gd name="T9" fmla="*/ 252 h 718"/>
              <a:gd name="T10" fmla="*/ 311 w 720"/>
              <a:gd name="T11" fmla="*/ 0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20" h="718">
                <a:moveTo>
                  <a:pt x="311" y="0"/>
                </a:moveTo>
                <a:cubicBezTo>
                  <a:pt x="154" y="122"/>
                  <a:pt x="0" y="256"/>
                  <a:pt x="0" y="470"/>
                </a:cubicBezTo>
                <a:cubicBezTo>
                  <a:pt x="0" y="589"/>
                  <a:pt x="78" y="718"/>
                  <a:pt x="237" y="718"/>
                </a:cubicBezTo>
                <a:cubicBezTo>
                  <a:pt x="481" y="718"/>
                  <a:pt x="451" y="537"/>
                  <a:pt x="540" y="407"/>
                </a:cubicBezTo>
                <a:cubicBezTo>
                  <a:pt x="573" y="359"/>
                  <a:pt x="640" y="309"/>
                  <a:pt x="720" y="252"/>
                </a:cubicBezTo>
                <a:cubicBezTo>
                  <a:pt x="511" y="217"/>
                  <a:pt x="382" y="105"/>
                  <a:pt x="3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0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BF5C02AB-6A99-DE56-D6A8-27897BFBC29A}"/>
              </a:ext>
            </a:extLst>
          </p:cNvPr>
          <p:cNvSpPr/>
          <p:nvPr/>
        </p:nvSpPr>
        <p:spPr>
          <a:xfrm flipH="1">
            <a:off x="1280984" y="2479558"/>
            <a:ext cx="3672017" cy="508888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accent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sz="32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ABCBD6-3BC0-92E3-C35F-3614D1ED43A2}"/>
              </a:ext>
            </a:extLst>
          </p:cNvPr>
          <p:cNvSpPr txBox="1"/>
          <p:nvPr/>
        </p:nvSpPr>
        <p:spPr>
          <a:xfrm>
            <a:off x="962390" y="2119794"/>
            <a:ext cx="2975213" cy="898195"/>
          </a:xfrm>
          <a:prstGeom prst="rect">
            <a:avLst/>
          </a:prstGeom>
          <a:noFill/>
        </p:spPr>
        <p:txBody>
          <a:bodyPr wrap="square" lIns="121920" rIns="121920" rtlCol="0">
            <a:spAutoFit/>
          </a:bodyPr>
          <a:lstStyle/>
          <a:p>
            <a:pPr algn="r">
              <a:lnSpc>
                <a:spcPct val="90000"/>
              </a:lnSpc>
              <a:spcBef>
                <a:spcPts val="1067"/>
              </a:spcBef>
            </a:pPr>
            <a:r>
              <a:rPr lang="en-US" sz="20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Amount</a:t>
            </a:r>
          </a:p>
          <a:p>
            <a:pPr algn="r">
              <a:lnSpc>
                <a:spcPct val="90000"/>
              </a:lnSpc>
              <a:spcBef>
                <a:spcPts val="1067"/>
              </a:spcBef>
            </a:pPr>
            <a:r>
              <a:rPr lang="en-US" sz="1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Managed large-scale 1.8M rows data with strategic sampling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918AA570-CB85-A935-6CFD-1833E87F5DA9}"/>
              </a:ext>
            </a:extLst>
          </p:cNvPr>
          <p:cNvSpPr/>
          <p:nvPr/>
        </p:nvSpPr>
        <p:spPr>
          <a:xfrm>
            <a:off x="6102350" y="1882447"/>
            <a:ext cx="4833380" cy="47469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accent2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sz="32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C307A7-3406-E376-6B3D-8ECDC7F66DB0}"/>
              </a:ext>
            </a:extLst>
          </p:cNvPr>
          <p:cNvSpPr txBox="1"/>
          <p:nvPr/>
        </p:nvSpPr>
        <p:spPr>
          <a:xfrm>
            <a:off x="7256464" y="1510425"/>
            <a:ext cx="3729828" cy="898195"/>
          </a:xfrm>
          <a:prstGeom prst="rect">
            <a:avLst/>
          </a:prstGeom>
          <a:noFill/>
        </p:spPr>
        <p:txBody>
          <a:bodyPr wrap="square" lIns="121920" rIns="121920" rtlCol="0">
            <a:spAutoFit/>
          </a:bodyPr>
          <a:lstStyle/>
          <a:p>
            <a:pPr algn="r">
              <a:lnSpc>
                <a:spcPct val="90000"/>
              </a:lnSpc>
              <a:spcBef>
                <a:spcPts val="1067"/>
              </a:spcBef>
            </a:pPr>
            <a:r>
              <a:rPr lang="en-US" sz="20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Google Collab Platform Issues</a:t>
            </a:r>
          </a:p>
          <a:p>
            <a:pPr algn="r">
              <a:lnSpc>
                <a:spcPct val="90000"/>
              </a:lnSpc>
              <a:spcBef>
                <a:spcPts val="1067"/>
              </a:spcBef>
            </a:pPr>
            <a:r>
              <a:rPr lang="en-US" sz="1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Runtime errors and computational constraints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4A0D58DB-6ACD-4FE4-6713-B7943BD446C9}"/>
              </a:ext>
            </a:extLst>
          </p:cNvPr>
          <p:cNvSpPr/>
          <p:nvPr/>
        </p:nvSpPr>
        <p:spPr>
          <a:xfrm flipV="1">
            <a:off x="7308851" y="3126988"/>
            <a:ext cx="4055580" cy="461359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accent3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sz="32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79D14A-76B7-09C3-9D1D-8C90E3513B98}"/>
              </a:ext>
            </a:extLst>
          </p:cNvPr>
          <p:cNvSpPr txBox="1"/>
          <p:nvPr/>
        </p:nvSpPr>
        <p:spPr>
          <a:xfrm>
            <a:off x="8234832" y="3178656"/>
            <a:ext cx="2941960" cy="1285993"/>
          </a:xfrm>
          <a:prstGeom prst="rect">
            <a:avLst/>
          </a:prstGeom>
          <a:noFill/>
        </p:spPr>
        <p:txBody>
          <a:bodyPr wrap="square" lIns="121920" rIns="121920" rtlCol="0">
            <a:spAutoFit/>
          </a:bodyPr>
          <a:lstStyle/>
          <a:p>
            <a:pPr algn="r">
              <a:lnSpc>
                <a:spcPct val="90000"/>
              </a:lnSpc>
              <a:spcBef>
                <a:spcPts val="1067"/>
              </a:spcBef>
            </a:pPr>
            <a:r>
              <a:rPr lang="en-US" sz="20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Better preprocessing</a:t>
            </a:r>
            <a:endParaRPr lang="en-US" sz="20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r">
              <a:lnSpc>
                <a:spcPct val="90000"/>
              </a:lnSpc>
              <a:spcBef>
                <a:spcPts val="1067"/>
              </a:spcBef>
            </a:pPr>
            <a:r>
              <a:rPr lang="en-US" sz="1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Could apply lemmatization, advanced text normalization, and n-gram generation for improved analysis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569E5AD-E66A-1206-3FBB-CAFD87847868}"/>
              </a:ext>
            </a:extLst>
          </p:cNvPr>
          <p:cNvSpPr/>
          <p:nvPr/>
        </p:nvSpPr>
        <p:spPr>
          <a:xfrm flipV="1">
            <a:off x="7015396" y="4177545"/>
            <a:ext cx="4349035" cy="1285992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accent4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sz="32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784242-D606-7AD9-681C-6EE47153C17B}"/>
              </a:ext>
            </a:extLst>
          </p:cNvPr>
          <p:cNvSpPr txBox="1"/>
          <p:nvPr/>
        </p:nvSpPr>
        <p:spPr>
          <a:xfrm>
            <a:off x="8085657" y="4820541"/>
            <a:ext cx="3240309" cy="1756891"/>
          </a:xfrm>
          <a:prstGeom prst="rect">
            <a:avLst/>
          </a:prstGeom>
          <a:noFill/>
        </p:spPr>
        <p:txBody>
          <a:bodyPr wrap="square" lIns="121920" rIns="121920" rtlCol="0">
            <a:spAutoFit/>
          </a:bodyPr>
          <a:lstStyle/>
          <a:p>
            <a:pPr algn="r">
              <a:lnSpc>
                <a:spcPct val="90000"/>
              </a:lnSpc>
              <a:spcBef>
                <a:spcPts val="1067"/>
              </a:spcBef>
            </a:pPr>
            <a:r>
              <a:rPr lang="en-US" sz="20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Topic Modeling Interpretations</a:t>
            </a:r>
          </a:p>
          <a:p>
            <a:pPr algn="r">
              <a:lnSpc>
                <a:spcPct val="90000"/>
              </a:lnSpc>
              <a:spcBef>
                <a:spcPts val="1067"/>
              </a:spcBef>
            </a:pPr>
            <a:r>
              <a:rPr lang="en-US" sz="1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While topic precision could improve by increasing the number of keywords and using coherence scores, evaluation remains challenging without context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C65803D6-1369-8173-8634-08193BA0BB37}"/>
              </a:ext>
            </a:extLst>
          </p:cNvPr>
          <p:cNvSpPr/>
          <p:nvPr/>
        </p:nvSpPr>
        <p:spPr>
          <a:xfrm flipH="1">
            <a:off x="1421027" y="4053487"/>
            <a:ext cx="4293974" cy="571981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accent5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sz="32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67DCB4-8C36-5934-2D50-37F03AB5F07D}"/>
              </a:ext>
            </a:extLst>
          </p:cNvPr>
          <p:cNvSpPr txBox="1"/>
          <p:nvPr/>
        </p:nvSpPr>
        <p:spPr>
          <a:xfrm>
            <a:off x="1475816" y="3686982"/>
            <a:ext cx="3429560" cy="898195"/>
          </a:xfrm>
          <a:prstGeom prst="rect">
            <a:avLst/>
          </a:prstGeom>
          <a:noFill/>
        </p:spPr>
        <p:txBody>
          <a:bodyPr wrap="square" lIns="121920" rIns="121920" rtlCol="0">
            <a:spAutoFit/>
          </a:bodyPr>
          <a:lstStyle/>
          <a:p>
            <a:pPr algn="r">
              <a:lnSpc>
                <a:spcPct val="90000"/>
              </a:lnSpc>
              <a:spcBef>
                <a:spcPts val="1067"/>
              </a:spcBef>
            </a:pPr>
            <a:r>
              <a:rPr lang="en-US" sz="2000" b="1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PySpark</a:t>
            </a:r>
            <a:r>
              <a:rPr lang="en-US" sz="20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Library Limitations</a:t>
            </a:r>
          </a:p>
          <a:p>
            <a:pPr algn="r">
              <a:lnSpc>
                <a:spcPct val="90000"/>
              </a:lnSpc>
              <a:spcBef>
                <a:spcPts val="1067"/>
              </a:spcBef>
            </a:pPr>
            <a:r>
              <a:rPr lang="en-US" sz="1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Limited support for advanced NLP tasks and slow iterative transformations </a:t>
            </a: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2A059635-5551-4ABD-CA40-3CEC468DECCA}"/>
              </a:ext>
            </a:extLst>
          </p:cNvPr>
          <p:cNvSpPr/>
          <p:nvPr/>
        </p:nvSpPr>
        <p:spPr>
          <a:xfrm flipH="1">
            <a:off x="1717589" y="5661625"/>
            <a:ext cx="3997412" cy="122436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accent6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sz="32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98F550-15EE-43AF-C484-7BFA0508C1EF}"/>
              </a:ext>
            </a:extLst>
          </p:cNvPr>
          <p:cNvSpPr txBox="1"/>
          <p:nvPr/>
        </p:nvSpPr>
        <p:spPr>
          <a:xfrm>
            <a:off x="1285103" y="5274162"/>
            <a:ext cx="3671480" cy="1285993"/>
          </a:xfrm>
          <a:prstGeom prst="rect">
            <a:avLst/>
          </a:prstGeom>
          <a:noFill/>
        </p:spPr>
        <p:txBody>
          <a:bodyPr wrap="square" lIns="121920" rIns="121920" rtlCol="0">
            <a:spAutoFit/>
          </a:bodyPr>
          <a:lstStyle/>
          <a:p>
            <a:pPr algn="r">
              <a:lnSpc>
                <a:spcPct val="90000"/>
              </a:lnSpc>
              <a:spcBef>
                <a:spcPts val="1067"/>
              </a:spcBef>
            </a:pPr>
            <a:r>
              <a:rPr lang="en-US" sz="20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Toxicity Modeling</a:t>
            </a:r>
          </a:p>
          <a:p>
            <a:pPr algn="r">
              <a:lnSpc>
                <a:spcPct val="90000"/>
              </a:lnSpc>
              <a:spcBef>
                <a:spcPts val="1067"/>
              </a:spcBef>
            </a:pPr>
            <a:r>
              <a:rPr lang="en-US" sz="1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Applied a pretrained model with a single output, while results could be potentially improved by fine-tuning and using an extended version not supported in </a:t>
            </a:r>
            <a:r>
              <a:rPr lang="en-US" sz="14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PySpark</a:t>
            </a:r>
            <a:endParaRPr lang="en-US" sz="14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347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/>
          </p:cNvSpPr>
          <p:nvPr/>
        </p:nvSpPr>
        <p:spPr bwMode="auto">
          <a:xfrm>
            <a:off x="0" y="2366647"/>
            <a:ext cx="12211430" cy="5011538"/>
          </a:xfrm>
          <a:custGeom>
            <a:avLst/>
            <a:gdLst>
              <a:gd name="T0" fmla="*/ 0 w 6367"/>
              <a:gd name="T1" fmla="*/ 1579 h 2613"/>
              <a:gd name="T2" fmla="*/ 611 w 6367"/>
              <a:gd name="T3" fmla="*/ 1579 h 2613"/>
              <a:gd name="T4" fmla="*/ 818 w 6367"/>
              <a:gd name="T5" fmla="*/ 1400 h 2613"/>
              <a:gd name="T6" fmla="*/ 818 w 6367"/>
              <a:gd name="T7" fmla="*/ 1400 h 2613"/>
              <a:gd name="T8" fmla="*/ 1599 w 6367"/>
              <a:gd name="T9" fmla="*/ 1400 h 2613"/>
              <a:gd name="T10" fmla="*/ 1806 w 6367"/>
              <a:gd name="T11" fmla="*/ 1221 h 2613"/>
              <a:gd name="T12" fmla="*/ 2587 w 6367"/>
              <a:gd name="T13" fmla="*/ 1221 h 2613"/>
              <a:gd name="T14" fmla="*/ 2794 w 6367"/>
              <a:gd name="T15" fmla="*/ 1043 h 2613"/>
              <a:gd name="T16" fmla="*/ 3575 w 6367"/>
              <a:gd name="T17" fmla="*/ 1043 h 2613"/>
              <a:gd name="T18" fmla="*/ 3782 w 6367"/>
              <a:gd name="T19" fmla="*/ 864 h 2613"/>
              <a:gd name="T20" fmla="*/ 4565 w 6367"/>
              <a:gd name="T21" fmla="*/ 864 h 2613"/>
              <a:gd name="T22" fmla="*/ 4770 w 6367"/>
              <a:gd name="T23" fmla="*/ 685 h 2613"/>
              <a:gd name="T24" fmla="*/ 5553 w 6367"/>
              <a:gd name="T25" fmla="*/ 685 h 2613"/>
              <a:gd name="T26" fmla="*/ 5553 w 6367"/>
              <a:gd name="T27" fmla="*/ 685 h 2613"/>
              <a:gd name="T28" fmla="*/ 6367 w 6367"/>
              <a:gd name="T29" fmla="*/ 0 h 2613"/>
              <a:gd name="T30" fmla="*/ 6367 w 6367"/>
              <a:gd name="T31" fmla="*/ 2613 h 2613"/>
              <a:gd name="T32" fmla="*/ 0 w 6367"/>
              <a:gd name="T33" fmla="*/ 2613 h 2613"/>
              <a:gd name="T34" fmla="*/ 0 w 6367"/>
              <a:gd name="T35" fmla="*/ 1579 h 2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367" h="2613">
                <a:moveTo>
                  <a:pt x="0" y="1579"/>
                </a:moveTo>
                <a:lnTo>
                  <a:pt x="611" y="1579"/>
                </a:lnTo>
                <a:lnTo>
                  <a:pt x="818" y="1400"/>
                </a:lnTo>
                <a:lnTo>
                  <a:pt x="818" y="1400"/>
                </a:lnTo>
                <a:lnTo>
                  <a:pt x="1599" y="1400"/>
                </a:lnTo>
                <a:lnTo>
                  <a:pt x="1806" y="1221"/>
                </a:lnTo>
                <a:lnTo>
                  <a:pt x="2587" y="1221"/>
                </a:lnTo>
                <a:lnTo>
                  <a:pt x="2794" y="1043"/>
                </a:lnTo>
                <a:lnTo>
                  <a:pt x="3575" y="1043"/>
                </a:lnTo>
                <a:lnTo>
                  <a:pt x="3782" y="864"/>
                </a:lnTo>
                <a:lnTo>
                  <a:pt x="4565" y="864"/>
                </a:lnTo>
                <a:lnTo>
                  <a:pt x="4770" y="685"/>
                </a:lnTo>
                <a:lnTo>
                  <a:pt x="5553" y="685"/>
                </a:lnTo>
                <a:lnTo>
                  <a:pt x="5553" y="685"/>
                </a:lnTo>
                <a:lnTo>
                  <a:pt x="6367" y="0"/>
                </a:lnTo>
                <a:lnTo>
                  <a:pt x="6367" y="2613"/>
                </a:lnTo>
                <a:lnTo>
                  <a:pt x="0" y="2613"/>
                </a:lnTo>
                <a:lnTo>
                  <a:pt x="0" y="1579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" name="Freeform 7"/>
          <p:cNvSpPr>
            <a:spLocks noEditPoints="1"/>
          </p:cNvSpPr>
          <p:nvPr/>
        </p:nvSpPr>
        <p:spPr bwMode="auto">
          <a:xfrm>
            <a:off x="0" y="3319856"/>
            <a:ext cx="12211430" cy="4058329"/>
          </a:xfrm>
          <a:custGeom>
            <a:avLst/>
            <a:gdLst>
              <a:gd name="T0" fmla="*/ 2297 w 5599"/>
              <a:gd name="T1" fmla="*/ 1844 h 1860"/>
              <a:gd name="T2" fmla="*/ 4691 w 5599"/>
              <a:gd name="T3" fmla="*/ 1856 h 1860"/>
              <a:gd name="T4" fmla="*/ 5266 w 5599"/>
              <a:gd name="T5" fmla="*/ 1860 h 1860"/>
              <a:gd name="T6" fmla="*/ 1926 w 5599"/>
              <a:gd name="T7" fmla="*/ 1799 h 1860"/>
              <a:gd name="T8" fmla="*/ 2574 w 5599"/>
              <a:gd name="T9" fmla="*/ 1738 h 1860"/>
              <a:gd name="T10" fmla="*/ 1501 w 5599"/>
              <a:gd name="T11" fmla="*/ 1766 h 1860"/>
              <a:gd name="T12" fmla="*/ 5235 w 5599"/>
              <a:gd name="T13" fmla="*/ 1749 h 1860"/>
              <a:gd name="T14" fmla="*/ 3659 w 5599"/>
              <a:gd name="T15" fmla="*/ 1693 h 1860"/>
              <a:gd name="T16" fmla="*/ 2237 w 5599"/>
              <a:gd name="T17" fmla="*/ 1678 h 1860"/>
              <a:gd name="T18" fmla="*/ 1944 w 5599"/>
              <a:gd name="T19" fmla="*/ 1704 h 1860"/>
              <a:gd name="T20" fmla="*/ 401 w 5599"/>
              <a:gd name="T21" fmla="*/ 1711 h 1860"/>
              <a:gd name="T22" fmla="*/ 5358 w 5599"/>
              <a:gd name="T23" fmla="*/ 1643 h 1860"/>
              <a:gd name="T24" fmla="*/ 4973 w 5599"/>
              <a:gd name="T25" fmla="*/ 1576 h 1860"/>
              <a:gd name="T26" fmla="*/ 2605 w 5599"/>
              <a:gd name="T27" fmla="*/ 1552 h 1860"/>
              <a:gd name="T28" fmla="*/ 4527 w 5599"/>
              <a:gd name="T29" fmla="*/ 1534 h 1860"/>
              <a:gd name="T30" fmla="*/ 3075 w 5599"/>
              <a:gd name="T31" fmla="*/ 1549 h 1860"/>
              <a:gd name="T32" fmla="*/ 517 w 5599"/>
              <a:gd name="T33" fmla="*/ 1571 h 1860"/>
              <a:gd name="T34" fmla="*/ 3857 w 5599"/>
              <a:gd name="T35" fmla="*/ 1493 h 1860"/>
              <a:gd name="T36" fmla="*/ 1058 w 5599"/>
              <a:gd name="T37" fmla="*/ 1470 h 1860"/>
              <a:gd name="T38" fmla="*/ 4291 w 5599"/>
              <a:gd name="T39" fmla="*/ 1439 h 1860"/>
              <a:gd name="T40" fmla="*/ 2617 w 5599"/>
              <a:gd name="T41" fmla="*/ 1445 h 1860"/>
              <a:gd name="T42" fmla="*/ 919 w 5599"/>
              <a:gd name="T43" fmla="*/ 1432 h 1860"/>
              <a:gd name="T44" fmla="*/ 5139 w 5599"/>
              <a:gd name="T45" fmla="*/ 1360 h 1860"/>
              <a:gd name="T46" fmla="*/ 517 w 5599"/>
              <a:gd name="T47" fmla="*/ 1350 h 1860"/>
              <a:gd name="T48" fmla="*/ 5589 w 5599"/>
              <a:gd name="T49" fmla="*/ 1360 h 1860"/>
              <a:gd name="T50" fmla="*/ 2154 w 5599"/>
              <a:gd name="T51" fmla="*/ 1356 h 1860"/>
              <a:gd name="T52" fmla="*/ 5478 w 5599"/>
              <a:gd name="T53" fmla="*/ 1290 h 1860"/>
              <a:gd name="T54" fmla="*/ 4084 w 5599"/>
              <a:gd name="T55" fmla="*/ 1268 h 1860"/>
              <a:gd name="T56" fmla="*/ 4984 w 5599"/>
              <a:gd name="T57" fmla="*/ 1273 h 1860"/>
              <a:gd name="T58" fmla="*/ 2399 w 5599"/>
              <a:gd name="T59" fmla="*/ 1242 h 1860"/>
              <a:gd name="T60" fmla="*/ 3973 w 5599"/>
              <a:gd name="T61" fmla="*/ 1199 h 1860"/>
              <a:gd name="T62" fmla="*/ 1369 w 5599"/>
              <a:gd name="T63" fmla="*/ 1188 h 1860"/>
              <a:gd name="T64" fmla="*/ 2955 w 5599"/>
              <a:gd name="T65" fmla="*/ 1197 h 1860"/>
              <a:gd name="T66" fmla="*/ 205 w 5599"/>
              <a:gd name="T67" fmla="*/ 1228 h 1860"/>
              <a:gd name="T68" fmla="*/ 977 w 5599"/>
              <a:gd name="T69" fmla="*/ 1129 h 1860"/>
              <a:gd name="T70" fmla="*/ 838 w 5599"/>
              <a:gd name="T71" fmla="*/ 1079 h 1860"/>
              <a:gd name="T72" fmla="*/ 17 w 5599"/>
              <a:gd name="T73" fmla="*/ 1056 h 1860"/>
              <a:gd name="T74" fmla="*/ 4033 w 5599"/>
              <a:gd name="T75" fmla="*/ 1038 h 1860"/>
              <a:gd name="T76" fmla="*/ 5077 w 5599"/>
              <a:gd name="T77" fmla="*/ 1077 h 1860"/>
              <a:gd name="T78" fmla="*/ 2904 w 5599"/>
              <a:gd name="T79" fmla="*/ 1056 h 1860"/>
              <a:gd name="T80" fmla="*/ 2087 w 5599"/>
              <a:gd name="T81" fmla="*/ 997 h 1860"/>
              <a:gd name="T82" fmla="*/ 4413 w 5599"/>
              <a:gd name="T83" fmla="*/ 946 h 1860"/>
              <a:gd name="T84" fmla="*/ 3216 w 5599"/>
              <a:gd name="T85" fmla="*/ 938 h 1860"/>
              <a:gd name="T86" fmla="*/ 869 w 5599"/>
              <a:gd name="T87" fmla="*/ 993 h 1860"/>
              <a:gd name="T88" fmla="*/ 5163 w 5599"/>
              <a:gd name="T89" fmla="*/ 898 h 1860"/>
              <a:gd name="T90" fmla="*/ 1369 w 5599"/>
              <a:gd name="T91" fmla="*/ 860 h 1860"/>
              <a:gd name="T92" fmla="*/ 1076 w 5599"/>
              <a:gd name="T93" fmla="*/ 886 h 1860"/>
              <a:gd name="T94" fmla="*/ 1926 w 5599"/>
              <a:gd name="T95" fmla="*/ 906 h 1860"/>
              <a:gd name="T96" fmla="*/ 4126 w 5599"/>
              <a:gd name="T97" fmla="*/ 780 h 1860"/>
              <a:gd name="T98" fmla="*/ 5199 w 5599"/>
              <a:gd name="T99" fmla="*/ 741 h 1860"/>
              <a:gd name="T100" fmla="*/ 4841 w 5599"/>
              <a:gd name="T101" fmla="*/ 713 h 1860"/>
              <a:gd name="T102" fmla="*/ 4547 w 5599"/>
              <a:gd name="T103" fmla="*/ 739 h 1860"/>
              <a:gd name="T104" fmla="*/ 2794 w 5599"/>
              <a:gd name="T105" fmla="*/ 747 h 1860"/>
              <a:gd name="T106" fmla="*/ 3461 w 5599"/>
              <a:gd name="T107" fmla="*/ 621 h 1860"/>
              <a:gd name="T108" fmla="*/ 3248 w 5599"/>
              <a:gd name="T109" fmla="*/ 575 h 1860"/>
              <a:gd name="T110" fmla="*/ 5127 w 5599"/>
              <a:gd name="T111" fmla="*/ 541 h 1860"/>
              <a:gd name="T112" fmla="*/ 3857 w 5599"/>
              <a:gd name="T113" fmla="*/ 583 h 1860"/>
              <a:gd name="T114" fmla="*/ 4329 w 5599"/>
              <a:gd name="T115" fmla="*/ 462 h 1860"/>
              <a:gd name="T116" fmla="*/ 5139 w 5599"/>
              <a:gd name="T117" fmla="*/ 387 h 1860"/>
              <a:gd name="T118" fmla="*/ 5266 w 5599"/>
              <a:gd name="T119" fmla="*/ 402 h 1860"/>
              <a:gd name="T120" fmla="*/ 4984 w 5599"/>
              <a:gd name="T121" fmla="*/ 296 h 1860"/>
              <a:gd name="T122" fmla="*/ 4640 w 5599"/>
              <a:gd name="T123" fmla="*/ 250 h 1860"/>
              <a:gd name="T124" fmla="*/ 5380 w 5599"/>
              <a:gd name="T125" fmla="*/ 0 h 1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599" h="1860">
                <a:moveTo>
                  <a:pt x="4901" y="1856"/>
                </a:moveTo>
                <a:cubicBezTo>
                  <a:pt x="4896" y="1856"/>
                  <a:pt x="4891" y="1858"/>
                  <a:pt x="4886" y="1860"/>
                </a:cubicBezTo>
                <a:cubicBezTo>
                  <a:pt x="4916" y="1860"/>
                  <a:pt x="4916" y="1860"/>
                  <a:pt x="4916" y="1860"/>
                </a:cubicBezTo>
                <a:cubicBezTo>
                  <a:pt x="4911" y="1858"/>
                  <a:pt x="4906" y="1856"/>
                  <a:pt x="4901" y="1856"/>
                </a:cubicBezTo>
                <a:moveTo>
                  <a:pt x="2791" y="1852"/>
                </a:moveTo>
                <a:cubicBezTo>
                  <a:pt x="2782" y="1852"/>
                  <a:pt x="2773" y="1855"/>
                  <a:pt x="2765" y="1860"/>
                </a:cubicBezTo>
                <a:cubicBezTo>
                  <a:pt x="2818" y="1860"/>
                  <a:pt x="2818" y="1860"/>
                  <a:pt x="2818" y="1860"/>
                </a:cubicBezTo>
                <a:cubicBezTo>
                  <a:pt x="2810" y="1855"/>
                  <a:pt x="2801" y="1852"/>
                  <a:pt x="2791" y="1852"/>
                </a:cubicBezTo>
                <a:moveTo>
                  <a:pt x="3973" y="1849"/>
                </a:moveTo>
                <a:cubicBezTo>
                  <a:pt x="3964" y="1849"/>
                  <a:pt x="3955" y="1853"/>
                  <a:pt x="3950" y="1860"/>
                </a:cubicBezTo>
                <a:cubicBezTo>
                  <a:pt x="3997" y="1860"/>
                  <a:pt x="3997" y="1860"/>
                  <a:pt x="3997" y="1860"/>
                </a:cubicBezTo>
                <a:cubicBezTo>
                  <a:pt x="3991" y="1853"/>
                  <a:pt x="3983" y="1849"/>
                  <a:pt x="3973" y="1849"/>
                </a:cubicBezTo>
                <a:moveTo>
                  <a:pt x="5139" y="1847"/>
                </a:moveTo>
                <a:cubicBezTo>
                  <a:pt x="5129" y="1847"/>
                  <a:pt x="5121" y="1852"/>
                  <a:pt x="5117" y="1860"/>
                </a:cubicBezTo>
                <a:cubicBezTo>
                  <a:pt x="5160" y="1860"/>
                  <a:pt x="5160" y="1860"/>
                  <a:pt x="5160" y="1860"/>
                </a:cubicBezTo>
                <a:cubicBezTo>
                  <a:pt x="5156" y="1852"/>
                  <a:pt x="5148" y="1847"/>
                  <a:pt x="5139" y="1847"/>
                </a:cubicBezTo>
                <a:moveTo>
                  <a:pt x="3105" y="1847"/>
                </a:moveTo>
                <a:cubicBezTo>
                  <a:pt x="3093" y="1847"/>
                  <a:pt x="3083" y="1852"/>
                  <a:pt x="3076" y="1860"/>
                </a:cubicBezTo>
                <a:cubicBezTo>
                  <a:pt x="3134" y="1860"/>
                  <a:pt x="3134" y="1860"/>
                  <a:pt x="3134" y="1860"/>
                </a:cubicBezTo>
                <a:cubicBezTo>
                  <a:pt x="3127" y="1852"/>
                  <a:pt x="3117" y="1847"/>
                  <a:pt x="3105" y="1847"/>
                </a:cubicBezTo>
                <a:moveTo>
                  <a:pt x="2297" y="1844"/>
                </a:moveTo>
                <a:cubicBezTo>
                  <a:pt x="2286" y="1844"/>
                  <a:pt x="2276" y="1851"/>
                  <a:pt x="2271" y="1860"/>
                </a:cubicBezTo>
                <a:cubicBezTo>
                  <a:pt x="2323" y="1860"/>
                  <a:pt x="2323" y="1860"/>
                  <a:pt x="2323" y="1860"/>
                </a:cubicBezTo>
                <a:cubicBezTo>
                  <a:pt x="2318" y="1851"/>
                  <a:pt x="2308" y="1844"/>
                  <a:pt x="2297" y="1844"/>
                </a:cubicBezTo>
                <a:moveTo>
                  <a:pt x="203" y="1844"/>
                </a:moveTo>
                <a:cubicBezTo>
                  <a:pt x="189" y="1844"/>
                  <a:pt x="177" y="1850"/>
                  <a:pt x="168" y="1860"/>
                </a:cubicBezTo>
                <a:cubicBezTo>
                  <a:pt x="239" y="1860"/>
                  <a:pt x="239" y="1860"/>
                  <a:pt x="239" y="1860"/>
                </a:cubicBezTo>
                <a:cubicBezTo>
                  <a:pt x="230" y="1850"/>
                  <a:pt x="217" y="1844"/>
                  <a:pt x="203" y="1844"/>
                </a:cubicBezTo>
                <a:moveTo>
                  <a:pt x="517" y="1839"/>
                </a:moveTo>
                <a:cubicBezTo>
                  <a:pt x="502" y="1839"/>
                  <a:pt x="489" y="1848"/>
                  <a:pt x="483" y="1860"/>
                </a:cubicBezTo>
                <a:cubicBezTo>
                  <a:pt x="551" y="1860"/>
                  <a:pt x="551" y="1860"/>
                  <a:pt x="551" y="1860"/>
                </a:cubicBezTo>
                <a:cubicBezTo>
                  <a:pt x="545" y="1848"/>
                  <a:pt x="532" y="1839"/>
                  <a:pt x="517" y="1839"/>
                </a:cubicBezTo>
                <a:moveTo>
                  <a:pt x="1369" y="1837"/>
                </a:moveTo>
                <a:cubicBezTo>
                  <a:pt x="1355" y="1837"/>
                  <a:pt x="1343" y="1847"/>
                  <a:pt x="1340" y="1860"/>
                </a:cubicBezTo>
                <a:cubicBezTo>
                  <a:pt x="1398" y="1860"/>
                  <a:pt x="1398" y="1860"/>
                  <a:pt x="1398" y="1860"/>
                </a:cubicBezTo>
                <a:cubicBezTo>
                  <a:pt x="1395" y="1847"/>
                  <a:pt x="1383" y="1837"/>
                  <a:pt x="1369" y="1837"/>
                </a:cubicBezTo>
                <a:moveTo>
                  <a:pt x="3726" y="1828"/>
                </a:moveTo>
                <a:cubicBezTo>
                  <a:pt x="3705" y="1828"/>
                  <a:pt x="3688" y="1841"/>
                  <a:pt x="3682" y="1860"/>
                </a:cubicBezTo>
                <a:cubicBezTo>
                  <a:pt x="3770" y="1860"/>
                  <a:pt x="3770" y="1860"/>
                  <a:pt x="3770" y="1860"/>
                </a:cubicBezTo>
                <a:cubicBezTo>
                  <a:pt x="3764" y="1841"/>
                  <a:pt x="3747" y="1828"/>
                  <a:pt x="3726" y="1828"/>
                </a:cubicBezTo>
                <a:moveTo>
                  <a:pt x="4725" y="1823"/>
                </a:moveTo>
                <a:cubicBezTo>
                  <a:pt x="4706" y="1823"/>
                  <a:pt x="4691" y="1838"/>
                  <a:pt x="4691" y="1856"/>
                </a:cubicBezTo>
                <a:cubicBezTo>
                  <a:pt x="4691" y="1858"/>
                  <a:pt x="4691" y="1859"/>
                  <a:pt x="4691" y="1860"/>
                </a:cubicBezTo>
                <a:cubicBezTo>
                  <a:pt x="4758" y="1860"/>
                  <a:pt x="4758" y="1860"/>
                  <a:pt x="4758" y="1860"/>
                </a:cubicBezTo>
                <a:cubicBezTo>
                  <a:pt x="4758" y="1859"/>
                  <a:pt x="4758" y="1858"/>
                  <a:pt x="4758" y="1856"/>
                </a:cubicBezTo>
                <a:cubicBezTo>
                  <a:pt x="4758" y="1838"/>
                  <a:pt x="4743" y="1823"/>
                  <a:pt x="4725" y="1823"/>
                </a:cubicBezTo>
                <a:moveTo>
                  <a:pt x="5599" y="1820"/>
                </a:moveTo>
                <a:cubicBezTo>
                  <a:pt x="5593" y="1827"/>
                  <a:pt x="5589" y="1836"/>
                  <a:pt x="5589" y="1847"/>
                </a:cubicBezTo>
                <a:cubicBezTo>
                  <a:pt x="5589" y="1851"/>
                  <a:pt x="5589" y="1856"/>
                  <a:pt x="5591" y="1860"/>
                </a:cubicBezTo>
                <a:cubicBezTo>
                  <a:pt x="5599" y="1860"/>
                  <a:pt x="5599" y="1860"/>
                  <a:pt x="5599" y="1860"/>
                </a:cubicBezTo>
                <a:cubicBezTo>
                  <a:pt x="5599" y="1820"/>
                  <a:pt x="5599" y="1820"/>
                  <a:pt x="5599" y="1820"/>
                </a:cubicBezTo>
                <a:moveTo>
                  <a:pt x="1122" y="1816"/>
                </a:moveTo>
                <a:cubicBezTo>
                  <a:pt x="1097" y="1816"/>
                  <a:pt x="1077" y="1836"/>
                  <a:pt x="1076" y="1860"/>
                </a:cubicBezTo>
                <a:cubicBezTo>
                  <a:pt x="1168" y="1860"/>
                  <a:pt x="1168" y="1860"/>
                  <a:pt x="1168" y="1860"/>
                </a:cubicBezTo>
                <a:cubicBezTo>
                  <a:pt x="1167" y="1836"/>
                  <a:pt x="1147" y="1816"/>
                  <a:pt x="1122" y="1816"/>
                </a:cubicBezTo>
                <a:moveTo>
                  <a:pt x="2955" y="1815"/>
                </a:moveTo>
                <a:cubicBezTo>
                  <a:pt x="2937" y="1815"/>
                  <a:pt x="2922" y="1830"/>
                  <a:pt x="2922" y="1849"/>
                </a:cubicBezTo>
                <a:cubicBezTo>
                  <a:pt x="2922" y="1853"/>
                  <a:pt x="2923" y="1856"/>
                  <a:pt x="2924" y="1860"/>
                </a:cubicBezTo>
                <a:cubicBezTo>
                  <a:pt x="2986" y="1860"/>
                  <a:pt x="2986" y="1860"/>
                  <a:pt x="2986" y="1860"/>
                </a:cubicBezTo>
                <a:cubicBezTo>
                  <a:pt x="2988" y="1856"/>
                  <a:pt x="2989" y="1853"/>
                  <a:pt x="2989" y="1849"/>
                </a:cubicBezTo>
                <a:cubicBezTo>
                  <a:pt x="2989" y="1830"/>
                  <a:pt x="2974" y="1815"/>
                  <a:pt x="2955" y="1815"/>
                </a:cubicBezTo>
                <a:moveTo>
                  <a:pt x="5314" y="1813"/>
                </a:moveTo>
                <a:cubicBezTo>
                  <a:pt x="5288" y="1813"/>
                  <a:pt x="5267" y="1834"/>
                  <a:pt x="5266" y="1860"/>
                </a:cubicBezTo>
                <a:cubicBezTo>
                  <a:pt x="5362" y="1860"/>
                  <a:pt x="5362" y="1860"/>
                  <a:pt x="5362" y="1860"/>
                </a:cubicBezTo>
                <a:cubicBezTo>
                  <a:pt x="5361" y="1834"/>
                  <a:pt x="5340" y="1813"/>
                  <a:pt x="5314" y="1813"/>
                </a:cubicBezTo>
                <a:moveTo>
                  <a:pt x="2121" y="1811"/>
                </a:moveTo>
                <a:cubicBezTo>
                  <a:pt x="2102" y="1811"/>
                  <a:pt x="2087" y="1826"/>
                  <a:pt x="2087" y="1844"/>
                </a:cubicBezTo>
                <a:cubicBezTo>
                  <a:pt x="2087" y="1850"/>
                  <a:pt x="2089" y="1855"/>
                  <a:pt x="2091" y="1860"/>
                </a:cubicBezTo>
                <a:cubicBezTo>
                  <a:pt x="2150" y="1860"/>
                  <a:pt x="2150" y="1860"/>
                  <a:pt x="2150" y="1860"/>
                </a:cubicBezTo>
                <a:cubicBezTo>
                  <a:pt x="2153" y="1855"/>
                  <a:pt x="2154" y="1850"/>
                  <a:pt x="2154" y="1844"/>
                </a:cubicBezTo>
                <a:cubicBezTo>
                  <a:pt x="2154" y="1826"/>
                  <a:pt x="2139" y="1811"/>
                  <a:pt x="2121" y="1811"/>
                </a:cubicBezTo>
                <a:moveTo>
                  <a:pt x="4529" y="1811"/>
                </a:moveTo>
                <a:cubicBezTo>
                  <a:pt x="4506" y="1811"/>
                  <a:pt x="4487" y="1830"/>
                  <a:pt x="4487" y="1853"/>
                </a:cubicBezTo>
                <a:cubicBezTo>
                  <a:pt x="4487" y="1855"/>
                  <a:pt x="4488" y="1858"/>
                  <a:pt x="4488" y="1860"/>
                </a:cubicBezTo>
                <a:cubicBezTo>
                  <a:pt x="4571" y="1860"/>
                  <a:pt x="4571" y="1860"/>
                  <a:pt x="4571" y="1860"/>
                </a:cubicBezTo>
                <a:cubicBezTo>
                  <a:pt x="4571" y="1858"/>
                  <a:pt x="4571" y="1855"/>
                  <a:pt x="4571" y="1853"/>
                </a:cubicBezTo>
                <a:cubicBezTo>
                  <a:pt x="4571" y="1830"/>
                  <a:pt x="4553" y="1811"/>
                  <a:pt x="4529" y="1811"/>
                </a:cubicBezTo>
                <a:moveTo>
                  <a:pt x="367" y="1808"/>
                </a:moveTo>
                <a:cubicBezTo>
                  <a:pt x="349" y="1808"/>
                  <a:pt x="334" y="1823"/>
                  <a:pt x="334" y="1841"/>
                </a:cubicBezTo>
                <a:cubicBezTo>
                  <a:pt x="334" y="1848"/>
                  <a:pt x="336" y="1855"/>
                  <a:pt x="340" y="1860"/>
                </a:cubicBezTo>
                <a:cubicBezTo>
                  <a:pt x="394" y="1860"/>
                  <a:pt x="394" y="1860"/>
                  <a:pt x="394" y="1860"/>
                </a:cubicBezTo>
                <a:cubicBezTo>
                  <a:pt x="398" y="1855"/>
                  <a:pt x="400" y="1848"/>
                  <a:pt x="400" y="1841"/>
                </a:cubicBezTo>
                <a:cubicBezTo>
                  <a:pt x="400" y="1823"/>
                  <a:pt x="386" y="1808"/>
                  <a:pt x="367" y="1808"/>
                </a:cubicBezTo>
                <a:moveTo>
                  <a:pt x="1926" y="1799"/>
                </a:moveTo>
                <a:cubicBezTo>
                  <a:pt x="1902" y="1799"/>
                  <a:pt x="1884" y="1818"/>
                  <a:pt x="1884" y="1841"/>
                </a:cubicBezTo>
                <a:cubicBezTo>
                  <a:pt x="1884" y="1848"/>
                  <a:pt x="1885" y="1854"/>
                  <a:pt x="1888" y="1860"/>
                </a:cubicBezTo>
                <a:cubicBezTo>
                  <a:pt x="1963" y="1860"/>
                  <a:pt x="1963" y="1860"/>
                  <a:pt x="1963" y="1860"/>
                </a:cubicBezTo>
                <a:cubicBezTo>
                  <a:pt x="1966" y="1854"/>
                  <a:pt x="1968" y="1848"/>
                  <a:pt x="1968" y="1841"/>
                </a:cubicBezTo>
                <a:cubicBezTo>
                  <a:pt x="1968" y="1818"/>
                  <a:pt x="1949" y="1799"/>
                  <a:pt x="1926" y="1799"/>
                </a:cubicBezTo>
                <a:moveTo>
                  <a:pt x="5478" y="1777"/>
                </a:moveTo>
                <a:cubicBezTo>
                  <a:pt x="5459" y="1777"/>
                  <a:pt x="5444" y="1792"/>
                  <a:pt x="5444" y="1810"/>
                </a:cubicBezTo>
                <a:cubicBezTo>
                  <a:pt x="5444" y="1828"/>
                  <a:pt x="5459" y="1843"/>
                  <a:pt x="5478" y="1843"/>
                </a:cubicBezTo>
                <a:cubicBezTo>
                  <a:pt x="5496" y="1843"/>
                  <a:pt x="5511" y="1828"/>
                  <a:pt x="5511" y="1810"/>
                </a:cubicBezTo>
                <a:cubicBezTo>
                  <a:pt x="5511" y="1792"/>
                  <a:pt x="5496" y="1777"/>
                  <a:pt x="5478" y="1777"/>
                </a:cubicBezTo>
                <a:moveTo>
                  <a:pt x="2677" y="1752"/>
                </a:moveTo>
                <a:cubicBezTo>
                  <a:pt x="2657" y="1752"/>
                  <a:pt x="2641" y="1768"/>
                  <a:pt x="2641" y="1788"/>
                </a:cubicBezTo>
                <a:cubicBezTo>
                  <a:pt x="2641" y="1808"/>
                  <a:pt x="2657" y="1824"/>
                  <a:pt x="2677" y="1824"/>
                </a:cubicBezTo>
                <a:cubicBezTo>
                  <a:pt x="2696" y="1824"/>
                  <a:pt x="2713" y="1808"/>
                  <a:pt x="2713" y="1788"/>
                </a:cubicBezTo>
                <a:cubicBezTo>
                  <a:pt x="2713" y="1768"/>
                  <a:pt x="2696" y="1752"/>
                  <a:pt x="2677" y="1752"/>
                </a:cubicBezTo>
                <a:moveTo>
                  <a:pt x="89" y="1744"/>
                </a:moveTo>
                <a:cubicBezTo>
                  <a:pt x="69" y="1744"/>
                  <a:pt x="53" y="1761"/>
                  <a:pt x="53" y="1780"/>
                </a:cubicBezTo>
                <a:cubicBezTo>
                  <a:pt x="53" y="1800"/>
                  <a:pt x="69" y="1816"/>
                  <a:pt x="89" y="1816"/>
                </a:cubicBezTo>
                <a:cubicBezTo>
                  <a:pt x="108" y="1816"/>
                  <a:pt x="125" y="1800"/>
                  <a:pt x="125" y="1780"/>
                </a:cubicBezTo>
                <a:cubicBezTo>
                  <a:pt x="125" y="1761"/>
                  <a:pt x="108" y="1744"/>
                  <a:pt x="89" y="1744"/>
                </a:cubicBezTo>
                <a:moveTo>
                  <a:pt x="2574" y="1738"/>
                </a:moveTo>
                <a:cubicBezTo>
                  <a:pt x="2563" y="1738"/>
                  <a:pt x="2555" y="1747"/>
                  <a:pt x="2555" y="1757"/>
                </a:cubicBezTo>
                <a:cubicBezTo>
                  <a:pt x="2555" y="1768"/>
                  <a:pt x="2563" y="1776"/>
                  <a:pt x="2574" y="1776"/>
                </a:cubicBezTo>
                <a:cubicBezTo>
                  <a:pt x="2584" y="1776"/>
                  <a:pt x="2593" y="1768"/>
                  <a:pt x="2593" y="1757"/>
                </a:cubicBezTo>
                <a:cubicBezTo>
                  <a:pt x="2593" y="1747"/>
                  <a:pt x="2584" y="1738"/>
                  <a:pt x="2574" y="1738"/>
                </a:cubicBezTo>
                <a:moveTo>
                  <a:pt x="0" y="1737"/>
                </a:moveTo>
                <a:cubicBezTo>
                  <a:pt x="0" y="1762"/>
                  <a:pt x="0" y="1762"/>
                  <a:pt x="0" y="1762"/>
                </a:cubicBezTo>
                <a:cubicBezTo>
                  <a:pt x="3" y="1758"/>
                  <a:pt x="5" y="1754"/>
                  <a:pt x="5" y="1749"/>
                </a:cubicBezTo>
                <a:cubicBezTo>
                  <a:pt x="5" y="1745"/>
                  <a:pt x="3" y="1740"/>
                  <a:pt x="0" y="1737"/>
                </a:cubicBezTo>
                <a:moveTo>
                  <a:pt x="4105" y="1735"/>
                </a:moveTo>
                <a:cubicBezTo>
                  <a:pt x="4093" y="1735"/>
                  <a:pt x="4084" y="1745"/>
                  <a:pt x="4084" y="1756"/>
                </a:cubicBezTo>
                <a:cubicBezTo>
                  <a:pt x="4084" y="1768"/>
                  <a:pt x="4093" y="1778"/>
                  <a:pt x="4105" y="1778"/>
                </a:cubicBezTo>
                <a:cubicBezTo>
                  <a:pt x="4117" y="1778"/>
                  <a:pt x="4126" y="1768"/>
                  <a:pt x="4126" y="1756"/>
                </a:cubicBezTo>
                <a:cubicBezTo>
                  <a:pt x="4126" y="1745"/>
                  <a:pt x="4117" y="1735"/>
                  <a:pt x="4105" y="1735"/>
                </a:cubicBezTo>
                <a:moveTo>
                  <a:pt x="3485" y="1727"/>
                </a:moveTo>
                <a:cubicBezTo>
                  <a:pt x="3471" y="1727"/>
                  <a:pt x="3461" y="1737"/>
                  <a:pt x="3461" y="1751"/>
                </a:cubicBezTo>
                <a:cubicBezTo>
                  <a:pt x="3461" y="1764"/>
                  <a:pt x="3471" y="1775"/>
                  <a:pt x="3485" y="1775"/>
                </a:cubicBezTo>
                <a:cubicBezTo>
                  <a:pt x="3498" y="1775"/>
                  <a:pt x="3509" y="1764"/>
                  <a:pt x="3509" y="1751"/>
                </a:cubicBezTo>
                <a:cubicBezTo>
                  <a:pt x="3509" y="1737"/>
                  <a:pt x="3498" y="1727"/>
                  <a:pt x="3485" y="1727"/>
                </a:cubicBezTo>
                <a:moveTo>
                  <a:pt x="1501" y="1724"/>
                </a:moveTo>
                <a:cubicBezTo>
                  <a:pt x="1490" y="1724"/>
                  <a:pt x="1480" y="1733"/>
                  <a:pt x="1480" y="1745"/>
                </a:cubicBezTo>
                <a:cubicBezTo>
                  <a:pt x="1480" y="1756"/>
                  <a:pt x="1490" y="1766"/>
                  <a:pt x="1501" y="1766"/>
                </a:cubicBezTo>
                <a:cubicBezTo>
                  <a:pt x="1513" y="1766"/>
                  <a:pt x="1522" y="1756"/>
                  <a:pt x="1522" y="1745"/>
                </a:cubicBezTo>
                <a:cubicBezTo>
                  <a:pt x="1522" y="1733"/>
                  <a:pt x="1513" y="1724"/>
                  <a:pt x="1501" y="1724"/>
                </a:cubicBezTo>
                <a:moveTo>
                  <a:pt x="4341" y="1723"/>
                </a:moveTo>
                <a:cubicBezTo>
                  <a:pt x="4313" y="1723"/>
                  <a:pt x="4291" y="1745"/>
                  <a:pt x="4291" y="1773"/>
                </a:cubicBezTo>
                <a:cubicBezTo>
                  <a:pt x="4291" y="1801"/>
                  <a:pt x="4313" y="1823"/>
                  <a:pt x="4341" y="1823"/>
                </a:cubicBezTo>
                <a:cubicBezTo>
                  <a:pt x="4368" y="1823"/>
                  <a:pt x="4391" y="1801"/>
                  <a:pt x="4391" y="1773"/>
                </a:cubicBezTo>
                <a:cubicBezTo>
                  <a:pt x="4391" y="1745"/>
                  <a:pt x="4368" y="1723"/>
                  <a:pt x="4341" y="1723"/>
                </a:cubicBezTo>
                <a:moveTo>
                  <a:pt x="4984" y="1723"/>
                </a:moveTo>
                <a:cubicBezTo>
                  <a:pt x="4973" y="1723"/>
                  <a:pt x="4965" y="1731"/>
                  <a:pt x="4965" y="1742"/>
                </a:cubicBezTo>
                <a:cubicBezTo>
                  <a:pt x="4965" y="1752"/>
                  <a:pt x="4973" y="1761"/>
                  <a:pt x="4984" y="1761"/>
                </a:cubicBezTo>
                <a:cubicBezTo>
                  <a:pt x="4994" y="1761"/>
                  <a:pt x="5003" y="1752"/>
                  <a:pt x="5003" y="1742"/>
                </a:cubicBezTo>
                <a:cubicBezTo>
                  <a:pt x="5003" y="1731"/>
                  <a:pt x="4994" y="1723"/>
                  <a:pt x="4984" y="1723"/>
                </a:cubicBezTo>
                <a:moveTo>
                  <a:pt x="881" y="1715"/>
                </a:moveTo>
                <a:cubicBezTo>
                  <a:pt x="868" y="1715"/>
                  <a:pt x="857" y="1726"/>
                  <a:pt x="857" y="1739"/>
                </a:cubicBezTo>
                <a:cubicBezTo>
                  <a:pt x="857" y="1752"/>
                  <a:pt x="868" y="1763"/>
                  <a:pt x="881" y="1763"/>
                </a:cubicBezTo>
                <a:cubicBezTo>
                  <a:pt x="894" y="1763"/>
                  <a:pt x="905" y="1752"/>
                  <a:pt x="905" y="1739"/>
                </a:cubicBezTo>
                <a:cubicBezTo>
                  <a:pt x="905" y="1726"/>
                  <a:pt x="894" y="1715"/>
                  <a:pt x="881" y="1715"/>
                </a:cubicBezTo>
                <a:moveTo>
                  <a:pt x="5199" y="1713"/>
                </a:moveTo>
                <a:cubicBezTo>
                  <a:pt x="5179" y="1713"/>
                  <a:pt x="5163" y="1730"/>
                  <a:pt x="5163" y="1749"/>
                </a:cubicBezTo>
                <a:cubicBezTo>
                  <a:pt x="5163" y="1769"/>
                  <a:pt x="5179" y="1785"/>
                  <a:pt x="5199" y="1785"/>
                </a:cubicBezTo>
                <a:cubicBezTo>
                  <a:pt x="5219" y="1785"/>
                  <a:pt x="5235" y="1769"/>
                  <a:pt x="5235" y="1749"/>
                </a:cubicBezTo>
                <a:cubicBezTo>
                  <a:pt x="5235" y="1730"/>
                  <a:pt x="5219" y="1713"/>
                  <a:pt x="5199" y="1713"/>
                </a:cubicBezTo>
                <a:moveTo>
                  <a:pt x="1737" y="1711"/>
                </a:moveTo>
                <a:cubicBezTo>
                  <a:pt x="1709" y="1711"/>
                  <a:pt x="1687" y="1734"/>
                  <a:pt x="1687" y="1761"/>
                </a:cubicBezTo>
                <a:cubicBezTo>
                  <a:pt x="1687" y="1789"/>
                  <a:pt x="1709" y="1811"/>
                  <a:pt x="1737" y="1811"/>
                </a:cubicBezTo>
                <a:cubicBezTo>
                  <a:pt x="1764" y="1811"/>
                  <a:pt x="1787" y="1789"/>
                  <a:pt x="1787" y="1761"/>
                </a:cubicBezTo>
                <a:cubicBezTo>
                  <a:pt x="1787" y="1734"/>
                  <a:pt x="1764" y="1711"/>
                  <a:pt x="1737" y="1711"/>
                </a:cubicBezTo>
                <a:moveTo>
                  <a:pt x="2380" y="1711"/>
                </a:moveTo>
                <a:cubicBezTo>
                  <a:pt x="2370" y="1711"/>
                  <a:pt x="2361" y="1720"/>
                  <a:pt x="2361" y="1730"/>
                </a:cubicBezTo>
                <a:cubicBezTo>
                  <a:pt x="2361" y="1741"/>
                  <a:pt x="2370" y="1749"/>
                  <a:pt x="2380" y="1749"/>
                </a:cubicBezTo>
                <a:cubicBezTo>
                  <a:pt x="2391" y="1749"/>
                  <a:pt x="2399" y="1741"/>
                  <a:pt x="2399" y="1730"/>
                </a:cubicBezTo>
                <a:cubicBezTo>
                  <a:pt x="2399" y="1720"/>
                  <a:pt x="2391" y="1711"/>
                  <a:pt x="2380" y="1711"/>
                </a:cubicBezTo>
                <a:moveTo>
                  <a:pt x="5096" y="1699"/>
                </a:moveTo>
                <a:cubicBezTo>
                  <a:pt x="5085" y="1699"/>
                  <a:pt x="5077" y="1708"/>
                  <a:pt x="5077" y="1718"/>
                </a:cubicBezTo>
                <a:cubicBezTo>
                  <a:pt x="5077" y="1729"/>
                  <a:pt x="5085" y="1737"/>
                  <a:pt x="5096" y="1737"/>
                </a:cubicBezTo>
                <a:cubicBezTo>
                  <a:pt x="5106" y="1737"/>
                  <a:pt x="5115" y="1729"/>
                  <a:pt x="5115" y="1718"/>
                </a:cubicBezTo>
                <a:cubicBezTo>
                  <a:pt x="5115" y="1708"/>
                  <a:pt x="5106" y="1699"/>
                  <a:pt x="5096" y="1699"/>
                </a:cubicBezTo>
                <a:moveTo>
                  <a:pt x="3659" y="1693"/>
                </a:moveTo>
                <a:cubicBezTo>
                  <a:pt x="3633" y="1693"/>
                  <a:pt x="3612" y="1715"/>
                  <a:pt x="3612" y="1741"/>
                </a:cubicBezTo>
                <a:cubicBezTo>
                  <a:pt x="3612" y="1768"/>
                  <a:pt x="3633" y="1789"/>
                  <a:pt x="3659" y="1789"/>
                </a:cubicBezTo>
                <a:cubicBezTo>
                  <a:pt x="3686" y="1789"/>
                  <a:pt x="3707" y="1768"/>
                  <a:pt x="3707" y="1741"/>
                </a:cubicBezTo>
                <a:cubicBezTo>
                  <a:pt x="3707" y="1715"/>
                  <a:pt x="3686" y="1693"/>
                  <a:pt x="3659" y="1693"/>
                </a:cubicBezTo>
                <a:moveTo>
                  <a:pt x="4841" y="1690"/>
                </a:moveTo>
                <a:cubicBezTo>
                  <a:pt x="4825" y="1690"/>
                  <a:pt x="4811" y="1703"/>
                  <a:pt x="4811" y="1720"/>
                </a:cubicBezTo>
                <a:cubicBezTo>
                  <a:pt x="4811" y="1736"/>
                  <a:pt x="4825" y="1749"/>
                  <a:pt x="4841" y="1749"/>
                </a:cubicBezTo>
                <a:cubicBezTo>
                  <a:pt x="4858" y="1749"/>
                  <a:pt x="4871" y="1736"/>
                  <a:pt x="4871" y="1720"/>
                </a:cubicBezTo>
                <a:cubicBezTo>
                  <a:pt x="4871" y="1703"/>
                  <a:pt x="4858" y="1690"/>
                  <a:pt x="4841" y="1690"/>
                </a:cubicBezTo>
                <a:moveTo>
                  <a:pt x="3973" y="1688"/>
                </a:moveTo>
                <a:cubicBezTo>
                  <a:pt x="3952" y="1688"/>
                  <a:pt x="3934" y="1705"/>
                  <a:pt x="3934" y="1727"/>
                </a:cubicBezTo>
                <a:cubicBezTo>
                  <a:pt x="3934" y="1748"/>
                  <a:pt x="3952" y="1765"/>
                  <a:pt x="3973" y="1765"/>
                </a:cubicBezTo>
                <a:cubicBezTo>
                  <a:pt x="3994" y="1765"/>
                  <a:pt x="4012" y="1748"/>
                  <a:pt x="4012" y="1727"/>
                </a:cubicBezTo>
                <a:cubicBezTo>
                  <a:pt x="4012" y="1705"/>
                  <a:pt x="3994" y="1688"/>
                  <a:pt x="3973" y="1688"/>
                </a:cubicBezTo>
                <a:moveTo>
                  <a:pt x="3165" y="1686"/>
                </a:moveTo>
                <a:cubicBezTo>
                  <a:pt x="3148" y="1686"/>
                  <a:pt x="3135" y="1699"/>
                  <a:pt x="3135" y="1716"/>
                </a:cubicBezTo>
                <a:cubicBezTo>
                  <a:pt x="3135" y="1732"/>
                  <a:pt x="3148" y="1746"/>
                  <a:pt x="3165" y="1746"/>
                </a:cubicBezTo>
                <a:cubicBezTo>
                  <a:pt x="3182" y="1746"/>
                  <a:pt x="3195" y="1732"/>
                  <a:pt x="3195" y="1716"/>
                </a:cubicBezTo>
                <a:cubicBezTo>
                  <a:pt x="3195" y="1699"/>
                  <a:pt x="3182" y="1686"/>
                  <a:pt x="3165" y="1686"/>
                </a:cubicBezTo>
                <a:moveTo>
                  <a:pt x="1056" y="1681"/>
                </a:moveTo>
                <a:cubicBezTo>
                  <a:pt x="1029" y="1681"/>
                  <a:pt x="1008" y="1703"/>
                  <a:pt x="1008" y="1729"/>
                </a:cubicBezTo>
                <a:cubicBezTo>
                  <a:pt x="1008" y="1756"/>
                  <a:pt x="1029" y="1777"/>
                  <a:pt x="1056" y="1777"/>
                </a:cubicBezTo>
                <a:cubicBezTo>
                  <a:pt x="1082" y="1777"/>
                  <a:pt x="1104" y="1756"/>
                  <a:pt x="1104" y="1729"/>
                </a:cubicBezTo>
                <a:cubicBezTo>
                  <a:pt x="1104" y="1703"/>
                  <a:pt x="1082" y="1681"/>
                  <a:pt x="1056" y="1681"/>
                </a:cubicBezTo>
                <a:moveTo>
                  <a:pt x="2237" y="1678"/>
                </a:moveTo>
                <a:cubicBezTo>
                  <a:pt x="2221" y="1678"/>
                  <a:pt x="2207" y="1691"/>
                  <a:pt x="2207" y="1708"/>
                </a:cubicBezTo>
                <a:cubicBezTo>
                  <a:pt x="2207" y="1724"/>
                  <a:pt x="2221" y="1738"/>
                  <a:pt x="2237" y="1738"/>
                </a:cubicBezTo>
                <a:cubicBezTo>
                  <a:pt x="2254" y="1738"/>
                  <a:pt x="2267" y="1724"/>
                  <a:pt x="2267" y="1708"/>
                </a:cubicBezTo>
                <a:cubicBezTo>
                  <a:pt x="2267" y="1691"/>
                  <a:pt x="2254" y="1678"/>
                  <a:pt x="2237" y="1678"/>
                </a:cubicBezTo>
                <a:moveTo>
                  <a:pt x="577" y="1678"/>
                </a:moveTo>
                <a:cubicBezTo>
                  <a:pt x="560" y="1678"/>
                  <a:pt x="547" y="1691"/>
                  <a:pt x="547" y="1708"/>
                </a:cubicBezTo>
                <a:cubicBezTo>
                  <a:pt x="547" y="1724"/>
                  <a:pt x="560" y="1738"/>
                  <a:pt x="577" y="1738"/>
                </a:cubicBezTo>
                <a:cubicBezTo>
                  <a:pt x="594" y="1738"/>
                  <a:pt x="607" y="1724"/>
                  <a:pt x="607" y="1708"/>
                </a:cubicBezTo>
                <a:cubicBezTo>
                  <a:pt x="607" y="1691"/>
                  <a:pt x="594" y="1678"/>
                  <a:pt x="577" y="1678"/>
                </a:cubicBezTo>
                <a:moveTo>
                  <a:pt x="1369" y="1676"/>
                </a:moveTo>
                <a:cubicBezTo>
                  <a:pt x="1348" y="1676"/>
                  <a:pt x="1330" y="1693"/>
                  <a:pt x="1330" y="1715"/>
                </a:cubicBezTo>
                <a:cubicBezTo>
                  <a:pt x="1330" y="1736"/>
                  <a:pt x="1348" y="1754"/>
                  <a:pt x="1369" y="1754"/>
                </a:cubicBezTo>
                <a:cubicBezTo>
                  <a:pt x="1391" y="1754"/>
                  <a:pt x="1408" y="1736"/>
                  <a:pt x="1408" y="1715"/>
                </a:cubicBezTo>
                <a:cubicBezTo>
                  <a:pt x="1408" y="1693"/>
                  <a:pt x="1391" y="1676"/>
                  <a:pt x="1369" y="1676"/>
                </a:cubicBezTo>
                <a:moveTo>
                  <a:pt x="4594" y="1669"/>
                </a:moveTo>
                <a:cubicBezTo>
                  <a:pt x="4568" y="1669"/>
                  <a:pt x="4547" y="1690"/>
                  <a:pt x="4547" y="1716"/>
                </a:cubicBezTo>
                <a:cubicBezTo>
                  <a:pt x="4547" y="1741"/>
                  <a:pt x="4568" y="1762"/>
                  <a:pt x="4594" y="1762"/>
                </a:cubicBezTo>
                <a:cubicBezTo>
                  <a:pt x="4620" y="1762"/>
                  <a:pt x="4640" y="1741"/>
                  <a:pt x="4640" y="1716"/>
                </a:cubicBezTo>
                <a:cubicBezTo>
                  <a:pt x="4640" y="1690"/>
                  <a:pt x="4620" y="1669"/>
                  <a:pt x="4594" y="1669"/>
                </a:cubicBezTo>
                <a:moveTo>
                  <a:pt x="1990" y="1657"/>
                </a:moveTo>
                <a:cubicBezTo>
                  <a:pt x="1964" y="1657"/>
                  <a:pt x="1944" y="1678"/>
                  <a:pt x="1944" y="1704"/>
                </a:cubicBezTo>
                <a:cubicBezTo>
                  <a:pt x="1944" y="1729"/>
                  <a:pt x="1964" y="1750"/>
                  <a:pt x="1990" y="1750"/>
                </a:cubicBezTo>
                <a:cubicBezTo>
                  <a:pt x="2016" y="1750"/>
                  <a:pt x="2036" y="1729"/>
                  <a:pt x="2036" y="1704"/>
                </a:cubicBezTo>
                <a:cubicBezTo>
                  <a:pt x="2036" y="1678"/>
                  <a:pt x="2016" y="1657"/>
                  <a:pt x="1990" y="1657"/>
                </a:cubicBezTo>
                <a:moveTo>
                  <a:pt x="3823" y="1657"/>
                </a:moveTo>
                <a:cubicBezTo>
                  <a:pt x="3805" y="1657"/>
                  <a:pt x="3790" y="1671"/>
                  <a:pt x="3790" y="1690"/>
                </a:cubicBezTo>
                <a:cubicBezTo>
                  <a:pt x="3790" y="1708"/>
                  <a:pt x="3805" y="1723"/>
                  <a:pt x="3823" y="1723"/>
                </a:cubicBezTo>
                <a:cubicBezTo>
                  <a:pt x="3842" y="1723"/>
                  <a:pt x="3856" y="1708"/>
                  <a:pt x="3856" y="1690"/>
                </a:cubicBezTo>
                <a:cubicBezTo>
                  <a:pt x="3856" y="1671"/>
                  <a:pt x="3842" y="1657"/>
                  <a:pt x="3823" y="1657"/>
                </a:cubicBezTo>
                <a:moveTo>
                  <a:pt x="2989" y="1652"/>
                </a:moveTo>
                <a:cubicBezTo>
                  <a:pt x="2970" y="1652"/>
                  <a:pt x="2955" y="1667"/>
                  <a:pt x="2955" y="1686"/>
                </a:cubicBezTo>
                <a:cubicBezTo>
                  <a:pt x="2955" y="1704"/>
                  <a:pt x="2970" y="1719"/>
                  <a:pt x="2989" y="1719"/>
                </a:cubicBezTo>
                <a:cubicBezTo>
                  <a:pt x="3007" y="1719"/>
                  <a:pt x="3022" y="1704"/>
                  <a:pt x="3022" y="1686"/>
                </a:cubicBezTo>
                <a:cubicBezTo>
                  <a:pt x="3022" y="1667"/>
                  <a:pt x="3007" y="1652"/>
                  <a:pt x="2989" y="1652"/>
                </a:cubicBezTo>
                <a:moveTo>
                  <a:pt x="1219" y="1645"/>
                </a:moveTo>
                <a:cubicBezTo>
                  <a:pt x="1201" y="1645"/>
                  <a:pt x="1186" y="1660"/>
                  <a:pt x="1186" y="1678"/>
                </a:cubicBezTo>
                <a:cubicBezTo>
                  <a:pt x="1186" y="1696"/>
                  <a:pt x="1201" y="1711"/>
                  <a:pt x="1219" y="1711"/>
                </a:cubicBezTo>
                <a:cubicBezTo>
                  <a:pt x="1238" y="1711"/>
                  <a:pt x="1253" y="1696"/>
                  <a:pt x="1253" y="1678"/>
                </a:cubicBezTo>
                <a:cubicBezTo>
                  <a:pt x="1253" y="1660"/>
                  <a:pt x="1238" y="1645"/>
                  <a:pt x="1219" y="1645"/>
                </a:cubicBezTo>
                <a:moveTo>
                  <a:pt x="401" y="1644"/>
                </a:moveTo>
                <a:cubicBezTo>
                  <a:pt x="382" y="1644"/>
                  <a:pt x="367" y="1659"/>
                  <a:pt x="367" y="1678"/>
                </a:cubicBezTo>
                <a:cubicBezTo>
                  <a:pt x="367" y="1696"/>
                  <a:pt x="382" y="1711"/>
                  <a:pt x="401" y="1711"/>
                </a:cubicBezTo>
                <a:cubicBezTo>
                  <a:pt x="419" y="1711"/>
                  <a:pt x="434" y="1696"/>
                  <a:pt x="434" y="1678"/>
                </a:cubicBezTo>
                <a:cubicBezTo>
                  <a:pt x="434" y="1659"/>
                  <a:pt x="419" y="1644"/>
                  <a:pt x="401" y="1644"/>
                </a:cubicBezTo>
                <a:moveTo>
                  <a:pt x="2794" y="1640"/>
                </a:moveTo>
                <a:cubicBezTo>
                  <a:pt x="2770" y="1640"/>
                  <a:pt x="2752" y="1659"/>
                  <a:pt x="2752" y="1682"/>
                </a:cubicBezTo>
                <a:cubicBezTo>
                  <a:pt x="2752" y="1705"/>
                  <a:pt x="2770" y="1724"/>
                  <a:pt x="2794" y="1724"/>
                </a:cubicBezTo>
                <a:cubicBezTo>
                  <a:pt x="2817" y="1724"/>
                  <a:pt x="2835" y="1705"/>
                  <a:pt x="2835" y="1682"/>
                </a:cubicBezTo>
                <a:cubicBezTo>
                  <a:pt x="2835" y="1659"/>
                  <a:pt x="2817" y="1640"/>
                  <a:pt x="2794" y="1640"/>
                </a:cubicBezTo>
                <a:moveTo>
                  <a:pt x="205" y="1632"/>
                </a:moveTo>
                <a:cubicBezTo>
                  <a:pt x="182" y="1632"/>
                  <a:pt x="163" y="1651"/>
                  <a:pt x="163" y="1674"/>
                </a:cubicBezTo>
                <a:cubicBezTo>
                  <a:pt x="163" y="1698"/>
                  <a:pt x="182" y="1716"/>
                  <a:pt x="205" y="1716"/>
                </a:cubicBezTo>
                <a:cubicBezTo>
                  <a:pt x="229" y="1716"/>
                  <a:pt x="247" y="1698"/>
                  <a:pt x="247" y="1674"/>
                </a:cubicBezTo>
                <a:cubicBezTo>
                  <a:pt x="247" y="1651"/>
                  <a:pt x="229" y="1632"/>
                  <a:pt x="205" y="1632"/>
                </a:cubicBezTo>
                <a:moveTo>
                  <a:pt x="5511" y="1614"/>
                </a:moveTo>
                <a:cubicBezTo>
                  <a:pt x="5492" y="1614"/>
                  <a:pt x="5478" y="1628"/>
                  <a:pt x="5478" y="1647"/>
                </a:cubicBezTo>
                <a:cubicBezTo>
                  <a:pt x="5478" y="1665"/>
                  <a:pt x="5492" y="1680"/>
                  <a:pt x="5511" y="1680"/>
                </a:cubicBezTo>
                <a:cubicBezTo>
                  <a:pt x="5529" y="1680"/>
                  <a:pt x="5544" y="1665"/>
                  <a:pt x="5544" y="1647"/>
                </a:cubicBezTo>
                <a:cubicBezTo>
                  <a:pt x="5544" y="1628"/>
                  <a:pt x="5529" y="1614"/>
                  <a:pt x="5511" y="1614"/>
                </a:cubicBezTo>
                <a:moveTo>
                  <a:pt x="5316" y="1602"/>
                </a:moveTo>
                <a:cubicBezTo>
                  <a:pt x="5292" y="1602"/>
                  <a:pt x="5274" y="1620"/>
                  <a:pt x="5274" y="1643"/>
                </a:cubicBezTo>
                <a:cubicBezTo>
                  <a:pt x="5274" y="1667"/>
                  <a:pt x="5292" y="1685"/>
                  <a:pt x="5316" y="1685"/>
                </a:cubicBezTo>
                <a:cubicBezTo>
                  <a:pt x="5339" y="1685"/>
                  <a:pt x="5358" y="1667"/>
                  <a:pt x="5358" y="1643"/>
                </a:cubicBezTo>
                <a:cubicBezTo>
                  <a:pt x="5358" y="1620"/>
                  <a:pt x="5339" y="1602"/>
                  <a:pt x="5316" y="1602"/>
                </a:cubicBezTo>
                <a:moveTo>
                  <a:pt x="3545" y="1593"/>
                </a:moveTo>
                <a:cubicBezTo>
                  <a:pt x="3525" y="1593"/>
                  <a:pt x="3509" y="1609"/>
                  <a:pt x="3509" y="1629"/>
                </a:cubicBezTo>
                <a:cubicBezTo>
                  <a:pt x="3509" y="1649"/>
                  <a:pt x="3525" y="1665"/>
                  <a:pt x="3545" y="1665"/>
                </a:cubicBezTo>
                <a:cubicBezTo>
                  <a:pt x="3564" y="1665"/>
                  <a:pt x="3581" y="1649"/>
                  <a:pt x="3581" y="1629"/>
                </a:cubicBezTo>
                <a:cubicBezTo>
                  <a:pt x="3581" y="1609"/>
                  <a:pt x="3564" y="1593"/>
                  <a:pt x="3545" y="1593"/>
                </a:cubicBezTo>
                <a:moveTo>
                  <a:pt x="941" y="1582"/>
                </a:moveTo>
                <a:cubicBezTo>
                  <a:pt x="921" y="1582"/>
                  <a:pt x="905" y="1598"/>
                  <a:pt x="905" y="1617"/>
                </a:cubicBezTo>
                <a:cubicBezTo>
                  <a:pt x="905" y="1637"/>
                  <a:pt x="921" y="1653"/>
                  <a:pt x="941" y="1653"/>
                </a:cubicBezTo>
                <a:cubicBezTo>
                  <a:pt x="961" y="1653"/>
                  <a:pt x="977" y="1637"/>
                  <a:pt x="977" y="1617"/>
                </a:cubicBezTo>
                <a:cubicBezTo>
                  <a:pt x="977" y="1598"/>
                  <a:pt x="961" y="1582"/>
                  <a:pt x="941" y="1582"/>
                </a:cubicBezTo>
                <a:moveTo>
                  <a:pt x="3442" y="1579"/>
                </a:moveTo>
                <a:cubicBezTo>
                  <a:pt x="3431" y="1579"/>
                  <a:pt x="3423" y="1588"/>
                  <a:pt x="3423" y="1598"/>
                </a:cubicBezTo>
                <a:cubicBezTo>
                  <a:pt x="3423" y="1609"/>
                  <a:pt x="3431" y="1617"/>
                  <a:pt x="3442" y="1617"/>
                </a:cubicBezTo>
                <a:cubicBezTo>
                  <a:pt x="3452" y="1617"/>
                  <a:pt x="3461" y="1609"/>
                  <a:pt x="3461" y="1598"/>
                </a:cubicBezTo>
                <a:cubicBezTo>
                  <a:pt x="3461" y="1588"/>
                  <a:pt x="3452" y="1579"/>
                  <a:pt x="3442" y="1579"/>
                </a:cubicBezTo>
                <a:moveTo>
                  <a:pt x="4973" y="1576"/>
                </a:moveTo>
                <a:cubicBezTo>
                  <a:pt x="4961" y="1576"/>
                  <a:pt x="4952" y="1586"/>
                  <a:pt x="4952" y="1598"/>
                </a:cubicBezTo>
                <a:cubicBezTo>
                  <a:pt x="4952" y="1609"/>
                  <a:pt x="4961" y="1619"/>
                  <a:pt x="4973" y="1619"/>
                </a:cubicBezTo>
                <a:cubicBezTo>
                  <a:pt x="4985" y="1619"/>
                  <a:pt x="4994" y="1609"/>
                  <a:pt x="4994" y="1598"/>
                </a:cubicBezTo>
                <a:cubicBezTo>
                  <a:pt x="4994" y="1586"/>
                  <a:pt x="4985" y="1576"/>
                  <a:pt x="4973" y="1576"/>
                </a:cubicBezTo>
                <a:moveTo>
                  <a:pt x="4353" y="1568"/>
                </a:moveTo>
                <a:cubicBezTo>
                  <a:pt x="4339" y="1568"/>
                  <a:pt x="4329" y="1578"/>
                  <a:pt x="4329" y="1592"/>
                </a:cubicBezTo>
                <a:cubicBezTo>
                  <a:pt x="4329" y="1605"/>
                  <a:pt x="4339" y="1616"/>
                  <a:pt x="4353" y="1616"/>
                </a:cubicBezTo>
                <a:cubicBezTo>
                  <a:pt x="4366" y="1616"/>
                  <a:pt x="4377" y="1605"/>
                  <a:pt x="4377" y="1592"/>
                </a:cubicBezTo>
                <a:cubicBezTo>
                  <a:pt x="4377" y="1578"/>
                  <a:pt x="4366" y="1568"/>
                  <a:pt x="4353" y="1568"/>
                </a:cubicBezTo>
                <a:moveTo>
                  <a:pt x="838" y="1567"/>
                </a:moveTo>
                <a:cubicBezTo>
                  <a:pt x="827" y="1567"/>
                  <a:pt x="819" y="1576"/>
                  <a:pt x="819" y="1586"/>
                </a:cubicBezTo>
                <a:cubicBezTo>
                  <a:pt x="819" y="1597"/>
                  <a:pt x="827" y="1605"/>
                  <a:pt x="838" y="1605"/>
                </a:cubicBezTo>
                <a:cubicBezTo>
                  <a:pt x="848" y="1605"/>
                  <a:pt x="857" y="1597"/>
                  <a:pt x="857" y="1586"/>
                </a:cubicBezTo>
                <a:cubicBezTo>
                  <a:pt x="857" y="1576"/>
                  <a:pt x="848" y="1567"/>
                  <a:pt x="838" y="1567"/>
                </a:cubicBezTo>
                <a:moveTo>
                  <a:pt x="2369" y="1565"/>
                </a:moveTo>
                <a:cubicBezTo>
                  <a:pt x="2358" y="1565"/>
                  <a:pt x="2348" y="1574"/>
                  <a:pt x="2348" y="1586"/>
                </a:cubicBezTo>
                <a:cubicBezTo>
                  <a:pt x="2348" y="1597"/>
                  <a:pt x="2358" y="1607"/>
                  <a:pt x="2369" y="1607"/>
                </a:cubicBezTo>
                <a:cubicBezTo>
                  <a:pt x="2381" y="1607"/>
                  <a:pt x="2390" y="1597"/>
                  <a:pt x="2390" y="1586"/>
                </a:cubicBezTo>
                <a:cubicBezTo>
                  <a:pt x="2390" y="1574"/>
                  <a:pt x="2381" y="1565"/>
                  <a:pt x="2369" y="1565"/>
                </a:cubicBezTo>
                <a:moveTo>
                  <a:pt x="1749" y="1556"/>
                </a:moveTo>
                <a:cubicBezTo>
                  <a:pt x="1735" y="1556"/>
                  <a:pt x="1725" y="1567"/>
                  <a:pt x="1725" y="1580"/>
                </a:cubicBezTo>
                <a:cubicBezTo>
                  <a:pt x="1725" y="1593"/>
                  <a:pt x="1735" y="1604"/>
                  <a:pt x="1749" y="1604"/>
                </a:cubicBezTo>
                <a:cubicBezTo>
                  <a:pt x="1762" y="1604"/>
                  <a:pt x="1773" y="1593"/>
                  <a:pt x="1773" y="1580"/>
                </a:cubicBezTo>
                <a:cubicBezTo>
                  <a:pt x="1773" y="1567"/>
                  <a:pt x="1762" y="1556"/>
                  <a:pt x="1749" y="1556"/>
                </a:cubicBezTo>
                <a:moveTo>
                  <a:pt x="2605" y="1552"/>
                </a:moveTo>
                <a:cubicBezTo>
                  <a:pt x="2577" y="1552"/>
                  <a:pt x="2555" y="1575"/>
                  <a:pt x="2555" y="1602"/>
                </a:cubicBezTo>
                <a:cubicBezTo>
                  <a:pt x="2555" y="1630"/>
                  <a:pt x="2577" y="1652"/>
                  <a:pt x="2605" y="1652"/>
                </a:cubicBezTo>
                <a:cubicBezTo>
                  <a:pt x="2632" y="1652"/>
                  <a:pt x="2655" y="1630"/>
                  <a:pt x="2655" y="1602"/>
                </a:cubicBezTo>
                <a:cubicBezTo>
                  <a:pt x="2655" y="1575"/>
                  <a:pt x="2632" y="1552"/>
                  <a:pt x="2605" y="1552"/>
                </a:cubicBezTo>
                <a:moveTo>
                  <a:pt x="3248" y="1552"/>
                </a:moveTo>
                <a:cubicBezTo>
                  <a:pt x="3238" y="1552"/>
                  <a:pt x="3229" y="1561"/>
                  <a:pt x="3229" y="1571"/>
                </a:cubicBezTo>
                <a:cubicBezTo>
                  <a:pt x="3229" y="1582"/>
                  <a:pt x="3238" y="1590"/>
                  <a:pt x="3248" y="1590"/>
                </a:cubicBezTo>
                <a:cubicBezTo>
                  <a:pt x="3259" y="1590"/>
                  <a:pt x="3267" y="1582"/>
                  <a:pt x="3267" y="1571"/>
                </a:cubicBezTo>
                <a:cubicBezTo>
                  <a:pt x="3267" y="1561"/>
                  <a:pt x="3259" y="1552"/>
                  <a:pt x="3248" y="1552"/>
                </a:cubicBezTo>
                <a:moveTo>
                  <a:pt x="17" y="1545"/>
                </a:moveTo>
                <a:cubicBezTo>
                  <a:pt x="11" y="1545"/>
                  <a:pt x="5" y="1546"/>
                  <a:pt x="0" y="1547"/>
                </a:cubicBezTo>
                <a:cubicBezTo>
                  <a:pt x="0" y="1642"/>
                  <a:pt x="0" y="1642"/>
                  <a:pt x="0" y="1642"/>
                </a:cubicBezTo>
                <a:cubicBezTo>
                  <a:pt x="5" y="1643"/>
                  <a:pt x="11" y="1644"/>
                  <a:pt x="17" y="1644"/>
                </a:cubicBezTo>
                <a:cubicBezTo>
                  <a:pt x="44" y="1644"/>
                  <a:pt x="67" y="1622"/>
                  <a:pt x="67" y="1595"/>
                </a:cubicBezTo>
                <a:cubicBezTo>
                  <a:pt x="67" y="1567"/>
                  <a:pt x="44" y="1545"/>
                  <a:pt x="17" y="1545"/>
                </a:cubicBezTo>
                <a:moveTo>
                  <a:pt x="660" y="1545"/>
                </a:moveTo>
                <a:cubicBezTo>
                  <a:pt x="649" y="1545"/>
                  <a:pt x="641" y="1553"/>
                  <a:pt x="641" y="1564"/>
                </a:cubicBezTo>
                <a:cubicBezTo>
                  <a:pt x="641" y="1574"/>
                  <a:pt x="649" y="1583"/>
                  <a:pt x="660" y="1583"/>
                </a:cubicBezTo>
                <a:cubicBezTo>
                  <a:pt x="670" y="1583"/>
                  <a:pt x="679" y="1574"/>
                  <a:pt x="679" y="1564"/>
                </a:cubicBezTo>
                <a:cubicBezTo>
                  <a:pt x="679" y="1553"/>
                  <a:pt x="670" y="1545"/>
                  <a:pt x="660" y="1545"/>
                </a:cubicBezTo>
                <a:moveTo>
                  <a:pt x="4527" y="1534"/>
                </a:moveTo>
                <a:cubicBezTo>
                  <a:pt x="4501" y="1534"/>
                  <a:pt x="4479" y="1556"/>
                  <a:pt x="4479" y="1582"/>
                </a:cubicBezTo>
                <a:cubicBezTo>
                  <a:pt x="4479" y="1609"/>
                  <a:pt x="4501" y="1630"/>
                  <a:pt x="4527" y="1630"/>
                </a:cubicBezTo>
                <a:cubicBezTo>
                  <a:pt x="4554" y="1630"/>
                  <a:pt x="4575" y="1609"/>
                  <a:pt x="4575" y="1582"/>
                </a:cubicBezTo>
                <a:cubicBezTo>
                  <a:pt x="4575" y="1556"/>
                  <a:pt x="4554" y="1534"/>
                  <a:pt x="4527" y="1534"/>
                </a:cubicBezTo>
                <a:moveTo>
                  <a:pt x="4841" y="1529"/>
                </a:moveTo>
                <a:cubicBezTo>
                  <a:pt x="4820" y="1529"/>
                  <a:pt x="4802" y="1546"/>
                  <a:pt x="4802" y="1568"/>
                </a:cubicBezTo>
                <a:cubicBezTo>
                  <a:pt x="4802" y="1589"/>
                  <a:pt x="4820" y="1606"/>
                  <a:pt x="4841" y="1606"/>
                </a:cubicBezTo>
                <a:cubicBezTo>
                  <a:pt x="4862" y="1606"/>
                  <a:pt x="4880" y="1589"/>
                  <a:pt x="4880" y="1568"/>
                </a:cubicBezTo>
                <a:cubicBezTo>
                  <a:pt x="4880" y="1546"/>
                  <a:pt x="4862" y="1529"/>
                  <a:pt x="4841" y="1529"/>
                </a:cubicBezTo>
                <a:moveTo>
                  <a:pt x="4033" y="1527"/>
                </a:moveTo>
                <a:cubicBezTo>
                  <a:pt x="4016" y="1527"/>
                  <a:pt x="4003" y="1540"/>
                  <a:pt x="4003" y="1557"/>
                </a:cubicBezTo>
                <a:cubicBezTo>
                  <a:pt x="4003" y="1573"/>
                  <a:pt x="4016" y="1587"/>
                  <a:pt x="4033" y="1587"/>
                </a:cubicBezTo>
                <a:cubicBezTo>
                  <a:pt x="4050" y="1587"/>
                  <a:pt x="4063" y="1573"/>
                  <a:pt x="4063" y="1557"/>
                </a:cubicBezTo>
                <a:cubicBezTo>
                  <a:pt x="4063" y="1540"/>
                  <a:pt x="4050" y="1527"/>
                  <a:pt x="4033" y="1527"/>
                </a:cubicBezTo>
                <a:moveTo>
                  <a:pt x="1924" y="1523"/>
                </a:moveTo>
                <a:cubicBezTo>
                  <a:pt x="1897" y="1523"/>
                  <a:pt x="1876" y="1544"/>
                  <a:pt x="1876" y="1571"/>
                </a:cubicBezTo>
                <a:cubicBezTo>
                  <a:pt x="1876" y="1597"/>
                  <a:pt x="1897" y="1618"/>
                  <a:pt x="1924" y="1618"/>
                </a:cubicBezTo>
                <a:cubicBezTo>
                  <a:pt x="1950" y="1618"/>
                  <a:pt x="1971" y="1597"/>
                  <a:pt x="1971" y="1571"/>
                </a:cubicBezTo>
                <a:cubicBezTo>
                  <a:pt x="1971" y="1544"/>
                  <a:pt x="1950" y="1523"/>
                  <a:pt x="1924" y="1523"/>
                </a:cubicBezTo>
                <a:moveTo>
                  <a:pt x="3105" y="1519"/>
                </a:moveTo>
                <a:cubicBezTo>
                  <a:pt x="3089" y="1519"/>
                  <a:pt x="3075" y="1532"/>
                  <a:pt x="3075" y="1549"/>
                </a:cubicBezTo>
                <a:cubicBezTo>
                  <a:pt x="3075" y="1565"/>
                  <a:pt x="3089" y="1579"/>
                  <a:pt x="3105" y="1579"/>
                </a:cubicBezTo>
                <a:cubicBezTo>
                  <a:pt x="3122" y="1579"/>
                  <a:pt x="3135" y="1565"/>
                  <a:pt x="3135" y="1549"/>
                </a:cubicBezTo>
                <a:cubicBezTo>
                  <a:pt x="3135" y="1532"/>
                  <a:pt x="3122" y="1519"/>
                  <a:pt x="3105" y="1519"/>
                </a:cubicBezTo>
                <a:moveTo>
                  <a:pt x="2237" y="1517"/>
                </a:moveTo>
                <a:cubicBezTo>
                  <a:pt x="2216" y="1517"/>
                  <a:pt x="2198" y="1534"/>
                  <a:pt x="2198" y="1556"/>
                </a:cubicBezTo>
                <a:cubicBezTo>
                  <a:pt x="2198" y="1577"/>
                  <a:pt x="2216" y="1595"/>
                  <a:pt x="2237" y="1595"/>
                </a:cubicBezTo>
                <a:cubicBezTo>
                  <a:pt x="2259" y="1595"/>
                  <a:pt x="2276" y="1577"/>
                  <a:pt x="2276" y="1556"/>
                </a:cubicBezTo>
                <a:cubicBezTo>
                  <a:pt x="2276" y="1534"/>
                  <a:pt x="2259" y="1517"/>
                  <a:pt x="2237" y="1517"/>
                </a:cubicBezTo>
                <a:moveTo>
                  <a:pt x="1429" y="1515"/>
                </a:moveTo>
                <a:cubicBezTo>
                  <a:pt x="1413" y="1515"/>
                  <a:pt x="1399" y="1528"/>
                  <a:pt x="1399" y="1545"/>
                </a:cubicBezTo>
                <a:cubicBezTo>
                  <a:pt x="1399" y="1562"/>
                  <a:pt x="1413" y="1575"/>
                  <a:pt x="1429" y="1575"/>
                </a:cubicBezTo>
                <a:cubicBezTo>
                  <a:pt x="1446" y="1575"/>
                  <a:pt x="1459" y="1562"/>
                  <a:pt x="1459" y="1545"/>
                </a:cubicBezTo>
                <a:cubicBezTo>
                  <a:pt x="1459" y="1528"/>
                  <a:pt x="1446" y="1515"/>
                  <a:pt x="1429" y="1515"/>
                </a:cubicBezTo>
                <a:moveTo>
                  <a:pt x="5127" y="1514"/>
                </a:moveTo>
                <a:cubicBezTo>
                  <a:pt x="5099" y="1514"/>
                  <a:pt x="5077" y="1536"/>
                  <a:pt x="5077" y="1564"/>
                </a:cubicBezTo>
                <a:cubicBezTo>
                  <a:pt x="5077" y="1591"/>
                  <a:pt x="5099" y="1614"/>
                  <a:pt x="5127" y="1614"/>
                </a:cubicBezTo>
                <a:cubicBezTo>
                  <a:pt x="5155" y="1614"/>
                  <a:pt x="5177" y="1591"/>
                  <a:pt x="5177" y="1564"/>
                </a:cubicBezTo>
                <a:cubicBezTo>
                  <a:pt x="5177" y="1536"/>
                  <a:pt x="5155" y="1514"/>
                  <a:pt x="5127" y="1514"/>
                </a:cubicBezTo>
                <a:moveTo>
                  <a:pt x="517" y="1511"/>
                </a:moveTo>
                <a:cubicBezTo>
                  <a:pt x="501" y="1511"/>
                  <a:pt x="487" y="1525"/>
                  <a:pt x="487" y="1541"/>
                </a:cubicBezTo>
                <a:cubicBezTo>
                  <a:pt x="487" y="1558"/>
                  <a:pt x="501" y="1571"/>
                  <a:pt x="517" y="1571"/>
                </a:cubicBezTo>
                <a:cubicBezTo>
                  <a:pt x="534" y="1571"/>
                  <a:pt x="547" y="1558"/>
                  <a:pt x="547" y="1541"/>
                </a:cubicBezTo>
                <a:cubicBezTo>
                  <a:pt x="547" y="1525"/>
                  <a:pt x="534" y="1511"/>
                  <a:pt x="517" y="1511"/>
                </a:cubicBezTo>
                <a:moveTo>
                  <a:pt x="5599" y="1500"/>
                </a:moveTo>
                <a:cubicBezTo>
                  <a:pt x="5598" y="1503"/>
                  <a:pt x="5597" y="1507"/>
                  <a:pt x="5597" y="1510"/>
                </a:cubicBezTo>
                <a:cubicBezTo>
                  <a:pt x="5597" y="1514"/>
                  <a:pt x="5598" y="1517"/>
                  <a:pt x="5599" y="1520"/>
                </a:cubicBezTo>
                <a:cubicBezTo>
                  <a:pt x="5599" y="1500"/>
                  <a:pt x="5599" y="1500"/>
                  <a:pt x="5599" y="1500"/>
                </a:cubicBezTo>
                <a:moveTo>
                  <a:pt x="2858" y="1498"/>
                </a:moveTo>
                <a:cubicBezTo>
                  <a:pt x="2832" y="1498"/>
                  <a:pt x="2811" y="1519"/>
                  <a:pt x="2811" y="1545"/>
                </a:cubicBezTo>
                <a:cubicBezTo>
                  <a:pt x="2811" y="1570"/>
                  <a:pt x="2832" y="1591"/>
                  <a:pt x="2858" y="1591"/>
                </a:cubicBezTo>
                <a:cubicBezTo>
                  <a:pt x="2884" y="1591"/>
                  <a:pt x="2904" y="1570"/>
                  <a:pt x="2904" y="1545"/>
                </a:cubicBezTo>
                <a:cubicBezTo>
                  <a:pt x="2904" y="1519"/>
                  <a:pt x="2884" y="1498"/>
                  <a:pt x="2858" y="1498"/>
                </a:cubicBezTo>
                <a:moveTo>
                  <a:pt x="4691" y="1498"/>
                </a:moveTo>
                <a:cubicBezTo>
                  <a:pt x="4673" y="1498"/>
                  <a:pt x="4658" y="1513"/>
                  <a:pt x="4658" y="1531"/>
                </a:cubicBezTo>
                <a:cubicBezTo>
                  <a:pt x="4658" y="1549"/>
                  <a:pt x="4673" y="1564"/>
                  <a:pt x="4691" y="1564"/>
                </a:cubicBezTo>
                <a:cubicBezTo>
                  <a:pt x="4710" y="1564"/>
                  <a:pt x="4724" y="1549"/>
                  <a:pt x="4724" y="1531"/>
                </a:cubicBezTo>
                <a:cubicBezTo>
                  <a:pt x="4724" y="1513"/>
                  <a:pt x="4710" y="1498"/>
                  <a:pt x="4691" y="1498"/>
                </a:cubicBezTo>
                <a:moveTo>
                  <a:pt x="3857" y="1493"/>
                </a:moveTo>
                <a:cubicBezTo>
                  <a:pt x="3838" y="1493"/>
                  <a:pt x="3823" y="1508"/>
                  <a:pt x="3823" y="1527"/>
                </a:cubicBezTo>
                <a:cubicBezTo>
                  <a:pt x="3823" y="1545"/>
                  <a:pt x="3838" y="1560"/>
                  <a:pt x="3857" y="1560"/>
                </a:cubicBezTo>
                <a:cubicBezTo>
                  <a:pt x="3875" y="1560"/>
                  <a:pt x="3890" y="1545"/>
                  <a:pt x="3890" y="1527"/>
                </a:cubicBezTo>
                <a:cubicBezTo>
                  <a:pt x="3890" y="1508"/>
                  <a:pt x="3875" y="1493"/>
                  <a:pt x="3857" y="1493"/>
                </a:cubicBezTo>
                <a:moveTo>
                  <a:pt x="270" y="1491"/>
                </a:moveTo>
                <a:cubicBezTo>
                  <a:pt x="244" y="1491"/>
                  <a:pt x="223" y="1511"/>
                  <a:pt x="223" y="1537"/>
                </a:cubicBezTo>
                <a:cubicBezTo>
                  <a:pt x="223" y="1563"/>
                  <a:pt x="244" y="1584"/>
                  <a:pt x="270" y="1584"/>
                </a:cubicBezTo>
                <a:cubicBezTo>
                  <a:pt x="296" y="1584"/>
                  <a:pt x="316" y="1563"/>
                  <a:pt x="316" y="1537"/>
                </a:cubicBezTo>
                <a:cubicBezTo>
                  <a:pt x="316" y="1511"/>
                  <a:pt x="296" y="1491"/>
                  <a:pt x="270" y="1491"/>
                </a:cubicBezTo>
                <a:moveTo>
                  <a:pt x="2087" y="1486"/>
                </a:moveTo>
                <a:cubicBezTo>
                  <a:pt x="2069" y="1486"/>
                  <a:pt x="2054" y="1501"/>
                  <a:pt x="2054" y="1519"/>
                </a:cubicBezTo>
                <a:cubicBezTo>
                  <a:pt x="2054" y="1537"/>
                  <a:pt x="2069" y="1552"/>
                  <a:pt x="2087" y="1552"/>
                </a:cubicBezTo>
                <a:cubicBezTo>
                  <a:pt x="2106" y="1552"/>
                  <a:pt x="2121" y="1537"/>
                  <a:pt x="2121" y="1519"/>
                </a:cubicBezTo>
                <a:cubicBezTo>
                  <a:pt x="2121" y="1501"/>
                  <a:pt x="2106" y="1486"/>
                  <a:pt x="2087" y="1486"/>
                </a:cubicBezTo>
                <a:moveTo>
                  <a:pt x="1253" y="1482"/>
                </a:moveTo>
                <a:cubicBezTo>
                  <a:pt x="1234" y="1482"/>
                  <a:pt x="1219" y="1496"/>
                  <a:pt x="1219" y="1515"/>
                </a:cubicBezTo>
                <a:cubicBezTo>
                  <a:pt x="1219" y="1533"/>
                  <a:pt x="1234" y="1548"/>
                  <a:pt x="1253" y="1548"/>
                </a:cubicBezTo>
                <a:cubicBezTo>
                  <a:pt x="1271" y="1548"/>
                  <a:pt x="1286" y="1533"/>
                  <a:pt x="1286" y="1515"/>
                </a:cubicBezTo>
                <a:cubicBezTo>
                  <a:pt x="1286" y="1496"/>
                  <a:pt x="1271" y="1482"/>
                  <a:pt x="1253" y="1482"/>
                </a:cubicBezTo>
                <a:moveTo>
                  <a:pt x="3661" y="1481"/>
                </a:moveTo>
                <a:cubicBezTo>
                  <a:pt x="3638" y="1481"/>
                  <a:pt x="3620" y="1500"/>
                  <a:pt x="3620" y="1523"/>
                </a:cubicBezTo>
                <a:cubicBezTo>
                  <a:pt x="3620" y="1546"/>
                  <a:pt x="3638" y="1565"/>
                  <a:pt x="3661" y="1565"/>
                </a:cubicBezTo>
                <a:cubicBezTo>
                  <a:pt x="3685" y="1565"/>
                  <a:pt x="3703" y="1546"/>
                  <a:pt x="3703" y="1523"/>
                </a:cubicBezTo>
                <a:cubicBezTo>
                  <a:pt x="3703" y="1500"/>
                  <a:pt x="3685" y="1481"/>
                  <a:pt x="3661" y="1481"/>
                </a:cubicBezTo>
                <a:moveTo>
                  <a:pt x="1058" y="1470"/>
                </a:moveTo>
                <a:cubicBezTo>
                  <a:pt x="1034" y="1470"/>
                  <a:pt x="1016" y="1488"/>
                  <a:pt x="1016" y="1512"/>
                </a:cubicBezTo>
                <a:cubicBezTo>
                  <a:pt x="1016" y="1535"/>
                  <a:pt x="1034" y="1553"/>
                  <a:pt x="1058" y="1553"/>
                </a:cubicBezTo>
                <a:cubicBezTo>
                  <a:pt x="1081" y="1553"/>
                  <a:pt x="1100" y="1535"/>
                  <a:pt x="1100" y="1512"/>
                </a:cubicBezTo>
                <a:cubicBezTo>
                  <a:pt x="1100" y="1488"/>
                  <a:pt x="1081" y="1470"/>
                  <a:pt x="1058" y="1470"/>
                </a:cubicBezTo>
                <a:moveTo>
                  <a:pt x="5380" y="1460"/>
                </a:moveTo>
                <a:cubicBezTo>
                  <a:pt x="5354" y="1460"/>
                  <a:pt x="5334" y="1480"/>
                  <a:pt x="5334" y="1506"/>
                </a:cubicBezTo>
                <a:cubicBezTo>
                  <a:pt x="5334" y="1532"/>
                  <a:pt x="5354" y="1553"/>
                  <a:pt x="5380" y="1553"/>
                </a:cubicBezTo>
                <a:cubicBezTo>
                  <a:pt x="5406" y="1553"/>
                  <a:pt x="5427" y="1532"/>
                  <a:pt x="5427" y="1506"/>
                </a:cubicBezTo>
                <a:cubicBezTo>
                  <a:pt x="5427" y="1480"/>
                  <a:pt x="5406" y="1460"/>
                  <a:pt x="5380" y="1460"/>
                </a:cubicBezTo>
                <a:moveTo>
                  <a:pt x="4413" y="1434"/>
                </a:moveTo>
                <a:cubicBezTo>
                  <a:pt x="4393" y="1434"/>
                  <a:pt x="4377" y="1451"/>
                  <a:pt x="4377" y="1470"/>
                </a:cubicBezTo>
                <a:cubicBezTo>
                  <a:pt x="4377" y="1490"/>
                  <a:pt x="4393" y="1506"/>
                  <a:pt x="4413" y="1506"/>
                </a:cubicBezTo>
                <a:cubicBezTo>
                  <a:pt x="4432" y="1506"/>
                  <a:pt x="4449" y="1490"/>
                  <a:pt x="4449" y="1470"/>
                </a:cubicBezTo>
                <a:cubicBezTo>
                  <a:pt x="4449" y="1451"/>
                  <a:pt x="4432" y="1434"/>
                  <a:pt x="4413" y="1434"/>
                </a:cubicBezTo>
                <a:moveTo>
                  <a:pt x="1809" y="1423"/>
                </a:moveTo>
                <a:cubicBezTo>
                  <a:pt x="1789" y="1423"/>
                  <a:pt x="1773" y="1439"/>
                  <a:pt x="1773" y="1459"/>
                </a:cubicBezTo>
                <a:cubicBezTo>
                  <a:pt x="1773" y="1478"/>
                  <a:pt x="1789" y="1495"/>
                  <a:pt x="1809" y="1495"/>
                </a:cubicBezTo>
                <a:cubicBezTo>
                  <a:pt x="1829" y="1495"/>
                  <a:pt x="1845" y="1478"/>
                  <a:pt x="1845" y="1459"/>
                </a:cubicBezTo>
                <a:cubicBezTo>
                  <a:pt x="1845" y="1439"/>
                  <a:pt x="1829" y="1423"/>
                  <a:pt x="1809" y="1423"/>
                </a:cubicBezTo>
                <a:moveTo>
                  <a:pt x="4310" y="1420"/>
                </a:moveTo>
                <a:cubicBezTo>
                  <a:pt x="4299" y="1420"/>
                  <a:pt x="4291" y="1429"/>
                  <a:pt x="4291" y="1439"/>
                </a:cubicBezTo>
                <a:cubicBezTo>
                  <a:pt x="4291" y="1450"/>
                  <a:pt x="4299" y="1458"/>
                  <a:pt x="4310" y="1458"/>
                </a:cubicBezTo>
                <a:cubicBezTo>
                  <a:pt x="4320" y="1458"/>
                  <a:pt x="4329" y="1450"/>
                  <a:pt x="4329" y="1439"/>
                </a:cubicBezTo>
                <a:cubicBezTo>
                  <a:pt x="4329" y="1429"/>
                  <a:pt x="4320" y="1420"/>
                  <a:pt x="4310" y="1420"/>
                </a:cubicBezTo>
                <a:moveTo>
                  <a:pt x="1706" y="1409"/>
                </a:moveTo>
                <a:cubicBezTo>
                  <a:pt x="1695" y="1409"/>
                  <a:pt x="1687" y="1417"/>
                  <a:pt x="1687" y="1428"/>
                </a:cubicBezTo>
                <a:cubicBezTo>
                  <a:pt x="1687" y="1438"/>
                  <a:pt x="1695" y="1446"/>
                  <a:pt x="1706" y="1446"/>
                </a:cubicBezTo>
                <a:cubicBezTo>
                  <a:pt x="1716" y="1446"/>
                  <a:pt x="1725" y="1438"/>
                  <a:pt x="1725" y="1428"/>
                </a:cubicBezTo>
                <a:cubicBezTo>
                  <a:pt x="1725" y="1417"/>
                  <a:pt x="1716" y="1409"/>
                  <a:pt x="1706" y="1409"/>
                </a:cubicBezTo>
                <a:moveTo>
                  <a:pt x="3237" y="1406"/>
                </a:moveTo>
                <a:cubicBezTo>
                  <a:pt x="3226" y="1406"/>
                  <a:pt x="3216" y="1415"/>
                  <a:pt x="3216" y="1427"/>
                </a:cubicBezTo>
                <a:cubicBezTo>
                  <a:pt x="3216" y="1439"/>
                  <a:pt x="3226" y="1448"/>
                  <a:pt x="3237" y="1448"/>
                </a:cubicBezTo>
                <a:cubicBezTo>
                  <a:pt x="3249" y="1448"/>
                  <a:pt x="3258" y="1439"/>
                  <a:pt x="3258" y="1427"/>
                </a:cubicBezTo>
                <a:cubicBezTo>
                  <a:pt x="3258" y="1415"/>
                  <a:pt x="3249" y="1406"/>
                  <a:pt x="3237" y="1406"/>
                </a:cubicBezTo>
                <a:moveTo>
                  <a:pt x="649" y="1398"/>
                </a:moveTo>
                <a:cubicBezTo>
                  <a:pt x="637" y="1398"/>
                  <a:pt x="628" y="1407"/>
                  <a:pt x="628" y="1419"/>
                </a:cubicBezTo>
                <a:cubicBezTo>
                  <a:pt x="628" y="1431"/>
                  <a:pt x="637" y="1440"/>
                  <a:pt x="649" y="1440"/>
                </a:cubicBezTo>
                <a:cubicBezTo>
                  <a:pt x="661" y="1440"/>
                  <a:pt x="670" y="1431"/>
                  <a:pt x="670" y="1419"/>
                </a:cubicBezTo>
                <a:cubicBezTo>
                  <a:pt x="670" y="1407"/>
                  <a:pt x="661" y="1398"/>
                  <a:pt x="649" y="1398"/>
                </a:cubicBezTo>
                <a:moveTo>
                  <a:pt x="2617" y="1397"/>
                </a:moveTo>
                <a:cubicBezTo>
                  <a:pt x="2603" y="1397"/>
                  <a:pt x="2593" y="1408"/>
                  <a:pt x="2593" y="1421"/>
                </a:cubicBezTo>
                <a:cubicBezTo>
                  <a:pt x="2593" y="1434"/>
                  <a:pt x="2603" y="1445"/>
                  <a:pt x="2617" y="1445"/>
                </a:cubicBezTo>
                <a:cubicBezTo>
                  <a:pt x="2630" y="1445"/>
                  <a:pt x="2641" y="1434"/>
                  <a:pt x="2641" y="1421"/>
                </a:cubicBezTo>
                <a:cubicBezTo>
                  <a:pt x="2641" y="1408"/>
                  <a:pt x="2630" y="1397"/>
                  <a:pt x="2617" y="1397"/>
                </a:cubicBezTo>
                <a:moveTo>
                  <a:pt x="3473" y="1393"/>
                </a:moveTo>
                <a:cubicBezTo>
                  <a:pt x="3445" y="1393"/>
                  <a:pt x="3423" y="1416"/>
                  <a:pt x="3423" y="1443"/>
                </a:cubicBezTo>
                <a:cubicBezTo>
                  <a:pt x="3423" y="1471"/>
                  <a:pt x="3445" y="1493"/>
                  <a:pt x="3473" y="1493"/>
                </a:cubicBezTo>
                <a:cubicBezTo>
                  <a:pt x="3500" y="1493"/>
                  <a:pt x="3523" y="1471"/>
                  <a:pt x="3523" y="1443"/>
                </a:cubicBezTo>
                <a:cubicBezTo>
                  <a:pt x="3523" y="1416"/>
                  <a:pt x="3500" y="1393"/>
                  <a:pt x="3473" y="1393"/>
                </a:cubicBezTo>
                <a:moveTo>
                  <a:pt x="4116" y="1393"/>
                </a:moveTo>
                <a:cubicBezTo>
                  <a:pt x="4105" y="1393"/>
                  <a:pt x="4097" y="1402"/>
                  <a:pt x="4097" y="1412"/>
                </a:cubicBezTo>
                <a:cubicBezTo>
                  <a:pt x="4097" y="1423"/>
                  <a:pt x="4105" y="1431"/>
                  <a:pt x="4116" y="1431"/>
                </a:cubicBezTo>
                <a:cubicBezTo>
                  <a:pt x="4126" y="1431"/>
                  <a:pt x="4135" y="1423"/>
                  <a:pt x="4135" y="1412"/>
                </a:cubicBezTo>
                <a:cubicBezTo>
                  <a:pt x="4135" y="1402"/>
                  <a:pt x="4126" y="1393"/>
                  <a:pt x="4116" y="1393"/>
                </a:cubicBezTo>
                <a:moveTo>
                  <a:pt x="29" y="1389"/>
                </a:moveTo>
                <a:cubicBezTo>
                  <a:pt x="15" y="1389"/>
                  <a:pt x="5" y="1400"/>
                  <a:pt x="5" y="1413"/>
                </a:cubicBezTo>
                <a:cubicBezTo>
                  <a:pt x="5" y="1426"/>
                  <a:pt x="15" y="1437"/>
                  <a:pt x="29" y="1437"/>
                </a:cubicBezTo>
                <a:cubicBezTo>
                  <a:pt x="42" y="1437"/>
                  <a:pt x="53" y="1426"/>
                  <a:pt x="53" y="1413"/>
                </a:cubicBezTo>
                <a:cubicBezTo>
                  <a:pt x="53" y="1400"/>
                  <a:pt x="42" y="1389"/>
                  <a:pt x="29" y="1389"/>
                </a:cubicBezTo>
                <a:moveTo>
                  <a:pt x="869" y="1382"/>
                </a:moveTo>
                <a:cubicBezTo>
                  <a:pt x="841" y="1382"/>
                  <a:pt x="819" y="1404"/>
                  <a:pt x="819" y="1432"/>
                </a:cubicBezTo>
                <a:cubicBezTo>
                  <a:pt x="819" y="1459"/>
                  <a:pt x="841" y="1482"/>
                  <a:pt x="869" y="1482"/>
                </a:cubicBezTo>
                <a:cubicBezTo>
                  <a:pt x="897" y="1482"/>
                  <a:pt x="919" y="1459"/>
                  <a:pt x="919" y="1432"/>
                </a:cubicBezTo>
                <a:cubicBezTo>
                  <a:pt x="919" y="1404"/>
                  <a:pt x="897" y="1382"/>
                  <a:pt x="869" y="1382"/>
                </a:cubicBezTo>
                <a:moveTo>
                  <a:pt x="1512" y="1382"/>
                </a:moveTo>
                <a:cubicBezTo>
                  <a:pt x="1502" y="1382"/>
                  <a:pt x="1493" y="1390"/>
                  <a:pt x="1493" y="1401"/>
                </a:cubicBezTo>
                <a:cubicBezTo>
                  <a:pt x="1493" y="1411"/>
                  <a:pt x="1502" y="1420"/>
                  <a:pt x="1512" y="1420"/>
                </a:cubicBezTo>
                <a:cubicBezTo>
                  <a:pt x="1523" y="1420"/>
                  <a:pt x="1531" y="1411"/>
                  <a:pt x="1531" y="1401"/>
                </a:cubicBezTo>
                <a:cubicBezTo>
                  <a:pt x="1531" y="1390"/>
                  <a:pt x="1523" y="1382"/>
                  <a:pt x="1512" y="1382"/>
                </a:cubicBezTo>
                <a:moveTo>
                  <a:pt x="4901" y="1368"/>
                </a:moveTo>
                <a:cubicBezTo>
                  <a:pt x="4884" y="1368"/>
                  <a:pt x="4871" y="1381"/>
                  <a:pt x="4871" y="1398"/>
                </a:cubicBezTo>
                <a:cubicBezTo>
                  <a:pt x="4871" y="1414"/>
                  <a:pt x="4884" y="1428"/>
                  <a:pt x="4901" y="1428"/>
                </a:cubicBezTo>
                <a:cubicBezTo>
                  <a:pt x="4918" y="1428"/>
                  <a:pt x="4931" y="1414"/>
                  <a:pt x="4931" y="1398"/>
                </a:cubicBezTo>
                <a:cubicBezTo>
                  <a:pt x="4931" y="1381"/>
                  <a:pt x="4918" y="1368"/>
                  <a:pt x="4901" y="1368"/>
                </a:cubicBezTo>
                <a:moveTo>
                  <a:pt x="2791" y="1364"/>
                </a:moveTo>
                <a:cubicBezTo>
                  <a:pt x="2765" y="1364"/>
                  <a:pt x="2744" y="1385"/>
                  <a:pt x="2744" y="1412"/>
                </a:cubicBezTo>
                <a:cubicBezTo>
                  <a:pt x="2744" y="1438"/>
                  <a:pt x="2765" y="1460"/>
                  <a:pt x="2791" y="1460"/>
                </a:cubicBezTo>
                <a:cubicBezTo>
                  <a:pt x="2818" y="1460"/>
                  <a:pt x="2839" y="1438"/>
                  <a:pt x="2839" y="1412"/>
                </a:cubicBezTo>
                <a:cubicBezTo>
                  <a:pt x="2839" y="1385"/>
                  <a:pt x="2818" y="1364"/>
                  <a:pt x="2791" y="1364"/>
                </a:cubicBezTo>
                <a:moveTo>
                  <a:pt x="5139" y="1360"/>
                </a:moveTo>
                <a:cubicBezTo>
                  <a:pt x="5126" y="1360"/>
                  <a:pt x="5115" y="1371"/>
                  <a:pt x="5115" y="1384"/>
                </a:cubicBezTo>
                <a:cubicBezTo>
                  <a:pt x="5115" y="1397"/>
                  <a:pt x="5126" y="1408"/>
                  <a:pt x="5139" y="1408"/>
                </a:cubicBezTo>
                <a:cubicBezTo>
                  <a:pt x="5152" y="1408"/>
                  <a:pt x="5163" y="1397"/>
                  <a:pt x="5163" y="1384"/>
                </a:cubicBezTo>
                <a:cubicBezTo>
                  <a:pt x="5163" y="1371"/>
                  <a:pt x="5152" y="1360"/>
                  <a:pt x="5139" y="1360"/>
                </a:cubicBezTo>
                <a:moveTo>
                  <a:pt x="3973" y="1360"/>
                </a:moveTo>
                <a:cubicBezTo>
                  <a:pt x="3957" y="1360"/>
                  <a:pt x="3943" y="1373"/>
                  <a:pt x="3943" y="1390"/>
                </a:cubicBezTo>
                <a:cubicBezTo>
                  <a:pt x="3943" y="1407"/>
                  <a:pt x="3957" y="1420"/>
                  <a:pt x="3973" y="1420"/>
                </a:cubicBezTo>
                <a:cubicBezTo>
                  <a:pt x="3990" y="1420"/>
                  <a:pt x="4003" y="1407"/>
                  <a:pt x="4003" y="1390"/>
                </a:cubicBezTo>
                <a:cubicBezTo>
                  <a:pt x="4003" y="1373"/>
                  <a:pt x="3990" y="1360"/>
                  <a:pt x="3973" y="1360"/>
                </a:cubicBezTo>
                <a:moveTo>
                  <a:pt x="3105" y="1358"/>
                </a:moveTo>
                <a:cubicBezTo>
                  <a:pt x="3084" y="1358"/>
                  <a:pt x="3066" y="1376"/>
                  <a:pt x="3066" y="1397"/>
                </a:cubicBezTo>
                <a:cubicBezTo>
                  <a:pt x="3066" y="1418"/>
                  <a:pt x="3084" y="1436"/>
                  <a:pt x="3105" y="1436"/>
                </a:cubicBezTo>
                <a:cubicBezTo>
                  <a:pt x="3127" y="1436"/>
                  <a:pt x="3144" y="1418"/>
                  <a:pt x="3144" y="1397"/>
                </a:cubicBezTo>
                <a:cubicBezTo>
                  <a:pt x="3144" y="1376"/>
                  <a:pt x="3127" y="1358"/>
                  <a:pt x="3105" y="1358"/>
                </a:cubicBezTo>
                <a:moveTo>
                  <a:pt x="2297" y="1356"/>
                </a:moveTo>
                <a:cubicBezTo>
                  <a:pt x="2281" y="1356"/>
                  <a:pt x="2267" y="1369"/>
                  <a:pt x="2267" y="1386"/>
                </a:cubicBezTo>
                <a:cubicBezTo>
                  <a:pt x="2267" y="1403"/>
                  <a:pt x="2281" y="1416"/>
                  <a:pt x="2297" y="1416"/>
                </a:cubicBezTo>
                <a:cubicBezTo>
                  <a:pt x="2314" y="1416"/>
                  <a:pt x="2327" y="1403"/>
                  <a:pt x="2327" y="1386"/>
                </a:cubicBezTo>
                <a:cubicBezTo>
                  <a:pt x="2327" y="1369"/>
                  <a:pt x="2314" y="1356"/>
                  <a:pt x="2297" y="1356"/>
                </a:cubicBezTo>
                <a:moveTo>
                  <a:pt x="203" y="1356"/>
                </a:moveTo>
                <a:cubicBezTo>
                  <a:pt x="177" y="1356"/>
                  <a:pt x="155" y="1377"/>
                  <a:pt x="155" y="1404"/>
                </a:cubicBezTo>
                <a:cubicBezTo>
                  <a:pt x="155" y="1430"/>
                  <a:pt x="177" y="1452"/>
                  <a:pt x="203" y="1452"/>
                </a:cubicBezTo>
                <a:cubicBezTo>
                  <a:pt x="230" y="1452"/>
                  <a:pt x="251" y="1430"/>
                  <a:pt x="251" y="1404"/>
                </a:cubicBezTo>
                <a:cubicBezTo>
                  <a:pt x="251" y="1377"/>
                  <a:pt x="230" y="1356"/>
                  <a:pt x="203" y="1356"/>
                </a:cubicBezTo>
                <a:moveTo>
                  <a:pt x="517" y="1350"/>
                </a:moveTo>
                <a:cubicBezTo>
                  <a:pt x="496" y="1350"/>
                  <a:pt x="478" y="1368"/>
                  <a:pt x="478" y="1389"/>
                </a:cubicBezTo>
                <a:cubicBezTo>
                  <a:pt x="478" y="1411"/>
                  <a:pt x="496" y="1428"/>
                  <a:pt x="517" y="1428"/>
                </a:cubicBezTo>
                <a:cubicBezTo>
                  <a:pt x="538" y="1428"/>
                  <a:pt x="556" y="1411"/>
                  <a:pt x="556" y="1389"/>
                </a:cubicBezTo>
                <a:cubicBezTo>
                  <a:pt x="556" y="1368"/>
                  <a:pt x="538" y="1350"/>
                  <a:pt x="517" y="1350"/>
                </a:cubicBezTo>
                <a:moveTo>
                  <a:pt x="1369" y="1348"/>
                </a:moveTo>
                <a:cubicBezTo>
                  <a:pt x="1353" y="1348"/>
                  <a:pt x="1339" y="1362"/>
                  <a:pt x="1339" y="1378"/>
                </a:cubicBezTo>
                <a:cubicBezTo>
                  <a:pt x="1339" y="1395"/>
                  <a:pt x="1353" y="1408"/>
                  <a:pt x="1369" y="1408"/>
                </a:cubicBezTo>
                <a:cubicBezTo>
                  <a:pt x="1386" y="1408"/>
                  <a:pt x="1399" y="1395"/>
                  <a:pt x="1399" y="1378"/>
                </a:cubicBezTo>
                <a:cubicBezTo>
                  <a:pt x="1399" y="1362"/>
                  <a:pt x="1386" y="1348"/>
                  <a:pt x="1369" y="1348"/>
                </a:cubicBezTo>
                <a:moveTo>
                  <a:pt x="3726" y="1339"/>
                </a:moveTo>
                <a:cubicBezTo>
                  <a:pt x="3700" y="1339"/>
                  <a:pt x="3679" y="1360"/>
                  <a:pt x="3679" y="1386"/>
                </a:cubicBezTo>
                <a:cubicBezTo>
                  <a:pt x="3679" y="1412"/>
                  <a:pt x="3700" y="1432"/>
                  <a:pt x="3726" y="1432"/>
                </a:cubicBezTo>
                <a:cubicBezTo>
                  <a:pt x="3752" y="1432"/>
                  <a:pt x="3772" y="1412"/>
                  <a:pt x="3772" y="1386"/>
                </a:cubicBezTo>
                <a:cubicBezTo>
                  <a:pt x="3772" y="1360"/>
                  <a:pt x="3752" y="1339"/>
                  <a:pt x="3726" y="1339"/>
                </a:cubicBezTo>
                <a:moveTo>
                  <a:pt x="4725" y="1334"/>
                </a:moveTo>
                <a:cubicBezTo>
                  <a:pt x="4706" y="1334"/>
                  <a:pt x="4691" y="1349"/>
                  <a:pt x="4691" y="1368"/>
                </a:cubicBezTo>
                <a:cubicBezTo>
                  <a:pt x="4691" y="1386"/>
                  <a:pt x="4706" y="1401"/>
                  <a:pt x="4725" y="1401"/>
                </a:cubicBezTo>
                <a:cubicBezTo>
                  <a:pt x="4743" y="1401"/>
                  <a:pt x="4758" y="1386"/>
                  <a:pt x="4758" y="1368"/>
                </a:cubicBezTo>
                <a:cubicBezTo>
                  <a:pt x="4758" y="1349"/>
                  <a:pt x="4743" y="1334"/>
                  <a:pt x="4725" y="1334"/>
                </a:cubicBezTo>
                <a:moveTo>
                  <a:pt x="5599" y="1334"/>
                </a:moveTo>
                <a:cubicBezTo>
                  <a:pt x="5593" y="1341"/>
                  <a:pt x="5589" y="1350"/>
                  <a:pt x="5589" y="1360"/>
                </a:cubicBezTo>
                <a:cubicBezTo>
                  <a:pt x="5589" y="1371"/>
                  <a:pt x="5593" y="1380"/>
                  <a:pt x="5599" y="1387"/>
                </a:cubicBezTo>
                <a:cubicBezTo>
                  <a:pt x="5599" y="1334"/>
                  <a:pt x="5599" y="1334"/>
                  <a:pt x="5599" y="1334"/>
                </a:cubicBezTo>
                <a:moveTo>
                  <a:pt x="1122" y="1328"/>
                </a:moveTo>
                <a:cubicBezTo>
                  <a:pt x="1096" y="1328"/>
                  <a:pt x="1076" y="1348"/>
                  <a:pt x="1076" y="1374"/>
                </a:cubicBezTo>
                <a:cubicBezTo>
                  <a:pt x="1076" y="1400"/>
                  <a:pt x="1096" y="1421"/>
                  <a:pt x="1122" y="1421"/>
                </a:cubicBezTo>
                <a:cubicBezTo>
                  <a:pt x="1148" y="1421"/>
                  <a:pt x="1168" y="1400"/>
                  <a:pt x="1168" y="1374"/>
                </a:cubicBezTo>
                <a:cubicBezTo>
                  <a:pt x="1168" y="1348"/>
                  <a:pt x="1148" y="1328"/>
                  <a:pt x="1122" y="1328"/>
                </a:cubicBezTo>
                <a:moveTo>
                  <a:pt x="2955" y="1327"/>
                </a:moveTo>
                <a:cubicBezTo>
                  <a:pt x="2937" y="1327"/>
                  <a:pt x="2922" y="1342"/>
                  <a:pt x="2922" y="1360"/>
                </a:cubicBezTo>
                <a:cubicBezTo>
                  <a:pt x="2922" y="1378"/>
                  <a:pt x="2937" y="1393"/>
                  <a:pt x="2955" y="1393"/>
                </a:cubicBezTo>
                <a:cubicBezTo>
                  <a:pt x="2974" y="1393"/>
                  <a:pt x="2989" y="1378"/>
                  <a:pt x="2989" y="1360"/>
                </a:cubicBezTo>
                <a:cubicBezTo>
                  <a:pt x="2989" y="1342"/>
                  <a:pt x="2974" y="1327"/>
                  <a:pt x="2955" y="1327"/>
                </a:cubicBezTo>
                <a:moveTo>
                  <a:pt x="5314" y="1327"/>
                </a:moveTo>
                <a:cubicBezTo>
                  <a:pt x="5287" y="1327"/>
                  <a:pt x="5266" y="1348"/>
                  <a:pt x="5266" y="1375"/>
                </a:cubicBezTo>
                <a:cubicBezTo>
                  <a:pt x="5266" y="1401"/>
                  <a:pt x="5287" y="1423"/>
                  <a:pt x="5314" y="1423"/>
                </a:cubicBezTo>
                <a:cubicBezTo>
                  <a:pt x="5340" y="1423"/>
                  <a:pt x="5362" y="1401"/>
                  <a:pt x="5362" y="1375"/>
                </a:cubicBezTo>
                <a:cubicBezTo>
                  <a:pt x="5362" y="1348"/>
                  <a:pt x="5340" y="1327"/>
                  <a:pt x="5314" y="1327"/>
                </a:cubicBezTo>
                <a:moveTo>
                  <a:pt x="2121" y="1323"/>
                </a:moveTo>
                <a:cubicBezTo>
                  <a:pt x="2102" y="1323"/>
                  <a:pt x="2087" y="1338"/>
                  <a:pt x="2087" y="1356"/>
                </a:cubicBezTo>
                <a:cubicBezTo>
                  <a:pt x="2087" y="1374"/>
                  <a:pt x="2102" y="1389"/>
                  <a:pt x="2121" y="1389"/>
                </a:cubicBezTo>
                <a:cubicBezTo>
                  <a:pt x="2139" y="1389"/>
                  <a:pt x="2154" y="1374"/>
                  <a:pt x="2154" y="1356"/>
                </a:cubicBezTo>
                <a:cubicBezTo>
                  <a:pt x="2154" y="1338"/>
                  <a:pt x="2139" y="1323"/>
                  <a:pt x="2121" y="1323"/>
                </a:cubicBezTo>
                <a:moveTo>
                  <a:pt x="4529" y="1322"/>
                </a:moveTo>
                <a:cubicBezTo>
                  <a:pt x="4506" y="1322"/>
                  <a:pt x="4487" y="1341"/>
                  <a:pt x="4487" y="1364"/>
                </a:cubicBezTo>
                <a:cubicBezTo>
                  <a:pt x="4487" y="1388"/>
                  <a:pt x="4506" y="1406"/>
                  <a:pt x="4529" y="1406"/>
                </a:cubicBezTo>
                <a:cubicBezTo>
                  <a:pt x="4553" y="1406"/>
                  <a:pt x="4571" y="1388"/>
                  <a:pt x="4571" y="1364"/>
                </a:cubicBezTo>
                <a:cubicBezTo>
                  <a:pt x="4571" y="1341"/>
                  <a:pt x="4553" y="1322"/>
                  <a:pt x="4529" y="1322"/>
                </a:cubicBezTo>
                <a:moveTo>
                  <a:pt x="367" y="1319"/>
                </a:moveTo>
                <a:cubicBezTo>
                  <a:pt x="349" y="1319"/>
                  <a:pt x="334" y="1334"/>
                  <a:pt x="334" y="1352"/>
                </a:cubicBezTo>
                <a:cubicBezTo>
                  <a:pt x="334" y="1371"/>
                  <a:pt x="349" y="1386"/>
                  <a:pt x="367" y="1386"/>
                </a:cubicBezTo>
                <a:cubicBezTo>
                  <a:pt x="386" y="1386"/>
                  <a:pt x="400" y="1371"/>
                  <a:pt x="400" y="1352"/>
                </a:cubicBezTo>
                <a:cubicBezTo>
                  <a:pt x="400" y="1334"/>
                  <a:pt x="386" y="1319"/>
                  <a:pt x="367" y="1319"/>
                </a:cubicBezTo>
                <a:moveTo>
                  <a:pt x="1926" y="1311"/>
                </a:moveTo>
                <a:cubicBezTo>
                  <a:pt x="1902" y="1311"/>
                  <a:pt x="1884" y="1329"/>
                  <a:pt x="1884" y="1353"/>
                </a:cubicBezTo>
                <a:cubicBezTo>
                  <a:pt x="1884" y="1376"/>
                  <a:pt x="1902" y="1395"/>
                  <a:pt x="1926" y="1395"/>
                </a:cubicBezTo>
                <a:cubicBezTo>
                  <a:pt x="1949" y="1395"/>
                  <a:pt x="1968" y="1376"/>
                  <a:pt x="1968" y="1353"/>
                </a:cubicBezTo>
                <a:cubicBezTo>
                  <a:pt x="1968" y="1329"/>
                  <a:pt x="1949" y="1311"/>
                  <a:pt x="1926" y="1311"/>
                </a:cubicBezTo>
                <a:moveTo>
                  <a:pt x="5478" y="1290"/>
                </a:moveTo>
                <a:cubicBezTo>
                  <a:pt x="5459" y="1290"/>
                  <a:pt x="5444" y="1305"/>
                  <a:pt x="5444" y="1323"/>
                </a:cubicBezTo>
                <a:cubicBezTo>
                  <a:pt x="5444" y="1342"/>
                  <a:pt x="5459" y="1357"/>
                  <a:pt x="5478" y="1357"/>
                </a:cubicBezTo>
                <a:cubicBezTo>
                  <a:pt x="5496" y="1357"/>
                  <a:pt x="5511" y="1342"/>
                  <a:pt x="5511" y="1323"/>
                </a:cubicBezTo>
                <a:cubicBezTo>
                  <a:pt x="5511" y="1305"/>
                  <a:pt x="5496" y="1290"/>
                  <a:pt x="5478" y="1290"/>
                </a:cubicBezTo>
                <a:moveTo>
                  <a:pt x="2677" y="1264"/>
                </a:moveTo>
                <a:cubicBezTo>
                  <a:pt x="2657" y="1264"/>
                  <a:pt x="2641" y="1280"/>
                  <a:pt x="2641" y="1300"/>
                </a:cubicBezTo>
                <a:cubicBezTo>
                  <a:pt x="2641" y="1320"/>
                  <a:pt x="2657" y="1336"/>
                  <a:pt x="2677" y="1336"/>
                </a:cubicBezTo>
                <a:cubicBezTo>
                  <a:pt x="2696" y="1336"/>
                  <a:pt x="2713" y="1320"/>
                  <a:pt x="2713" y="1300"/>
                </a:cubicBezTo>
                <a:cubicBezTo>
                  <a:pt x="2713" y="1280"/>
                  <a:pt x="2696" y="1264"/>
                  <a:pt x="2677" y="1264"/>
                </a:cubicBezTo>
                <a:moveTo>
                  <a:pt x="89" y="1256"/>
                </a:moveTo>
                <a:cubicBezTo>
                  <a:pt x="69" y="1256"/>
                  <a:pt x="53" y="1272"/>
                  <a:pt x="53" y="1292"/>
                </a:cubicBezTo>
                <a:cubicBezTo>
                  <a:pt x="53" y="1312"/>
                  <a:pt x="69" y="1328"/>
                  <a:pt x="89" y="1328"/>
                </a:cubicBezTo>
                <a:cubicBezTo>
                  <a:pt x="108" y="1328"/>
                  <a:pt x="125" y="1312"/>
                  <a:pt x="125" y="1292"/>
                </a:cubicBezTo>
                <a:cubicBezTo>
                  <a:pt x="125" y="1272"/>
                  <a:pt x="108" y="1256"/>
                  <a:pt x="89" y="1256"/>
                </a:cubicBezTo>
                <a:moveTo>
                  <a:pt x="2574" y="1250"/>
                </a:moveTo>
                <a:cubicBezTo>
                  <a:pt x="2563" y="1250"/>
                  <a:pt x="2555" y="1258"/>
                  <a:pt x="2555" y="1269"/>
                </a:cubicBezTo>
                <a:cubicBezTo>
                  <a:pt x="2555" y="1279"/>
                  <a:pt x="2563" y="1288"/>
                  <a:pt x="2574" y="1288"/>
                </a:cubicBezTo>
                <a:cubicBezTo>
                  <a:pt x="2584" y="1288"/>
                  <a:pt x="2593" y="1279"/>
                  <a:pt x="2593" y="1269"/>
                </a:cubicBezTo>
                <a:cubicBezTo>
                  <a:pt x="2593" y="1258"/>
                  <a:pt x="2584" y="1250"/>
                  <a:pt x="2574" y="1250"/>
                </a:cubicBezTo>
                <a:moveTo>
                  <a:pt x="0" y="1249"/>
                </a:moveTo>
                <a:cubicBezTo>
                  <a:pt x="0" y="1273"/>
                  <a:pt x="0" y="1273"/>
                  <a:pt x="0" y="1273"/>
                </a:cubicBezTo>
                <a:cubicBezTo>
                  <a:pt x="3" y="1270"/>
                  <a:pt x="5" y="1266"/>
                  <a:pt x="5" y="1261"/>
                </a:cubicBezTo>
                <a:cubicBezTo>
                  <a:pt x="5" y="1256"/>
                  <a:pt x="3" y="1252"/>
                  <a:pt x="0" y="1249"/>
                </a:cubicBezTo>
                <a:moveTo>
                  <a:pt x="4105" y="1247"/>
                </a:moveTo>
                <a:cubicBezTo>
                  <a:pt x="4093" y="1247"/>
                  <a:pt x="4084" y="1256"/>
                  <a:pt x="4084" y="1268"/>
                </a:cubicBezTo>
                <a:cubicBezTo>
                  <a:pt x="4084" y="1280"/>
                  <a:pt x="4093" y="1289"/>
                  <a:pt x="4105" y="1289"/>
                </a:cubicBezTo>
                <a:cubicBezTo>
                  <a:pt x="4117" y="1289"/>
                  <a:pt x="4126" y="1280"/>
                  <a:pt x="4126" y="1268"/>
                </a:cubicBezTo>
                <a:cubicBezTo>
                  <a:pt x="4126" y="1256"/>
                  <a:pt x="4117" y="1247"/>
                  <a:pt x="4105" y="1247"/>
                </a:cubicBezTo>
                <a:moveTo>
                  <a:pt x="3485" y="1238"/>
                </a:moveTo>
                <a:cubicBezTo>
                  <a:pt x="3471" y="1238"/>
                  <a:pt x="3461" y="1249"/>
                  <a:pt x="3461" y="1262"/>
                </a:cubicBezTo>
                <a:cubicBezTo>
                  <a:pt x="3461" y="1275"/>
                  <a:pt x="3471" y="1286"/>
                  <a:pt x="3485" y="1286"/>
                </a:cubicBezTo>
                <a:cubicBezTo>
                  <a:pt x="3498" y="1286"/>
                  <a:pt x="3509" y="1275"/>
                  <a:pt x="3509" y="1262"/>
                </a:cubicBezTo>
                <a:cubicBezTo>
                  <a:pt x="3509" y="1249"/>
                  <a:pt x="3498" y="1238"/>
                  <a:pt x="3485" y="1238"/>
                </a:cubicBezTo>
                <a:moveTo>
                  <a:pt x="1501" y="1235"/>
                </a:moveTo>
                <a:cubicBezTo>
                  <a:pt x="1490" y="1235"/>
                  <a:pt x="1480" y="1245"/>
                  <a:pt x="1480" y="1256"/>
                </a:cubicBezTo>
                <a:cubicBezTo>
                  <a:pt x="1480" y="1268"/>
                  <a:pt x="1490" y="1277"/>
                  <a:pt x="1501" y="1277"/>
                </a:cubicBezTo>
                <a:cubicBezTo>
                  <a:pt x="1513" y="1277"/>
                  <a:pt x="1522" y="1268"/>
                  <a:pt x="1522" y="1256"/>
                </a:cubicBezTo>
                <a:cubicBezTo>
                  <a:pt x="1522" y="1245"/>
                  <a:pt x="1513" y="1235"/>
                  <a:pt x="1501" y="1235"/>
                </a:cubicBezTo>
                <a:moveTo>
                  <a:pt x="4341" y="1235"/>
                </a:moveTo>
                <a:cubicBezTo>
                  <a:pt x="4313" y="1235"/>
                  <a:pt x="4291" y="1257"/>
                  <a:pt x="4291" y="1284"/>
                </a:cubicBezTo>
                <a:cubicBezTo>
                  <a:pt x="4291" y="1312"/>
                  <a:pt x="4313" y="1334"/>
                  <a:pt x="4341" y="1334"/>
                </a:cubicBezTo>
                <a:cubicBezTo>
                  <a:pt x="4368" y="1334"/>
                  <a:pt x="4391" y="1312"/>
                  <a:pt x="4391" y="1284"/>
                </a:cubicBezTo>
                <a:cubicBezTo>
                  <a:pt x="4391" y="1257"/>
                  <a:pt x="4368" y="1235"/>
                  <a:pt x="4341" y="1235"/>
                </a:cubicBezTo>
                <a:moveTo>
                  <a:pt x="4984" y="1235"/>
                </a:moveTo>
                <a:cubicBezTo>
                  <a:pt x="4973" y="1235"/>
                  <a:pt x="4965" y="1243"/>
                  <a:pt x="4965" y="1254"/>
                </a:cubicBezTo>
                <a:cubicBezTo>
                  <a:pt x="4965" y="1264"/>
                  <a:pt x="4973" y="1273"/>
                  <a:pt x="4984" y="1273"/>
                </a:cubicBezTo>
                <a:cubicBezTo>
                  <a:pt x="4994" y="1273"/>
                  <a:pt x="5003" y="1264"/>
                  <a:pt x="5003" y="1254"/>
                </a:cubicBezTo>
                <a:cubicBezTo>
                  <a:pt x="5003" y="1243"/>
                  <a:pt x="4994" y="1235"/>
                  <a:pt x="4984" y="1235"/>
                </a:cubicBezTo>
                <a:moveTo>
                  <a:pt x="5199" y="1227"/>
                </a:moveTo>
                <a:cubicBezTo>
                  <a:pt x="5179" y="1227"/>
                  <a:pt x="5163" y="1243"/>
                  <a:pt x="5163" y="1263"/>
                </a:cubicBezTo>
                <a:cubicBezTo>
                  <a:pt x="5163" y="1283"/>
                  <a:pt x="5179" y="1299"/>
                  <a:pt x="5199" y="1299"/>
                </a:cubicBezTo>
                <a:cubicBezTo>
                  <a:pt x="5219" y="1299"/>
                  <a:pt x="5235" y="1283"/>
                  <a:pt x="5235" y="1263"/>
                </a:cubicBezTo>
                <a:cubicBezTo>
                  <a:pt x="5235" y="1243"/>
                  <a:pt x="5219" y="1227"/>
                  <a:pt x="5199" y="1227"/>
                </a:cubicBezTo>
                <a:moveTo>
                  <a:pt x="881" y="1226"/>
                </a:moveTo>
                <a:cubicBezTo>
                  <a:pt x="868" y="1226"/>
                  <a:pt x="857" y="1237"/>
                  <a:pt x="857" y="1250"/>
                </a:cubicBezTo>
                <a:cubicBezTo>
                  <a:pt x="857" y="1264"/>
                  <a:pt x="868" y="1274"/>
                  <a:pt x="881" y="1274"/>
                </a:cubicBezTo>
                <a:cubicBezTo>
                  <a:pt x="894" y="1274"/>
                  <a:pt x="905" y="1264"/>
                  <a:pt x="905" y="1250"/>
                </a:cubicBezTo>
                <a:cubicBezTo>
                  <a:pt x="905" y="1237"/>
                  <a:pt x="894" y="1226"/>
                  <a:pt x="881" y="1226"/>
                </a:cubicBezTo>
                <a:moveTo>
                  <a:pt x="1737" y="1223"/>
                </a:moveTo>
                <a:cubicBezTo>
                  <a:pt x="1709" y="1223"/>
                  <a:pt x="1687" y="1245"/>
                  <a:pt x="1687" y="1273"/>
                </a:cubicBezTo>
                <a:cubicBezTo>
                  <a:pt x="1687" y="1300"/>
                  <a:pt x="1709" y="1323"/>
                  <a:pt x="1737" y="1323"/>
                </a:cubicBezTo>
                <a:cubicBezTo>
                  <a:pt x="1764" y="1323"/>
                  <a:pt x="1787" y="1300"/>
                  <a:pt x="1787" y="1273"/>
                </a:cubicBezTo>
                <a:cubicBezTo>
                  <a:pt x="1787" y="1245"/>
                  <a:pt x="1764" y="1223"/>
                  <a:pt x="1737" y="1223"/>
                </a:cubicBezTo>
                <a:moveTo>
                  <a:pt x="2380" y="1223"/>
                </a:moveTo>
                <a:cubicBezTo>
                  <a:pt x="2370" y="1223"/>
                  <a:pt x="2361" y="1231"/>
                  <a:pt x="2361" y="1242"/>
                </a:cubicBezTo>
                <a:cubicBezTo>
                  <a:pt x="2361" y="1252"/>
                  <a:pt x="2370" y="1261"/>
                  <a:pt x="2380" y="1261"/>
                </a:cubicBezTo>
                <a:cubicBezTo>
                  <a:pt x="2391" y="1261"/>
                  <a:pt x="2399" y="1252"/>
                  <a:pt x="2399" y="1242"/>
                </a:cubicBezTo>
                <a:cubicBezTo>
                  <a:pt x="2399" y="1231"/>
                  <a:pt x="2391" y="1223"/>
                  <a:pt x="2380" y="1223"/>
                </a:cubicBezTo>
                <a:moveTo>
                  <a:pt x="5096" y="1213"/>
                </a:moveTo>
                <a:cubicBezTo>
                  <a:pt x="5085" y="1213"/>
                  <a:pt x="5077" y="1221"/>
                  <a:pt x="5077" y="1232"/>
                </a:cubicBezTo>
                <a:cubicBezTo>
                  <a:pt x="5077" y="1242"/>
                  <a:pt x="5085" y="1251"/>
                  <a:pt x="5096" y="1251"/>
                </a:cubicBezTo>
                <a:cubicBezTo>
                  <a:pt x="5106" y="1251"/>
                  <a:pt x="5115" y="1242"/>
                  <a:pt x="5115" y="1232"/>
                </a:cubicBezTo>
                <a:cubicBezTo>
                  <a:pt x="5115" y="1221"/>
                  <a:pt x="5106" y="1213"/>
                  <a:pt x="5096" y="1213"/>
                </a:cubicBezTo>
                <a:moveTo>
                  <a:pt x="3659" y="1205"/>
                </a:moveTo>
                <a:cubicBezTo>
                  <a:pt x="3633" y="1205"/>
                  <a:pt x="3612" y="1226"/>
                  <a:pt x="3612" y="1253"/>
                </a:cubicBezTo>
                <a:cubicBezTo>
                  <a:pt x="3612" y="1279"/>
                  <a:pt x="3633" y="1301"/>
                  <a:pt x="3659" y="1301"/>
                </a:cubicBezTo>
                <a:cubicBezTo>
                  <a:pt x="3686" y="1301"/>
                  <a:pt x="3707" y="1279"/>
                  <a:pt x="3707" y="1253"/>
                </a:cubicBezTo>
                <a:cubicBezTo>
                  <a:pt x="3707" y="1226"/>
                  <a:pt x="3686" y="1205"/>
                  <a:pt x="3659" y="1205"/>
                </a:cubicBezTo>
                <a:moveTo>
                  <a:pt x="4841" y="1201"/>
                </a:moveTo>
                <a:cubicBezTo>
                  <a:pt x="4825" y="1201"/>
                  <a:pt x="4811" y="1215"/>
                  <a:pt x="4811" y="1231"/>
                </a:cubicBezTo>
                <a:cubicBezTo>
                  <a:pt x="4811" y="1248"/>
                  <a:pt x="4825" y="1261"/>
                  <a:pt x="4841" y="1261"/>
                </a:cubicBezTo>
                <a:cubicBezTo>
                  <a:pt x="4858" y="1261"/>
                  <a:pt x="4871" y="1248"/>
                  <a:pt x="4871" y="1231"/>
                </a:cubicBezTo>
                <a:cubicBezTo>
                  <a:pt x="4871" y="1215"/>
                  <a:pt x="4858" y="1201"/>
                  <a:pt x="4841" y="1201"/>
                </a:cubicBezTo>
                <a:moveTo>
                  <a:pt x="3973" y="1199"/>
                </a:moveTo>
                <a:cubicBezTo>
                  <a:pt x="3952" y="1199"/>
                  <a:pt x="3934" y="1217"/>
                  <a:pt x="3934" y="1238"/>
                </a:cubicBezTo>
                <a:cubicBezTo>
                  <a:pt x="3934" y="1260"/>
                  <a:pt x="3952" y="1277"/>
                  <a:pt x="3973" y="1277"/>
                </a:cubicBezTo>
                <a:cubicBezTo>
                  <a:pt x="3994" y="1277"/>
                  <a:pt x="4012" y="1260"/>
                  <a:pt x="4012" y="1238"/>
                </a:cubicBezTo>
                <a:cubicBezTo>
                  <a:pt x="4012" y="1217"/>
                  <a:pt x="3994" y="1199"/>
                  <a:pt x="3973" y="1199"/>
                </a:cubicBezTo>
                <a:moveTo>
                  <a:pt x="3165" y="1197"/>
                </a:moveTo>
                <a:cubicBezTo>
                  <a:pt x="3148" y="1197"/>
                  <a:pt x="3135" y="1211"/>
                  <a:pt x="3135" y="1227"/>
                </a:cubicBezTo>
                <a:cubicBezTo>
                  <a:pt x="3135" y="1244"/>
                  <a:pt x="3148" y="1257"/>
                  <a:pt x="3165" y="1257"/>
                </a:cubicBezTo>
                <a:cubicBezTo>
                  <a:pt x="3182" y="1257"/>
                  <a:pt x="3195" y="1244"/>
                  <a:pt x="3195" y="1227"/>
                </a:cubicBezTo>
                <a:cubicBezTo>
                  <a:pt x="3195" y="1211"/>
                  <a:pt x="3182" y="1197"/>
                  <a:pt x="3165" y="1197"/>
                </a:cubicBezTo>
                <a:moveTo>
                  <a:pt x="1056" y="1193"/>
                </a:moveTo>
                <a:cubicBezTo>
                  <a:pt x="1029" y="1193"/>
                  <a:pt x="1008" y="1214"/>
                  <a:pt x="1008" y="1241"/>
                </a:cubicBezTo>
                <a:cubicBezTo>
                  <a:pt x="1008" y="1267"/>
                  <a:pt x="1029" y="1289"/>
                  <a:pt x="1056" y="1289"/>
                </a:cubicBezTo>
                <a:cubicBezTo>
                  <a:pt x="1082" y="1289"/>
                  <a:pt x="1104" y="1267"/>
                  <a:pt x="1104" y="1241"/>
                </a:cubicBezTo>
                <a:cubicBezTo>
                  <a:pt x="1104" y="1214"/>
                  <a:pt x="1082" y="1193"/>
                  <a:pt x="1056" y="1193"/>
                </a:cubicBezTo>
                <a:moveTo>
                  <a:pt x="2237" y="1189"/>
                </a:moveTo>
                <a:cubicBezTo>
                  <a:pt x="2221" y="1189"/>
                  <a:pt x="2207" y="1203"/>
                  <a:pt x="2207" y="1219"/>
                </a:cubicBezTo>
                <a:cubicBezTo>
                  <a:pt x="2207" y="1236"/>
                  <a:pt x="2221" y="1249"/>
                  <a:pt x="2237" y="1249"/>
                </a:cubicBezTo>
                <a:cubicBezTo>
                  <a:pt x="2254" y="1249"/>
                  <a:pt x="2267" y="1236"/>
                  <a:pt x="2267" y="1219"/>
                </a:cubicBezTo>
                <a:cubicBezTo>
                  <a:pt x="2267" y="1203"/>
                  <a:pt x="2254" y="1189"/>
                  <a:pt x="2237" y="1189"/>
                </a:cubicBezTo>
                <a:moveTo>
                  <a:pt x="577" y="1189"/>
                </a:moveTo>
                <a:cubicBezTo>
                  <a:pt x="560" y="1189"/>
                  <a:pt x="547" y="1203"/>
                  <a:pt x="547" y="1219"/>
                </a:cubicBezTo>
                <a:cubicBezTo>
                  <a:pt x="547" y="1236"/>
                  <a:pt x="560" y="1249"/>
                  <a:pt x="577" y="1249"/>
                </a:cubicBezTo>
                <a:cubicBezTo>
                  <a:pt x="594" y="1249"/>
                  <a:pt x="607" y="1236"/>
                  <a:pt x="607" y="1219"/>
                </a:cubicBezTo>
                <a:cubicBezTo>
                  <a:pt x="607" y="1203"/>
                  <a:pt x="594" y="1189"/>
                  <a:pt x="577" y="1189"/>
                </a:cubicBezTo>
                <a:moveTo>
                  <a:pt x="1369" y="1188"/>
                </a:moveTo>
                <a:cubicBezTo>
                  <a:pt x="1348" y="1188"/>
                  <a:pt x="1330" y="1205"/>
                  <a:pt x="1330" y="1226"/>
                </a:cubicBezTo>
                <a:cubicBezTo>
                  <a:pt x="1330" y="1248"/>
                  <a:pt x="1348" y="1265"/>
                  <a:pt x="1369" y="1265"/>
                </a:cubicBezTo>
                <a:cubicBezTo>
                  <a:pt x="1391" y="1265"/>
                  <a:pt x="1408" y="1248"/>
                  <a:pt x="1408" y="1226"/>
                </a:cubicBezTo>
                <a:cubicBezTo>
                  <a:pt x="1408" y="1205"/>
                  <a:pt x="1391" y="1188"/>
                  <a:pt x="1369" y="1188"/>
                </a:cubicBezTo>
                <a:moveTo>
                  <a:pt x="4594" y="1181"/>
                </a:moveTo>
                <a:cubicBezTo>
                  <a:pt x="4568" y="1181"/>
                  <a:pt x="4547" y="1201"/>
                  <a:pt x="4547" y="1227"/>
                </a:cubicBezTo>
                <a:cubicBezTo>
                  <a:pt x="4547" y="1253"/>
                  <a:pt x="4568" y="1273"/>
                  <a:pt x="4594" y="1273"/>
                </a:cubicBezTo>
                <a:cubicBezTo>
                  <a:pt x="4620" y="1273"/>
                  <a:pt x="4640" y="1253"/>
                  <a:pt x="4640" y="1227"/>
                </a:cubicBezTo>
                <a:cubicBezTo>
                  <a:pt x="4640" y="1201"/>
                  <a:pt x="4620" y="1181"/>
                  <a:pt x="4594" y="1181"/>
                </a:cubicBezTo>
                <a:moveTo>
                  <a:pt x="1990" y="1169"/>
                </a:moveTo>
                <a:cubicBezTo>
                  <a:pt x="1964" y="1169"/>
                  <a:pt x="1944" y="1190"/>
                  <a:pt x="1944" y="1215"/>
                </a:cubicBezTo>
                <a:cubicBezTo>
                  <a:pt x="1944" y="1241"/>
                  <a:pt x="1964" y="1262"/>
                  <a:pt x="1990" y="1262"/>
                </a:cubicBezTo>
                <a:cubicBezTo>
                  <a:pt x="2016" y="1262"/>
                  <a:pt x="2036" y="1241"/>
                  <a:pt x="2036" y="1215"/>
                </a:cubicBezTo>
                <a:cubicBezTo>
                  <a:pt x="2036" y="1190"/>
                  <a:pt x="2016" y="1169"/>
                  <a:pt x="1990" y="1169"/>
                </a:cubicBezTo>
                <a:moveTo>
                  <a:pt x="3823" y="1168"/>
                </a:moveTo>
                <a:cubicBezTo>
                  <a:pt x="3805" y="1168"/>
                  <a:pt x="3790" y="1183"/>
                  <a:pt x="3790" y="1201"/>
                </a:cubicBezTo>
                <a:cubicBezTo>
                  <a:pt x="3790" y="1220"/>
                  <a:pt x="3805" y="1234"/>
                  <a:pt x="3823" y="1234"/>
                </a:cubicBezTo>
                <a:cubicBezTo>
                  <a:pt x="3842" y="1234"/>
                  <a:pt x="3856" y="1220"/>
                  <a:pt x="3856" y="1201"/>
                </a:cubicBezTo>
                <a:cubicBezTo>
                  <a:pt x="3856" y="1183"/>
                  <a:pt x="3842" y="1168"/>
                  <a:pt x="3823" y="1168"/>
                </a:cubicBezTo>
                <a:moveTo>
                  <a:pt x="2989" y="1164"/>
                </a:moveTo>
                <a:cubicBezTo>
                  <a:pt x="2970" y="1164"/>
                  <a:pt x="2955" y="1179"/>
                  <a:pt x="2955" y="1197"/>
                </a:cubicBezTo>
                <a:cubicBezTo>
                  <a:pt x="2955" y="1216"/>
                  <a:pt x="2970" y="1230"/>
                  <a:pt x="2989" y="1230"/>
                </a:cubicBezTo>
                <a:cubicBezTo>
                  <a:pt x="3007" y="1230"/>
                  <a:pt x="3022" y="1216"/>
                  <a:pt x="3022" y="1197"/>
                </a:cubicBezTo>
                <a:cubicBezTo>
                  <a:pt x="3022" y="1179"/>
                  <a:pt x="3007" y="1164"/>
                  <a:pt x="2989" y="1164"/>
                </a:cubicBezTo>
                <a:moveTo>
                  <a:pt x="1219" y="1156"/>
                </a:moveTo>
                <a:cubicBezTo>
                  <a:pt x="1201" y="1156"/>
                  <a:pt x="1186" y="1171"/>
                  <a:pt x="1186" y="1189"/>
                </a:cubicBezTo>
                <a:cubicBezTo>
                  <a:pt x="1186" y="1208"/>
                  <a:pt x="1201" y="1223"/>
                  <a:pt x="1219" y="1223"/>
                </a:cubicBezTo>
                <a:cubicBezTo>
                  <a:pt x="1238" y="1223"/>
                  <a:pt x="1253" y="1208"/>
                  <a:pt x="1253" y="1189"/>
                </a:cubicBezTo>
                <a:cubicBezTo>
                  <a:pt x="1253" y="1171"/>
                  <a:pt x="1238" y="1156"/>
                  <a:pt x="1219" y="1156"/>
                </a:cubicBezTo>
                <a:moveTo>
                  <a:pt x="401" y="1156"/>
                </a:moveTo>
                <a:cubicBezTo>
                  <a:pt x="382" y="1156"/>
                  <a:pt x="367" y="1171"/>
                  <a:pt x="367" y="1189"/>
                </a:cubicBezTo>
                <a:cubicBezTo>
                  <a:pt x="367" y="1208"/>
                  <a:pt x="382" y="1223"/>
                  <a:pt x="401" y="1223"/>
                </a:cubicBezTo>
                <a:cubicBezTo>
                  <a:pt x="419" y="1223"/>
                  <a:pt x="434" y="1208"/>
                  <a:pt x="434" y="1189"/>
                </a:cubicBezTo>
                <a:cubicBezTo>
                  <a:pt x="434" y="1171"/>
                  <a:pt x="419" y="1156"/>
                  <a:pt x="401" y="1156"/>
                </a:cubicBezTo>
                <a:moveTo>
                  <a:pt x="2794" y="1152"/>
                </a:moveTo>
                <a:cubicBezTo>
                  <a:pt x="2770" y="1152"/>
                  <a:pt x="2752" y="1171"/>
                  <a:pt x="2752" y="1194"/>
                </a:cubicBezTo>
                <a:cubicBezTo>
                  <a:pt x="2752" y="1217"/>
                  <a:pt x="2770" y="1236"/>
                  <a:pt x="2794" y="1236"/>
                </a:cubicBezTo>
                <a:cubicBezTo>
                  <a:pt x="2817" y="1236"/>
                  <a:pt x="2835" y="1217"/>
                  <a:pt x="2835" y="1194"/>
                </a:cubicBezTo>
                <a:cubicBezTo>
                  <a:pt x="2835" y="1171"/>
                  <a:pt x="2817" y="1152"/>
                  <a:pt x="2794" y="1152"/>
                </a:cubicBezTo>
                <a:moveTo>
                  <a:pt x="205" y="1144"/>
                </a:moveTo>
                <a:cubicBezTo>
                  <a:pt x="182" y="1144"/>
                  <a:pt x="163" y="1163"/>
                  <a:pt x="163" y="1186"/>
                </a:cubicBezTo>
                <a:cubicBezTo>
                  <a:pt x="163" y="1209"/>
                  <a:pt x="182" y="1228"/>
                  <a:pt x="205" y="1228"/>
                </a:cubicBezTo>
                <a:cubicBezTo>
                  <a:pt x="229" y="1228"/>
                  <a:pt x="247" y="1209"/>
                  <a:pt x="247" y="1186"/>
                </a:cubicBezTo>
                <a:cubicBezTo>
                  <a:pt x="247" y="1163"/>
                  <a:pt x="229" y="1144"/>
                  <a:pt x="205" y="1144"/>
                </a:cubicBezTo>
                <a:moveTo>
                  <a:pt x="5511" y="1127"/>
                </a:moveTo>
                <a:cubicBezTo>
                  <a:pt x="5492" y="1127"/>
                  <a:pt x="5478" y="1142"/>
                  <a:pt x="5478" y="1160"/>
                </a:cubicBezTo>
                <a:cubicBezTo>
                  <a:pt x="5478" y="1179"/>
                  <a:pt x="5492" y="1194"/>
                  <a:pt x="5511" y="1194"/>
                </a:cubicBezTo>
                <a:cubicBezTo>
                  <a:pt x="5529" y="1194"/>
                  <a:pt x="5544" y="1179"/>
                  <a:pt x="5544" y="1160"/>
                </a:cubicBezTo>
                <a:cubicBezTo>
                  <a:pt x="5544" y="1142"/>
                  <a:pt x="5529" y="1127"/>
                  <a:pt x="5511" y="1127"/>
                </a:cubicBezTo>
                <a:moveTo>
                  <a:pt x="5316" y="1115"/>
                </a:moveTo>
                <a:cubicBezTo>
                  <a:pt x="5292" y="1115"/>
                  <a:pt x="5274" y="1134"/>
                  <a:pt x="5274" y="1157"/>
                </a:cubicBezTo>
                <a:cubicBezTo>
                  <a:pt x="5274" y="1180"/>
                  <a:pt x="5292" y="1199"/>
                  <a:pt x="5316" y="1199"/>
                </a:cubicBezTo>
                <a:cubicBezTo>
                  <a:pt x="5339" y="1199"/>
                  <a:pt x="5358" y="1180"/>
                  <a:pt x="5358" y="1157"/>
                </a:cubicBezTo>
                <a:cubicBezTo>
                  <a:pt x="5358" y="1134"/>
                  <a:pt x="5339" y="1115"/>
                  <a:pt x="5316" y="1115"/>
                </a:cubicBezTo>
                <a:moveTo>
                  <a:pt x="3545" y="1105"/>
                </a:moveTo>
                <a:cubicBezTo>
                  <a:pt x="3525" y="1105"/>
                  <a:pt x="3509" y="1121"/>
                  <a:pt x="3509" y="1141"/>
                </a:cubicBezTo>
                <a:cubicBezTo>
                  <a:pt x="3509" y="1161"/>
                  <a:pt x="3525" y="1177"/>
                  <a:pt x="3545" y="1177"/>
                </a:cubicBezTo>
                <a:cubicBezTo>
                  <a:pt x="3564" y="1177"/>
                  <a:pt x="3581" y="1161"/>
                  <a:pt x="3581" y="1141"/>
                </a:cubicBezTo>
                <a:cubicBezTo>
                  <a:pt x="3581" y="1121"/>
                  <a:pt x="3564" y="1105"/>
                  <a:pt x="3545" y="1105"/>
                </a:cubicBezTo>
                <a:moveTo>
                  <a:pt x="941" y="1093"/>
                </a:moveTo>
                <a:cubicBezTo>
                  <a:pt x="921" y="1093"/>
                  <a:pt x="905" y="1109"/>
                  <a:pt x="905" y="1129"/>
                </a:cubicBezTo>
                <a:cubicBezTo>
                  <a:pt x="905" y="1149"/>
                  <a:pt x="921" y="1165"/>
                  <a:pt x="941" y="1165"/>
                </a:cubicBezTo>
                <a:cubicBezTo>
                  <a:pt x="961" y="1165"/>
                  <a:pt x="977" y="1149"/>
                  <a:pt x="977" y="1129"/>
                </a:cubicBezTo>
                <a:cubicBezTo>
                  <a:pt x="977" y="1109"/>
                  <a:pt x="961" y="1093"/>
                  <a:pt x="941" y="1093"/>
                </a:cubicBezTo>
                <a:moveTo>
                  <a:pt x="3442" y="1091"/>
                </a:moveTo>
                <a:cubicBezTo>
                  <a:pt x="3431" y="1091"/>
                  <a:pt x="3423" y="1099"/>
                  <a:pt x="3423" y="1110"/>
                </a:cubicBezTo>
                <a:cubicBezTo>
                  <a:pt x="3423" y="1120"/>
                  <a:pt x="3431" y="1129"/>
                  <a:pt x="3442" y="1129"/>
                </a:cubicBezTo>
                <a:cubicBezTo>
                  <a:pt x="3452" y="1129"/>
                  <a:pt x="3461" y="1120"/>
                  <a:pt x="3461" y="1110"/>
                </a:cubicBezTo>
                <a:cubicBezTo>
                  <a:pt x="3461" y="1099"/>
                  <a:pt x="3452" y="1091"/>
                  <a:pt x="3442" y="1091"/>
                </a:cubicBezTo>
                <a:moveTo>
                  <a:pt x="4973" y="1088"/>
                </a:moveTo>
                <a:cubicBezTo>
                  <a:pt x="4961" y="1088"/>
                  <a:pt x="4952" y="1097"/>
                  <a:pt x="4952" y="1109"/>
                </a:cubicBezTo>
                <a:cubicBezTo>
                  <a:pt x="4952" y="1121"/>
                  <a:pt x="4961" y="1130"/>
                  <a:pt x="4973" y="1130"/>
                </a:cubicBezTo>
                <a:cubicBezTo>
                  <a:pt x="4985" y="1130"/>
                  <a:pt x="4994" y="1121"/>
                  <a:pt x="4994" y="1109"/>
                </a:cubicBezTo>
                <a:cubicBezTo>
                  <a:pt x="4994" y="1097"/>
                  <a:pt x="4985" y="1088"/>
                  <a:pt x="4973" y="1088"/>
                </a:cubicBezTo>
                <a:moveTo>
                  <a:pt x="4353" y="1079"/>
                </a:moveTo>
                <a:cubicBezTo>
                  <a:pt x="4339" y="1079"/>
                  <a:pt x="4329" y="1090"/>
                  <a:pt x="4329" y="1103"/>
                </a:cubicBezTo>
                <a:cubicBezTo>
                  <a:pt x="4329" y="1116"/>
                  <a:pt x="4339" y="1127"/>
                  <a:pt x="4353" y="1127"/>
                </a:cubicBezTo>
                <a:cubicBezTo>
                  <a:pt x="4366" y="1127"/>
                  <a:pt x="4377" y="1116"/>
                  <a:pt x="4377" y="1103"/>
                </a:cubicBezTo>
                <a:cubicBezTo>
                  <a:pt x="4377" y="1090"/>
                  <a:pt x="4366" y="1079"/>
                  <a:pt x="4353" y="1079"/>
                </a:cubicBezTo>
                <a:moveTo>
                  <a:pt x="838" y="1079"/>
                </a:moveTo>
                <a:cubicBezTo>
                  <a:pt x="827" y="1079"/>
                  <a:pt x="819" y="1087"/>
                  <a:pt x="819" y="1098"/>
                </a:cubicBezTo>
                <a:cubicBezTo>
                  <a:pt x="819" y="1108"/>
                  <a:pt x="827" y="1117"/>
                  <a:pt x="838" y="1117"/>
                </a:cubicBezTo>
                <a:cubicBezTo>
                  <a:pt x="848" y="1117"/>
                  <a:pt x="857" y="1108"/>
                  <a:pt x="857" y="1098"/>
                </a:cubicBezTo>
                <a:cubicBezTo>
                  <a:pt x="857" y="1087"/>
                  <a:pt x="848" y="1079"/>
                  <a:pt x="838" y="1079"/>
                </a:cubicBezTo>
                <a:moveTo>
                  <a:pt x="2369" y="1076"/>
                </a:moveTo>
                <a:cubicBezTo>
                  <a:pt x="2358" y="1076"/>
                  <a:pt x="2348" y="1086"/>
                  <a:pt x="2348" y="1097"/>
                </a:cubicBezTo>
                <a:cubicBezTo>
                  <a:pt x="2348" y="1109"/>
                  <a:pt x="2358" y="1118"/>
                  <a:pt x="2369" y="1118"/>
                </a:cubicBezTo>
                <a:cubicBezTo>
                  <a:pt x="2381" y="1118"/>
                  <a:pt x="2390" y="1109"/>
                  <a:pt x="2390" y="1097"/>
                </a:cubicBezTo>
                <a:cubicBezTo>
                  <a:pt x="2390" y="1086"/>
                  <a:pt x="2381" y="1076"/>
                  <a:pt x="2369" y="1076"/>
                </a:cubicBezTo>
                <a:moveTo>
                  <a:pt x="1749" y="1067"/>
                </a:moveTo>
                <a:cubicBezTo>
                  <a:pt x="1735" y="1067"/>
                  <a:pt x="1725" y="1078"/>
                  <a:pt x="1725" y="1091"/>
                </a:cubicBezTo>
                <a:cubicBezTo>
                  <a:pt x="1725" y="1105"/>
                  <a:pt x="1735" y="1115"/>
                  <a:pt x="1749" y="1115"/>
                </a:cubicBezTo>
                <a:cubicBezTo>
                  <a:pt x="1762" y="1115"/>
                  <a:pt x="1773" y="1105"/>
                  <a:pt x="1773" y="1091"/>
                </a:cubicBezTo>
                <a:cubicBezTo>
                  <a:pt x="1773" y="1078"/>
                  <a:pt x="1762" y="1067"/>
                  <a:pt x="1749" y="1067"/>
                </a:cubicBezTo>
                <a:moveTo>
                  <a:pt x="2605" y="1064"/>
                </a:moveTo>
                <a:cubicBezTo>
                  <a:pt x="2577" y="1064"/>
                  <a:pt x="2555" y="1086"/>
                  <a:pt x="2555" y="1114"/>
                </a:cubicBezTo>
                <a:cubicBezTo>
                  <a:pt x="2555" y="1141"/>
                  <a:pt x="2577" y="1164"/>
                  <a:pt x="2605" y="1164"/>
                </a:cubicBezTo>
                <a:cubicBezTo>
                  <a:pt x="2632" y="1164"/>
                  <a:pt x="2655" y="1141"/>
                  <a:pt x="2655" y="1114"/>
                </a:cubicBezTo>
                <a:cubicBezTo>
                  <a:pt x="2655" y="1086"/>
                  <a:pt x="2632" y="1064"/>
                  <a:pt x="2605" y="1064"/>
                </a:cubicBezTo>
                <a:moveTo>
                  <a:pt x="3248" y="1064"/>
                </a:moveTo>
                <a:cubicBezTo>
                  <a:pt x="3238" y="1064"/>
                  <a:pt x="3229" y="1072"/>
                  <a:pt x="3229" y="1083"/>
                </a:cubicBezTo>
                <a:cubicBezTo>
                  <a:pt x="3229" y="1093"/>
                  <a:pt x="3238" y="1102"/>
                  <a:pt x="3248" y="1102"/>
                </a:cubicBezTo>
                <a:cubicBezTo>
                  <a:pt x="3259" y="1102"/>
                  <a:pt x="3267" y="1093"/>
                  <a:pt x="3267" y="1083"/>
                </a:cubicBezTo>
                <a:cubicBezTo>
                  <a:pt x="3267" y="1072"/>
                  <a:pt x="3259" y="1064"/>
                  <a:pt x="3248" y="1064"/>
                </a:cubicBezTo>
                <a:moveTo>
                  <a:pt x="17" y="1056"/>
                </a:moveTo>
                <a:cubicBezTo>
                  <a:pt x="11" y="1056"/>
                  <a:pt x="5" y="1057"/>
                  <a:pt x="0" y="1059"/>
                </a:cubicBezTo>
                <a:cubicBezTo>
                  <a:pt x="0" y="1153"/>
                  <a:pt x="0" y="1153"/>
                  <a:pt x="0" y="1153"/>
                </a:cubicBezTo>
                <a:cubicBezTo>
                  <a:pt x="5" y="1155"/>
                  <a:pt x="11" y="1156"/>
                  <a:pt x="17" y="1156"/>
                </a:cubicBezTo>
                <a:cubicBezTo>
                  <a:pt x="44" y="1156"/>
                  <a:pt x="67" y="1134"/>
                  <a:pt x="67" y="1106"/>
                </a:cubicBezTo>
                <a:cubicBezTo>
                  <a:pt x="67" y="1078"/>
                  <a:pt x="44" y="1056"/>
                  <a:pt x="17" y="1056"/>
                </a:cubicBezTo>
                <a:moveTo>
                  <a:pt x="660" y="1056"/>
                </a:moveTo>
                <a:cubicBezTo>
                  <a:pt x="649" y="1056"/>
                  <a:pt x="641" y="1065"/>
                  <a:pt x="641" y="1075"/>
                </a:cubicBezTo>
                <a:cubicBezTo>
                  <a:pt x="641" y="1086"/>
                  <a:pt x="649" y="1094"/>
                  <a:pt x="660" y="1094"/>
                </a:cubicBezTo>
                <a:cubicBezTo>
                  <a:pt x="670" y="1094"/>
                  <a:pt x="679" y="1086"/>
                  <a:pt x="679" y="1075"/>
                </a:cubicBezTo>
                <a:cubicBezTo>
                  <a:pt x="679" y="1065"/>
                  <a:pt x="670" y="1056"/>
                  <a:pt x="660" y="1056"/>
                </a:cubicBezTo>
                <a:moveTo>
                  <a:pt x="4527" y="1046"/>
                </a:moveTo>
                <a:cubicBezTo>
                  <a:pt x="4501" y="1046"/>
                  <a:pt x="4479" y="1067"/>
                  <a:pt x="4479" y="1094"/>
                </a:cubicBezTo>
                <a:cubicBezTo>
                  <a:pt x="4479" y="1120"/>
                  <a:pt x="4501" y="1142"/>
                  <a:pt x="4527" y="1142"/>
                </a:cubicBezTo>
                <a:cubicBezTo>
                  <a:pt x="4554" y="1142"/>
                  <a:pt x="4575" y="1120"/>
                  <a:pt x="4575" y="1094"/>
                </a:cubicBezTo>
                <a:cubicBezTo>
                  <a:pt x="4575" y="1067"/>
                  <a:pt x="4554" y="1046"/>
                  <a:pt x="4527" y="1046"/>
                </a:cubicBezTo>
                <a:moveTo>
                  <a:pt x="4841" y="1040"/>
                </a:moveTo>
                <a:cubicBezTo>
                  <a:pt x="4820" y="1040"/>
                  <a:pt x="4802" y="1058"/>
                  <a:pt x="4802" y="1079"/>
                </a:cubicBezTo>
                <a:cubicBezTo>
                  <a:pt x="4802" y="1101"/>
                  <a:pt x="4820" y="1118"/>
                  <a:pt x="4841" y="1118"/>
                </a:cubicBezTo>
                <a:cubicBezTo>
                  <a:pt x="4862" y="1118"/>
                  <a:pt x="4880" y="1101"/>
                  <a:pt x="4880" y="1079"/>
                </a:cubicBezTo>
                <a:cubicBezTo>
                  <a:pt x="4880" y="1058"/>
                  <a:pt x="4862" y="1040"/>
                  <a:pt x="4841" y="1040"/>
                </a:cubicBezTo>
                <a:moveTo>
                  <a:pt x="4033" y="1038"/>
                </a:moveTo>
                <a:cubicBezTo>
                  <a:pt x="4016" y="1038"/>
                  <a:pt x="4003" y="1052"/>
                  <a:pt x="4003" y="1068"/>
                </a:cubicBezTo>
                <a:cubicBezTo>
                  <a:pt x="4003" y="1085"/>
                  <a:pt x="4016" y="1098"/>
                  <a:pt x="4033" y="1098"/>
                </a:cubicBezTo>
                <a:cubicBezTo>
                  <a:pt x="4050" y="1098"/>
                  <a:pt x="4063" y="1085"/>
                  <a:pt x="4063" y="1068"/>
                </a:cubicBezTo>
                <a:cubicBezTo>
                  <a:pt x="4063" y="1052"/>
                  <a:pt x="4050" y="1038"/>
                  <a:pt x="4033" y="1038"/>
                </a:cubicBezTo>
                <a:moveTo>
                  <a:pt x="1924" y="1034"/>
                </a:moveTo>
                <a:cubicBezTo>
                  <a:pt x="1897" y="1034"/>
                  <a:pt x="1876" y="1056"/>
                  <a:pt x="1876" y="1082"/>
                </a:cubicBezTo>
                <a:cubicBezTo>
                  <a:pt x="1876" y="1109"/>
                  <a:pt x="1897" y="1130"/>
                  <a:pt x="1924" y="1130"/>
                </a:cubicBezTo>
                <a:cubicBezTo>
                  <a:pt x="1950" y="1130"/>
                  <a:pt x="1971" y="1109"/>
                  <a:pt x="1971" y="1082"/>
                </a:cubicBezTo>
                <a:cubicBezTo>
                  <a:pt x="1971" y="1056"/>
                  <a:pt x="1950" y="1034"/>
                  <a:pt x="1924" y="1034"/>
                </a:cubicBezTo>
                <a:moveTo>
                  <a:pt x="3105" y="1031"/>
                </a:moveTo>
                <a:cubicBezTo>
                  <a:pt x="3089" y="1031"/>
                  <a:pt x="3075" y="1044"/>
                  <a:pt x="3075" y="1060"/>
                </a:cubicBezTo>
                <a:cubicBezTo>
                  <a:pt x="3075" y="1077"/>
                  <a:pt x="3089" y="1090"/>
                  <a:pt x="3105" y="1090"/>
                </a:cubicBezTo>
                <a:cubicBezTo>
                  <a:pt x="3122" y="1090"/>
                  <a:pt x="3135" y="1077"/>
                  <a:pt x="3135" y="1060"/>
                </a:cubicBezTo>
                <a:cubicBezTo>
                  <a:pt x="3135" y="1044"/>
                  <a:pt x="3122" y="1031"/>
                  <a:pt x="3105" y="1031"/>
                </a:cubicBezTo>
                <a:moveTo>
                  <a:pt x="2237" y="1029"/>
                </a:moveTo>
                <a:cubicBezTo>
                  <a:pt x="2216" y="1029"/>
                  <a:pt x="2198" y="1046"/>
                  <a:pt x="2198" y="1067"/>
                </a:cubicBezTo>
                <a:cubicBezTo>
                  <a:pt x="2198" y="1089"/>
                  <a:pt x="2216" y="1106"/>
                  <a:pt x="2237" y="1106"/>
                </a:cubicBezTo>
                <a:cubicBezTo>
                  <a:pt x="2259" y="1106"/>
                  <a:pt x="2276" y="1089"/>
                  <a:pt x="2276" y="1067"/>
                </a:cubicBezTo>
                <a:cubicBezTo>
                  <a:pt x="2276" y="1046"/>
                  <a:pt x="2259" y="1029"/>
                  <a:pt x="2237" y="1029"/>
                </a:cubicBezTo>
                <a:moveTo>
                  <a:pt x="5127" y="1027"/>
                </a:moveTo>
                <a:cubicBezTo>
                  <a:pt x="5099" y="1027"/>
                  <a:pt x="5077" y="1049"/>
                  <a:pt x="5077" y="1077"/>
                </a:cubicBezTo>
                <a:cubicBezTo>
                  <a:pt x="5077" y="1105"/>
                  <a:pt x="5099" y="1127"/>
                  <a:pt x="5127" y="1127"/>
                </a:cubicBezTo>
                <a:cubicBezTo>
                  <a:pt x="5155" y="1127"/>
                  <a:pt x="5177" y="1105"/>
                  <a:pt x="5177" y="1077"/>
                </a:cubicBezTo>
                <a:cubicBezTo>
                  <a:pt x="5177" y="1049"/>
                  <a:pt x="5155" y="1027"/>
                  <a:pt x="5127" y="1027"/>
                </a:cubicBezTo>
                <a:moveTo>
                  <a:pt x="1429" y="1026"/>
                </a:moveTo>
                <a:cubicBezTo>
                  <a:pt x="1413" y="1026"/>
                  <a:pt x="1399" y="1040"/>
                  <a:pt x="1399" y="1056"/>
                </a:cubicBezTo>
                <a:cubicBezTo>
                  <a:pt x="1399" y="1073"/>
                  <a:pt x="1413" y="1086"/>
                  <a:pt x="1429" y="1086"/>
                </a:cubicBezTo>
                <a:cubicBezTo>
                  <a:pt x="1446" y="1086"/>
                  <a:pt x="1459" y="1073"/>
                  <a:pt x="1459" y="1056"/>
                </a:cubicBezTo>
                <a:cubicBezTo>
                  <a:pt x="1459" y="1040"/>
                  <a:pt x="1446" y="1026"/>
                  <a:pt x="1429" y="1026"/>
                </a:cubicBezTo>
                <a:moveTo>
                  <a:pt x="517" y="1023"/>
                </a:moveTo>
                <a:cubicBezTo>
                  <a:pt x="501" y="1023"/>
                  <a:pt x="487" y="1036"/>
                  <a:pt x="487" y="1053"/>
                </a:cubicBezTo>
                <a:cubicBezTo>
                  <a:pt x="487" y="1069"/>
                  <a:pt x="501" y="1083"/>
                  <a:pt x="517" y="1083"/>
                </a:cubicBezTo>
                <a:cubicBezTo>
                  <a:pt x="534" y="1083"/>
                  <a:pt x="547" y="1069"/>
                  <a:pt x="547" y="1053"/>
                </a:cubicBezTo>
                <a:cubicBezTo>
                  <a:pt x="547" y="1036"/>
                  <a:pt x="534" y="1023"/>
                  <a:pt x="517" y="1023"/>
                </a:cubicBezTo>
                <a:moveTo>
                  <a:pt x="5599" y="1014"/>
                </a:moveTo>
                <a:cubicBezTo>
                  <a:pt x="5598" y="1017"/>
                  <a:pt x="5597" y="1020"/>
                  <a:pt x="5597" y="1024"/>
                </a:cubicBezTo>
                <a:cubicBezTo>
                  <a:pt x="5597" y="1027"/>
                  <a:pt x="5598" y="1031"/>
                  <a:pt x="5599" y="1034"/>
                </a:cubicBezTo>
                <a:cubicBezTo>
                  <a:pt x="5599" y="1014"/>
                  <a:pt x="5599" y="1014"/>
                  <a:pt x="5599" y="1014"/>
                </a:cubicBezTo>
                <a:moveTo>
                  <a:pt x="2858" y="1010"/>
                </a:moveTo>
                <a:cubicBezTo>
                  <a:pt x="2832" y="1010"/>
                  <a:pt x="2811" y="1031"/>
                  <a:pt x="2811" y="1056"/>
                </a:cubicBezTo>
                <a:cubicBezTo>
                  <a:pt x="2811" y="1082"/>
                  <a:pt x="2832" y="1103"/>
                  <a:pt x="2858" y="1103"/>
                </a:cubicBezTo>
                <a:cubicBezTo>
                  <a:pt x="2884" y="1103"/>
                  <a:pt x="2904" y="1082"/>
                  <a:pt x="2904" y="1056"/>
                </a:cubicBezTo>
                <a:cubicBezTo>
                  <a:pt x="2904" y="1031"/>
                  <a:pt x="2884" y="1010"/>
                  <a:pt x="2858" y="1010"/>
                </a:cubicBezTo>
                <a:moveTo>
                  <a:pt x="4691" y="1009"/>
                </a:moveTo>
                <a:cubicBezTo>
                  <a:pt x="4673" y="1009"/>
                  <a:pt x="4658" y="1024"/>
                  <a:pt x="4658" y="1042"/>
                </a:cubicBezTo>
                <a:cubicBezTo>
                  <a:pt x="4658" y="1061"/>
                  <a:pt x="4673" y="1076"/>
                  <a:pt x="4691" y="1076"/>
                </a:cubicBezTo>
                <a:cubicBezTo>
                  <a:pt x="4710" y="1076"/>
                  <a:pt x="4724" y="1061"/>
                  <a:pt x="4724" y="1042"/>
                </a:cubicBezTo>
                <a:cubicBezTo>
                  <a:pt x="4724" y="1024"/>
                  <a:pt x="4710" y="1009"/>
                  <a:pt x="4691" y="1009"/>
                </a:cubicBezTo>
                <a:moveTo>
                  <a:pt x="3857" y="1005"/>
                </a:moveTo>
                <a:cubicBezTo>
                  <a:pt x="3838" y="1005"/>
                  <a:pt x="3823" y="1020"/>
                  <a:pt x="3823" y="1038"/>
                </a:cubicBezTo>
                <a:cubicBezTo>
                  <a:pt x="3823" y="1057"/>
                  <a:pt x="3838" y="1072"/>
                  <a:pt x="3857" y="1072"/>
                </a:cubicBezTo>
                <a:cubicBezTo>
                  <a:pt x="3875" y="1072"/>
                  <a:pt x="3890" y="1057"/>
                  <a:pt x="3890" y="1038"/>
                </a:cubicBezTo>
                <a:cubicBezTo>
                  <a:pt x="3890" y="1020"/>
                  <a:pt x="3875" y="1005"/>
                  <a:pt x="3857" y="1005"/>
                </a:cubicBezTo>
                <a:moveTo>
                  <a:pt x="270" y="1002"/>
                </a:moveTo>
                <a:cubicBezTo>
                  <a:pt x="244" y="1002"/>
                  <a:pt x="223" y="1023"/>
                  <a:pt x="223" y="1049"/>
                </a:cubicBezTo>
                <a:cubicBezTo>
                  <a:pt x="223" y="1074"/>
                  <a:pt x="244" y="1095"/>
                  <a:pt x="270" y="1095"/>
                </a:cubicBezTo>
                <a:cubicBezTo>
                  <a:pt x="296" y="1095"/>
                  <a:pt x="316" y="1074"/>
                  <a:pt x="316" y="1049"/>
                </a:cubicBezTo>
                <a:cubicBezTo>
                  <a:pt x="316" y="1023"/>
                  <a:pt x="296" y="1002"/>
                  <a:pt x="270" y="1002"/>
                </a:cubicBezTo>
                <a:moveTo>
                  <a:pt x="2087" y="997"/>
                </a:moveTo>
                <a:cubicBezTo>
                  <a:pt x="2069" y="997"/>
                  <a:pt x="2054" y="1012"/>
                  <a:pt x="2054" y="1031"/>
                </a:cubicBezTo>
                <a:cubicBezTo>
                  <a:pt x="2054" y="1049"/>
                  <a:pt x="2069" y="1064"/>
                  <a:pt x="2087" y="1064"/>
                </a:cubicBezTo>
                <a:cubicBezTo>
                  <a:pt x="2106" y="1064"/>
                  <a:pt x="2121" y="1049"/>
                  <a:pt x="2121" y="1031"/>
                </a:cubicBezTo>
                <a:cubicBezTo>
                  <a:pt x="2121" y="1012"/>
                  <a:pt x="2106" y="997"/>
                  <a:pt x="2087" y="997"/>
                </a:cubicBezTo>
                <a:moveTo>
                  <a:pt x="1253" y="993"/>
                </a:moveTo>
                <a:cubicBezTo>
                  <a:pt x="1234" y="993"/>
                  <a:pt x="1219" y="1008"/>
                  <a:pt x="1219" y="1026"/>
                </a:cubicBezTo>
                <a:cubicBezTo>
                  <a:pt x="1219" y="1045"/>
                  <a:pt x="1234" y="1060"/>
                  <a:pt x="1253" y="1060"/>
                </a:cubicBezTo>
                <a:cubicBezTo>
                  <a:pt x="1271" y="1060"/>
                  <a:pt x="1286" y="1045"/>
                  <a:pt x="1286" y="1026"/>
                </a:cubicBezTo>
                <a:cubicBezTo>
                  <a:pt x="1286" y="1008"/>
                  <a:pt x="1271" y="993"/>
                  <a:pt x="1253" y="993"/>
                </a:cubicBezTo>
                <a:moveTo>
                  <a:pt x="3661" y="993"/>
                </a:moveTo>
                <a:cubicBezTo>
                  <a:pt x="3638" y="993"/>
                  <a:pt x="3620" y="1012"/>
                  <a:pt x="3620" y="1035"/>
                </a:cubicBezTo>
                <a:cubicBezTo>
                  <a:pt x="3620" y="1058"/>
                  <a:pt x="3638" y="1077"/>
                  <a:pt x="3661" y="1077"/>
                </a:cubicBezTo>
                <a:cubicBezTo>
                  <a:pt x="3685" y="1077"/>
                  <a:pt x="3703" y="1058"/>
                  <a:pt x="3703" y="1035"/>
                </a:cubicBezTo>
                <a:cubicBezTo>
                  <a:pt x="3703" y="1012"/>
                  <a:pt x="3685" y="993"/>
                  <a:pt x="3661" y="993"/>
                </a:cubicBezTo>
                <a:moveTo>
                  <a:pt x="1058" y="981"/>
                </a:moveTo>
                <a:cubicBezTo>
                  <a:pt x="1034" y="981"/>
                  <a:pt x="1016" y="1000"/>
                  <a:pt x="1016" y="1023"/>
                </a:cubicBezTo>
                <a:cubicBezTo>
                  <a:pt x="1016" y="1046"/>
                  <a:pt x="1034" y="1065"/>
                  <a:pt x="1058" y="1065"/>
                </a:cubicBezTo>
                <a:cubicBezTo>
                  <a:pt x="1081" y="1065"/>
                  <a:pt x="1100" y="1046"/>
                  <a:pt x="1100" y="1023"/>
                </a:cubicBezTo>
                <a:cubicBezTo>
                  <a:pt x="1100" y="1000"/>
                  <a:pt x="1081" y="981"/>
                  <a:pt x="1058" y="981"/>
                </a:cubicBezTo>
                <a:moveTo>
                  <a:pt x="5380" y="973"/>
                </a:moveTo>
                <a:cubicBezTo>
                  <a:pt x="5354" y="973"/>
                  <a:pt x="5334" y="994"/>
                  <a:pt x="5334" y="1020"/>
                </a:cubicBezTo>
                <a:cubicBezTo>
                  <a:pt x="5334" y="1045"/>
                  <a:pt x="5354" y="1066"/>
                  <a:pt x="5380" y="1066"/>
                </a:cubicBezTo>
                <a:cubicBezTo>
                  <a:pt x="5406" y="1066"/>
                  <a:pt x="5427" y="1045"/>
                  <a:pt x="5427" y="1020"/>
                </a:cubicBezTo>
                <a:cubicBezTo>
                  <a:pt x="5427" y="994"/>
                  <a:pt x="5406" y="973"/>
                  <a:pt x="5380" y="973"/>
                </a:cubicBezTo>
                <a:moveTo>
                  <a:pt x="4413" y="946"/>
                </a:moveTo>
                <a:cubicBezTo>
                  <a:pt x="4393" y="946"/>
                  <a:pt x="4377" y="962"/>
                  <a:pt x="4377" y="982"/>
                </a:cubicBezTo>
                <a:cubicBezTo>
                  <a:pt x="4377" y="1002"/>
                  <a:pt x="4393" y="1018"/>
                  <a:pt x="4413" y="1018"/>
                </a:cubicBezTo>
                <a:cubicBezTo>
                  <a:pt x="4432" y="1018"/>
                  <a:pt x="4449" y="1002"/>
                  <a:pt x="4449" y="982"/>
                </a:cubicBezTo>
                <a:cubicBezTo>
                  <a:pt x="4449" y="962"/>
                  <a:pt x="4432" y="946"/>
                  <a:pt x="4413" y="946"/>
                </a:cubicBezTo>
                <a:moveTo>
                  <a:pt x="1809" y="934"/>
                </a:moveTo>
                <a:cubicBezTo>
                  <a:pt x="1789" y="934"/>
                  <a:pt x="1773" y="950"/>
                  <a:pt x="1773" y="970"/>
                </a:cubicBezTo>
                <a:cubicBezTo>
                  <a:pt x="1773" y="990"/>
                  <a:pt x="1789" y="1006"/>
                  <a:pt x="1809" y="1006"/>
                </a:cubicBezTo>
                <a:cubicBezTo>
                  <a:pt x="1829" y="1006"/>
                  <a:pt x="1845" y="990"/>
                  <a:pt x="1845" y="970"/>
                </a:cubicBezTo>
                <a:cubicBezTo>
                  <a:pt x="1845" y="950"/>
                  <a:pt x="1829" y="934"/>
                  <a:pt x="1809" y="934"/>
                </a:cubicBezTo>
                <a:moveTo>
                  <a:pt x="4310" y="932"/>
                </a:moveTo>
                <a:cubicBezTo>
                  <a:pt x="4299" y="932"/>
                  <a:pt x="4291" y="940"/>
                  <a:pt x="4291" y="951"/>
                </a:cubicBezTo>
                <a:cubicBezTo>
                  <a:pt x="4291" y="961"/>
                  <a:pt x="4299" y="970"/>
                  <a:pt x="4310" y="970"/>
                </a:cubicBezTo>
                <a:cubicBezTo>
                  <a:pt x="4320" y="970"/>
                  <a:pt x="4329" y="961"/>
                  <a:pt x="4329" y="951"/>
                </a:cubicBezTo>
                <a:cubicBezTo>
                  <a:pt x="4329" y="940"/>
                  <a:pt x="4320" y="932"/>
                  <a:pt x="4310" y="932"/>
                </a:cubicBezTo>
                <a:moveTo>
                  <a:pt x="1706" y="920"/>
                </a:moveTo>
                <a:cubicBezTo>
                  <a:pt x="1695" y="920"/>
                  <a:pt x="1687" y="929"/>
                  <a:pt x="1687" y="939"/>
                </a:cubicBezTo>
                <a:cubicBezTo>
                  <a:pt x="1687" y="950"/>
                  <a:pt x="1695" y="958"/>
                  <a:pt x="1706" y="958"/>
                </a:cubicBezTo>
                <a:cubicBezTo>
                  <a:pt x="1716" y="958"/>
                  <a:pt x="1725" y="950"/>
                  <a:pt x="1725" y="939"/>
                </a:cubicBezTo>
                <a:cubicBezTo>
                  <a:pt x="1725" y="929"/>
                  <a:pt x="1716" y="920"/>
                  <a:pt x="1706" y="920"/>
                </a:cubicBezTo>
                <a:moveTo>
                  <a:pt x="3237" y="917"/>
                </a:moveTo>
                <a:cubicBezTo>
                  <a:pt x="3226" y="917"/>
                  <a:pt x="3216" y="927"/>
                  <a:pt x="3216" y="938"/>
                </a:cubicBezTo>
                <a:cubicBezTo>
                  <a:pt x="3216" y="950"/>
                  <a:pt x="3226" y="959"/>
                  <a:pt x="3237" y="959"/>
                </a:cubicBezTo>
                <a:cubicBezTo>
                  <a:pt x="3249" y="959"/>
                  <a:pt x="3258" y="950"/>
                  <a:pt x="3258" y="938"/>
                </a:cubicBezTo>
                <a:cubicBezTo>
                  <a:pt x="3258" y="927"/>
                  <a:pt x="3249" y="917"/>
                  <a:pt x="3237" y="917"/>
                </a:cubicBezTo>
                <a:moveTo>
                  <a:pt x="2617" y="909"/>
                </a:moveTo>
                <a:cubicBezTo>
                  <a:pt x="2603" y="909"/>
                  <a:pt x="2593" y="919"/>
                  <a:pt x="2593" y="933"/>
                </a:cubicBezTo>
                <a:cubicBezTo>
                  <a:pt x="2593" y="946"/>
                  <a:pt x="2603" y="957"/>
                  <a:pt x="2617" y="957"/>
                </a:cubicBezTo>
                <a:cubicBezTo>
                  <a:pt x="2630" y="957"/>
                  <a:pt x="2641" y="946"/>
                  <a:pt x="2641" y="933"/>
                </a:cubicBezTo>
                <a:cubicBezTo>
                  <a:pt x="2641" y="919"/>
                  <a:pt x="2630" y="909"/>
                  <a:pt x="2617" y="909"/>
                </a:cubicBezTo>
                <a:moveTo>
                  <a:pt x="3473" y="905"/>
                </a:moveTo>
                <a:cubicBezTo>
                  <a:pt x="3445" y="905"/>
                  <a:pt x="3423" y="927"/>
                  <a:pt x="3423" y="955"/>
                </a:cubicBezTo>
                <a:cubicBezTo>
                  <a:pt x="3423" y="983"/>
                  <a:pt x="3445" y="1005"/>
                  <a:pt x="3473" y="1005"/>
                </a:cubicBezTo>
                <a:cubicBezTo>
                  <a:pt x="3500" y="1005"/>
                  <a:pt x="3523" y="983"/>
                  <a:pt x="3523" y="955"/>
                </a:cubicBezTo>
                <a:cubicBezTo>
                  <a:pt x="3523" y="927"/>
                  <a:pt x="3500" y="905"/>
                  <a:pt x="3473" y="905"/>
                </a:cubicBezTo>
                <a:moveTo>
                  <a:pt x="4116" y="905"/>
                </a:moveTo>
                <a:cubicBezTo>
                  <a:pt x="4105" y="905"/>
                  <a:pt x="4097" y="913"/>
                  <a:pt x="4097" y="924"/>
                </a:cubicBezTo>
                <a:cubicBezTo>
                  <a:pt x="4097" y="934"/>
                  <a:pt x="4105" y="943"/>
                  <a:pt x="4116" y="943"/>
                </a:cubicBezTo>
                <a:cubicBezTo>
                  <a:pt x="4126" y="943"/>
                  <a:pt x="4135" y="934"/>
                  <a:pt x="4135" y="924"/>
                </a:cubicBezTo>
                <a:cubicBezTo>
                  <a:pt x="4135" y="913"/>
                  <a:pt x="4126" y="905"/>
                  <a:pt x="4116" y="905"/>
                </a:cubicBezTo>
                <a:moveTo>
                  <a:pt x="869" y="893"/>
                </a:moveTo>
                <a:cubicBezTo>
                  <a:pt x="841" y="893"/>
                  <a:pt x="819" y="916"/>
                  <a:pt x="819" y="943"/>
                </a:cubicBezTo>
                <a:cubicBezTo>
                  <a:pt x="819" y="971"/>
                  <a:pt x="841" y="993"/>
                  <a:pt x="869" y="993"/>
                </a:cubicBezTo>
                <a:cubicBezTo>
                  <a:pt x="897" y="993"/>
                  <a:pt x="919" y="971"/>
                  <a:pt x="919" y="943"/>
                </a:cubicBezTo>
                <a:cubicBezTo>
                  <a:pt x="919" y="916"/>
                  <a:pt x="897" y="893"/>
                  <a:pt x="869" y="893"/>
                </a:cubicBezTo>
                <a:moveTo>
                  <a:pt x="1512" y="893"/>
                </a:moveTo>
                <a:cubicBezTo>
                  <a:pt x="1502" y="893"/>
                  <a:pt x="1493" y="902"/>
                  <a:pt x="1493" y="912"/>
                </a:cubicBezTo>
                <a:cubicBezTo>
                  <a:pt x="1493" y="923"/>
                  <a:pt x="1502" y="931"/>
                  <a:pt x="1512" y="931"/>
                </a:cubicBezTo>
                <a:cubicBezTo>
                  <a:pt x="1523" y="931"/>
                  <a:pt x="1531" y="923"/>
                  <a:pt x="1531" y="912"/>
                </a:cubicBezTo>
                <a:cubicBezTo>
                  <a:pt x="1531" y="902"/>
                  <a:pt x="1523" y="893"/>
                  <a:pt x="1512" y="893"/>
                </a:cubicBezTo>
                <a:moveTo>
                  <a:pt x="4901" y="879"/>
                </a:moveTo>
                <a:cubicBezTo>
                  <a:pt x="4884" y="879"/>
                  <a:pt x="4871" y="893"/>
                  <a:pt x="4871" y="909"/>
                </a:cubicBezTo>
                <a:cubicBezTo>
                  <a:pt x="4871" y="926"/>
                  <a:pt x="4884" y="939"/>
                  <a:pt x="4901" y="939"/>
                </a:cubicBezTo>
                <a:cubicBezTo>
                  <a:pt x="4918" y="939"/>
                  <a:pt x="4931" y="926"/>
                  <a:pt x="4931" y="909"/>
                </a:cubicBezTo>
                <a:cubicBezTo>
                  <a:pt x="4931" y="893"/>
                  <a:pt x="4918" y="879"/>
                  <a:pt x="4901" y="879"/>
                </a:cubicBezTo>
                <a:moveTo>
                  <a:pt x="2791" y="875"/>
                </a:moveTo>
                <a:cubicBezTo>
                  <a:pt x="2765" y="875"/>
                  <a:pt x="2744" y="897"/>
                  <a:pt x="2744" y="923"/>
                </a:cubicBezTo>
                <a:cubicBezTo>
                  <a:pt x="2744" y="950"/>
                  <a:pt x="2765" y="971"/>
                  <a:pt x="2791" y="971"/>
                </a:cubicBezTo>
                <a:cubicBezTo>
                  <a:pt x="2818" y="971"/>
                  <a:pt x="2839" y="950"/>
                  <a:pt x="2839" y="923"/>
                </a:cubicBezTo>
                <a:cubicBezTo>
                  <a:pt x="2839" y="897"/>
                  <a:pt x="2818" y="875"/>
                  <a:pt x="2791" y="875"/>
                </a:cubicBezTo>
                <a:moveTo>
                  <a:pt x="5139" y="874"/>
                </a:moveTo>
                <a:cubicBezTo>
                  <a:pt x="5126" y="874"/>
                  <a:pt x="5115" y="885"/>
                  <a:pt x="5115" y="898"/>
                </a:cubicBezTo>
                <a:cubicBezTo>
                  <a:pt x="5115" y="911"/>
                  <a:pt x="5126" y="922"/>
                  <a:pt x="5139" y="922"/>
                </a:cubicBezTo>
                <a:cubicBezTo>
                  <a:pt x="5152" y="922"/>
                  <a:pt x="5163" y="911"/>
                  <a:pt x="5163" y="898"/>
                </a:cubicBezTo>
                <a:cubicBezTo>
                  <a:pt x="5163" y="885"/>
                  <a:pt x="5152" y="874"/>
                  <a:pt x="5139" y="874"/>
                </a:cubicBezTo>
                <a:moveTo>
                  <a:pt x="3973" y="872"/>
                </a:moveTo>
                <a:cubicBezTo>
                  <a:pt x="3957" y="872"/>
                  <a:pt x="3943" y="885"/>
                  <a:pt x="3943" y="902"/>
                </a:cubicBezTo>
                <a:cubicBezTo>
                  <a:pt x="3943" y="918"/>
                  <a:pt x="3957" y="931"/>
                  <a:pt x="3973" y="931"/>
                </a:cubicBezTo>
                <a:cubicBezTo>
                  <a:pt x="3990" y="931"/>
                  <a:pt x="4003" y="918"/>
                  <a:pt x="4003" y="902"/>
                </a:cubicBezTo>
                <a:cubicBezTo>
                  <a:pt x="4003" y="885"/>
                  <a:pt x="3990" y="872"/>
                  <a:pt x="3973" y="872"/>
                </a:cubicBezTo>
                <a:moveTo>
                  <a:pt x="3105" y="870"/>
                </a:moveTo>
                <a:cubicBezTo>
                  <a:pt x="3084" y="870"/>
                  <a:pt x="3066" y="887"/>
                  <a:pt x="3066" y="909"/>
                </a:cubicBezTo>
                <a:cubicBezTo>
                  <a:pt x="3066" y="930"/>
                  <a:pt x="3084" y="947"/>
                  <a:pt x="3105" y="947"/>
                </a:cubicBezTo>
                <a:cubicBezTo>
                  <a:pt x="3127" y="947"/>
                  <a:pt x="3144" y="930"/>
                  <a:pt x="3144" y="909"/>
                </a:cubicBezTo>
                <a:cubicBezTo>
                  <a:pt x="3144" y="887"/>
                  <a:pt x="3127" y="870"/>
                  <a:pt x="3105" y="870"/>
                </a:cubicBezTo>
                <a:moveTo>
                  <a:pt x="2297" y="868"/>
                </a:moveTo>
                <a:cubicBezTo>
                  <a:pt x="2281" y="868"/>
                  <a:pt x="2267" y="881"/>
                  <a:pt x="2267" y="898"/>
                </a:cubicBezTo>
                <a:cubicBezTo>
                  <a:pt x="2267" y="914"/>
                  <a:pt x="2281" y="928"/>
                  <a:pt x="2297" y="928"/>
                </a:cubicBezTo>
                <a:cubicBezTo>
                  <a:pt x="2314" y="928"/>
                  <a:pt x="2327" y="914"/>
                  <a:pt x="2327" y="898"/>
                </a:cubicBezTo>
                <a:cubicBezTo>
                  <a:pt x="2327" y="881"/>
                  <a:pt x="2314" y="868"/>
                  <a:pt x="2297" y="868"/>
                </a:cubicBezTo>
                <a:moveTo>
                  <a:pt x="1369" y="860"/>
                </a:moveTo>
                <a:cubicBezTo>
                  <a:pt x="1353" y="860"/>
                  <a:pt x="1339" y="873"/>
                  <a:pt x="1339" y="890"/>
                </a:cubicBezTo>
                <a:cubicBezTo>
                  <a:pt x="1339" y="906"/>
                  <a:pt x="1353" y="920"/>
                  <a:pt x="1369" y="920"/>
                </a:cubicBezTo>
                <a:cubicBezTo>
                  <a:pt x="1386" y="920"/>
                  <a:pt x="1399" y="906"/>
                  <a:pt x="1399" y="890"/>
                </a:cubicBezTo>
                <a:cubicBezTo>
                  <a:pt x="1399" y="873"/>
                  <a:pt x="1386" y="860"/>
                  <a:pt x="1369" y="860"/>
                </a:cubicBezTo>
                <a:moveTo>
                  <a:pt x="3726" y="851"/>
                </a:moveTo>
                <a:cubicBezTo>
                  <a:pt x="3700" y="851"/>
                  <a:pt x="3679" y="872"/>
                  <a:pt x="3679" y="897"/>
                </a:cubicBezTo>
                <a:cubicBezTo>
                  <a:pt x="3679" y="923"/>
                  <a:pt x="3700" y="944"/>
                  <a:pt x="3726" y="944"/>
                </a:cubicBezTo>
                <a:cubicBezTo>
                  <a:pt x="3752" y="944"/>
                  <a:pt x="3772" y="923"/>
                  <a:pt x="3772" y="897"/>
                </a:cubicBezTo>
                <a:cubicBezTo>
                  <a:pt x="3772" y="872"/>
                  <a:pt x="3752" y="851"/>
                  <a:pt x="3726" y="851"/>
                </a:cubicBezTo>
                <a:moveTo>
                  <a:pt x="5599" y="847"/>
                </a:moveTo>
                <a:cubicBezTo>
                  <a:pt x="5593" y="854"/>
                  <a:pt x="5589" y="863"/>
                  <a:pt x="5589" y="874"/>
                </a:cubicBezTo>
                <a:cubicBezTo>
                  <a:pt x="5589" y="884"/>
                  <a:pt x="5593" y="893"/>
                  <a:pt x="5599" y="900"/>
                </a:cubicBezTo>
                <a:cubicBezTo>
                  <a:pt x="5599" y="847"/>
                  <a:pt x="5599" y="847"/>
                  <a:pt x="5599" y="847"/>
                </a:cubicBezTo>
                <a:moveTo>
                  <a:pt x="4725" y="846"/>
                </a:moveTo>
                <a:cubicBezTo>
                  <a:pt x="4706" y="846"/>
                  <a:pt x="4691" y="861"/>
                  <a:pt x="4691" y="879"/>
                </a:cubicBezTo>
                <a:cubicBezTo>
                  <a:pt x="4691" y="898"/>
                  <a:pt x="4706" y="913"/>
                  <a:pt x="4725" y="913"/>
                </a:cubicBezTo>
                <a:cubicBezTo>
                  <a:pt x="4743" y="913"/>
                  <a:pt x="4758" y="898"/>
                  <a:pt x="4758" y="879"/>
                </a:cubicBezTo>
                <a:cubicBezTo>
                  <a:pt x="4758" y="861"/>
                  <a:pt x="4743" y="846"/>
                  <a:pt x="4725" y="846"/>
                </a:cubicBezTo>
                <a:moveTo>
                  <a:pt x="5314" y="840"/>
                </a:moveTo>
                <a:cubicBezTo>
                  <a:pt x="5287" y="840"/>
                  <a:pt x="5266" y="862"/>
                  <a:pt x="5266" y="888"/>
                </a:cubicBezTo>
                <a:cubicBezTo>
                  <a:pt x="5266" y="915"/>
                  <a:pt x="5287" y="936"/>
                  <a:pt x="5314" y="936"/>
                </a:cubicBezTo>
                <a:cubicBezTo>
                  <a:pt x="5340" y="936"/>
                  <a:pt x="5362" y="915"/>
                  <a:pt x="5362" y="888"/>
                </a:cubicBezTo>
                <a:cubicBezTo>
                  <a:pt x="5362" y="862"/>
                  <a:pt x="5340" y="840"/>
                  <a:pt x="5314" y="840"/>
                </a:cubicBezTo>
                <a:moveTo>
                  <a:pt x="1122" y="839"/>
                </a:moveTo>
                <a:cubicBezTo>
                  <a:pt x="1096" y="839"/>
                  <a:pt x="1076" y="860"/>
                  <a:pt x="1076" y="886"/>
                </a:cubicBezTo>
                <a:cubicBezTo>
                  <a:pt x="1076" y="911"/>
                  <a:pt x="1096" y="932"/>
                  <a:pt x="1122" y="932"/>
                </a:cubicBezTo>
                <a:cubicBezTo>
                  <a:pt x="1148" y="932"/>
                  <a:pt x="1168" y="911"/>
                  <a:pt x="1168" y="886"/>
                </a:cubicBezTo>
                <a:cubicBezTo>
                  <a:pt x="1168" y="860"/>
                  <a:pt x="1148" y="839"/>
                  <a:pt x="1122" y="839"/>
                </a:cubicBezTo>
                <a:moveTo>
                  <a:pt x="2955" y="839"/>
                </a:moveTo>
                <a:cubicBezTo>
                  <a:pt x="2937" y="839"/>
                  <a:pt x="2922" y="853"/>
                  <a:pt x="2922" y="872"/>
                </a:cubicBezTo>
                <a:cubicBezTo>
                  <a:pt x="2922" y="890"/>
                  <a:pt x="2937" y="905"/>
                  <a:pt x="2955" y="905"/>
                </a:cubicBezTo>
                <a:cubicBezTo>
                  <a:pt x="2974" y="905"/>
                  <a:pt x="2989" y="890"/>
                  <a:pt x="2989" y="872"/>
                </a:cubicBezTo>
                <a:cubicBezTo>
                  <a:pt x="2989" y="853"/>
                  <a:pt x="2974" y="839"/>
                  <a:pt x="2955" y="839"/>
                </a:cubicBezTo>
                <a:moveTo>
                  <a:pt x="2121" y="834"/>
                </a:moveTo>
                <a:cubicBezTo>
                  <a:pt x="2102" y="834"/>
                  <a:pt x="2087" y="849"/>
                  <a:pt x="2087" y="868"/>
                </a:cubicBezTo>
                <a:cubicBezTo>
                  <a:pt x="2087" y="886"/>
                  <a:pt x="2102" y="901"/>
                  <a:pt x="2121" y="901"/>
                </a:cubicBezTo>
                <a:cubicBezTo>
                  <a:pt x="2139" y="901"/>
                  <a:pt x="2154" y="886"/>
                  <a:pt x="2154" y="868"/>
                </a:cubicBezTo>
                <a:cubicBezTo>
                  <a:pt x="2154" y="849"/>
                  <a:pt x="2139" y="834"/>
                  <a:pt x="2121" y="834"/>
                </a:cubicBezTo>
                <a:moveTo>
                  <a:pt x="4529" y="834"/>
                </a:moveTo>
                <a:cubicBezTo>
                  <a:pt x="4506" y="834"/>
                  <a:pt x="4487" y="853"/>
                  <a:pt x="4487" y="876"/>
                </a:cubicBezTo>
                <a:cubicBezTo>
                  <a:pt x="4487" y="899"/>
                  <a:pt x="4506" y="918"/>
                  <a:pt x="4529" y="918"/>
                </a:cubicBezTo>
                <a:cubicBezTo>
                  <a:pt x="4553" y="918"/>
                  <a:pt x="4571" y="899"/>
                  <a:pt x="4571" y="876"/>
                </a:cubicBezTo>
                <a:cubicBezTo>
                  <a:pt x="4571" y="853"/>
                  <a:pt x="4553" y="834"/>
                  <a:pt x="4529" y="834"/>
                </a:cubicBezTo>
                <a:moveTo>
                  <a:pt x="1926" y="822"/>
                </a:moveTo>
                <a:cubicBezTo>
                  <a:pt x="1902" y="822"/>
                  <a:pt x="1884" y="841"/>
                  <a:pt x="1884" y="864"/>
                </a:cubicBezTo>
                <a:cubicBezTo>
                  <a:pt x="1884" y="887"/>
                  <a:pt x="1902" y="906"/>
                  <a:pt x="1926" y="906"/>
                </a:cubicBezTo>
                <a:cubicBezTo>
                  <a:pt x="1949" y="906"/>
                  <a:pt x="1968" y="887"/>
                  <a:pt x="1968" y="864"/>
                </a:cubicBezTo>
                <a:cubicBezTo>
                  <a:pt x="1968" y="841"/>
                  <a:pt x="1949" y="822"/>
                  <a:pt x="1926" y="822"/>
                </a:cubicBezTo>
                <a:moveTo>
                  <a:pt x="5478" y="804"/>
                </a:moveTo>
                <a:cubicBezTo>
                  <a:pt x="5459" y="804"/>
                  <a:pt x="5444" y="819"/>
                  <a:pt x="5444" y="837"/>
                </a:cubicBezTo>
                <a:cubicBezTo>
                  <a:pt x="5444" y="855"/>
                  <a:pt x="5459" y="870"/>
                  <a:pt x="5478" y="870"/>
                </a:cubicBezTo>
                <a:cubicBezTo>
                  <a:pt x="5496" y="870"/>
                  <a:pt x="5511" y="855"/>
                  <a:pt x="5511" y="837"/>
                </a:cubicBezTo>
                <a:cubicBezTo>
                  <a:pt x="5511" y="819"/>
                  <a:pt x="5496" y="804"/>
                  <a:pt x="5478" y="804"/>
                </a:cubicBezTo>
                <a:moveTo>
                  <a:pt x="2677" y="775"/>
                </a:moveTo>
                <a:cubicBezTo>
                  <a:pt x="2657" y="775"/>
                  <a:pt x="2641" y="791"/>
                  <a:pt x="2641" y="811"/>
                </a:cubicBezTo>
                <a:cubicBezTo>
                  <a:pt x="2641" y="831"/>
                  <a:pt x="2657" y="847"/>
                  <a:pt x="2677" y="847"/>
                </a:cubicBezTo>
                <a:cubicBezTo>
                  <a:pt x="2696" y="847"/>
                  <a:pt x="2713" y="831"/>
                  <a:pt x="2713" y="811"/>
                </a:cubicBezTo>
                <a:cubicBezTo>
                  <a:pt x="2713" y="791"/>
                  <a:pt x="2696" y="775"/>
                  <a:pt x="2677" y="775"/>
                </a:cubicBezTo>
                <a:moveTo>
                  <a:pt x="2574" y="761"/>
                </a:moveTo>
                <a:cubicBezTo>
                  <a:pt x="2563" y="761"/>
                  <a:pt x="2555" y="770"/>
                  <a:pt x="2555" y="780"/>
                </a:cubicBezTo>
                <a:cubicBezTo>
                  <a:pt x="2555" y="791"/>
                  <a:pt x="2563" y="799"/>
                  <a:pt x="2574" y="799"/>
                </a:cubicBezTo>
                <a:cubicBezTo>
                  <a:pt x="2584" y="799"/>
                  <a:pt x="2593" y="791"/>
                  <a:pt x="2593" y="780"/>
                </a:cubicBezTo>
                <a:cubicBezTo>
                  <a:pt x="2593" y="770"/>
                  <a:pt x="2584" y="761"/>
                  <a:pt x="2574" y="761"/>
                </a:cubicBezTo>
                <a:moveTo>
                  <a:pt x="4105" y="758"/>
                </a:moveTo>
                <a:cubicBezTo>
                  <a:pt x="4093" y="758"/>
                  <a:pt x="4084" y="768"/>
                  <a:pt x="4084" y="780"/>
                </a:cubicBezTo>
                <a:cubicBezTo>
                  <a:pt x="4084" y="791"/>
                  <a:pt x="4093" y="801"/>
                  <a:pt x="4105" y="801"/>
                </a:cubicBezTo>
                <a:cubicBezTo>
                  <a:pt x="4117" y="801"/>
                  <a:pt x="4126" y="791"/>
                  <a:pt x="4126" y="780"/>
                </a:cubicBezTo>
                <a:cubicBezTo>
                  <a:pt x="4126" y="768"/>
                  <a:pt x="4117" y="758"/>
                  <a:pt x="4105" y="758"/>
                </a:cubicBezTo>
                <a:moveTo>
                  <a:pt x="3485" y="750"/>
                </a:moveTo>
                <a:cubicBezTo>
                  <a:pt x="3471" y="750"/>
                  <a:pt x="3461" y="760"/>
                  <a:pt x="3461" y="774"/>
                </a:cubicBezTo>
                <a:cubicBezTo>
                  <a:pt x="3461" y="787"/>
                  <a:pt x="3471" y="798"/>
                  <a:pt x="3485" y="798"/>
                </a:cubicBezTo>
                <a:cubicBezTo>
                  <a:pt x="3498" y="798"/>
                  <a:pt x="3509" y="787"/>
                  <a:pt x="3509" y="774"/>
                </a:cubicBezTo>
                <a:cubicBezTo>
                  <a:pt x="3509" y="760"/>
                  <a:pt x="3498" y="750"/>
                  <a:pt x="3485" y="750"/>
                </a:cubicBezTo>
                <a:moveTo>
                  <a:pt x="4341" y="746"/>
                </a:moveTo>
                <a:cubicBezTo>
                  <a:pt x="4313" y="746"/>
                  <a:pt x="4291" y="768"/>
                  <a:pt x="4291" y="796"/>
                </a:cubicBezTo>
                <a:cubicBezTo>
                  <a:pt x="4291" y="824"/>
                  <a:pt x="4313" y="846"/>
                  <a:pt x="4341" y="846"/>
                </a:cubicBezTo>
                <a:cubicBezTo>
                  <a:pt x="4368" y="846"/>
                  <a:pt x="4391" y="824"/>
                  <a:pt x="4391" y="796"/>
                </a:cubicBezTo>
                <a:cubicBezTo>
                  <a:pt x="4391" y="768"/>
                  <a:pt x="4368" y="746"/>
                  <a:pt x="4341" y="746"/>
                </a:cubicBezTo>
                <a:moveTo>
                  <a:pt x="4984" y="746"/>
                </a:moveTo>
                <a:cubicBezTo>
                  <a:pt x="4973" y="746"/>
                  <a:pt x="4965" y="755"/>
                  <a:pt x="4965" y="765"/>
                </a:cubicBezTo>
                <a:cubicBezTo>
                  <a:pt x="4965" y="776"/>
                  <a:pt x="4973" y="784"/>
                  <a:pt x="4984" y="784"/>
                </a:cubicBezTo>
                <a:cubicBezTo>
                  <a:pt x="4994" y="784"/>
                  <a:pt x="5003" y="776"/>
                  <a:pt x="5003" y="765"/>
                </a:cubicBezTo>
                <a:cubicBezTo>
                  <a:pt x="5003" y="755"/>
                  <a:pt x="4994" y="746"/>
                  <a:pt x="4984" y="746"/>
                </a:cubicBezTo>
                <a:moveTo>
                  <a:pt x="5199" y="741"/>
                </a:moveTo>
                <a:cubicBezTo>
                  <a:pt x="5179" y="741"/>
                  <a:pt x="5163" y="757"/>
                  <a:pt x="5163" y="776"/>
                </a:cubicBezTo>
                <a:cubicBezTo>
                  <a:pt x="5163" y="796"/>
                  <a:pt x="5179" y="812"/>
                  <a:pt x="5199" y="812"/>
                </a:cubicBezTo>
                <a:cubicBezTo>
                  <a:pt x="5219" y="812"/>
                  <a:pt x="5235" y="796"/>
                  <a:pt x="5235" y="776"/>
                </a:cubicBezTo>
                <a:cubicBezTo>
                  <a:pt x="5235" y="757"/>
                  <a:pt x="5219" y="741"/>
                  <a:pt x="5199" y="741"/>
                </a:cubicBezTo>
                <a:moveTo>
                  <a:pt x="1737" y="734"/>
                </a:moveTo>
                <a:cubicBezTo>
                  <a:pt x="1709" y="734"/>
                  <a:pt x="1687" y="757"/>
                  <a:pt x="1687" y="784"/>
                </a:cubicBezTo>
                <a:cubicBezTo>
                  <a:pt x="1687" y="812"/>
                  <a:pt x="1709" y="834"/>
                  <a:pt x="1737" y="834"/>
                </a:cubicBezTo>
                <a:cubicBezTo>
                  <a:pt x="1764" y="834"/>
                  <a:pt x="1787" y="812"/>
                  <a:pt x="1787" y="784"/>
                </a:cubicBezTo>
                <a:cubicBezTo>
                  <a:pt x="1787" y="757"/>
                  <a:pt x="1764" y="734"/>
                  <a:pt x="1737" y="734"/>
                </a:cubicBezTo>
                <a:moveTo>
                  <a:pt x="2380" y="734"/>
                </a:moveTo>
                <a:cubicBezTo>
                  <a:pt x="2370" y="734"/>
                  <a:pt x="2361" y="743"/>
                  <a:pt x="2361" y="753"/>
                </a:cubicBezTo>
                <a:cubicBezTo>
                  <a:pt x="2361" y="764"/>
                  <a:pt x="2370" y="772"/>
                  <a:pt x="2380" y="772"/>
                </a:cubicBezTo>
                <a:cubicBezTo>
                  <a:pt x="2391" y="772"/>
                  <a:pt x="2399" y="764"/>
                  <a:pt x="2399" y="753"/>
                </a:cubicBezTo>
                <a:cubicBezTo>
                  <a:pt x="2399" y="743"/>
                  <a:pt x="2391" y="734"/>
                  <a:pt x="2380" y="734"/>
                </a:cubicBezTo>
                <a:moveTo>
                  <a:pt x="5096" y="726"/>
                </a:moveTo>
                <a:cubicBezTo>
                  <a:pt x="5085" y="726"/>
                  <a:pt x="5077" y="735"/>
                  <a:pt x="5077" y="745"/>
                </a:cubicBezTo>
                <a:cubicBezTo>
                  <a:pt x="5077" y="756"/>
                  <a:pt x="5085" y="764"/>
                  <a:pt x="5096" y="764"/>
                </a:cubicBezTo>
                <a:cubicBezTo>
                  <a:pt x="5106" y="764"/>
                  <a:pt x="5115" y="756"/>
                  <a:pt x="5115" y="745"/>
                </a:cubicBezTo>
                <a:cubicBezTo>
                  <a:pt x="5115" y="735"/>
                  <a:pt x="5106" y="726"/>
                  <a:pt x="5096" y="726"/>
                </a:cubicBezTo>
                <a:moveTo>
                  <a:pt x="3659" y="716"/>
                </a:moveTo>
                <a:cubicBezTo>
                  <a:pt x="3633" y="716"/>
                  <a:pt x="3612" y="738"/>
                  <a:pt x="3612" y="764"/>
                </a:cubicBezTo>
                <a:cubicBezTo>
                  <a:pt x="3612" y="791"/>
                  <a:pt x="3633" y="812"/>
                  <a:pt x="3659" y="812"/>
                </a:cubicBezTo>
                <a:cubicBezTo>
                  <a:pt x="3686" y="812"/>
                  <a:pt x="3707" y="791"/>
                  <a:pt x="3707" y="764"/>
                </a:cubicBezTo>
                <a:cubicBezTo>
                  <a:pt x="3707" y="738"/>
                  <a:pt x="3686" y="716"/>
                  <a:pt x="3659" y="716"/>
                </a:cubicBezTo>
                <a:moveTo>
                  <a:pt x="4841" y="713"/>
                </a:moveTo>
                <a:cubicBezTo>
                  <a:pt x="4825" y="713"/>
                  <a:pt x="4811" y="726"/>
                  <a:pt x="4811" y="743"/>
                </a:cubicBezTo>
                <a:cubicBezTo>
                  <a:pt x="4811" y="759"/>
                  <a:pt x="4825" y="773"/>
                  <a:pt x="4841" y="773"/>
                </a:cubicBezTo>
                <a:cubicBezTo>
                  <a:pt x="4858" y="773"/>
                  <a:pt x="4871" y="759"/>
                  <a:pt x="4871" y="743"/>
                </a:cubicBezTo>
                <a:cubicBezTo>
                  <a:pt x="4871" y="726"/>
                  <a:pt x="4858" y="713"/>
                  <a:pt x="4841" y="713"/>
                </a:cubicBezTo>
                <a:moveTo>
                  <a:pt x="3973" y="711"/>
                </a:moveTo>
                <a:cubicBezTo>
                  <a:pt x="3952" y="711"/>
                  <a:pt x="3934" y="728"/>
                  <a:pt x="3934" y="750"/>
                </a:cubicBezTo>
                <a:cubicBezTo>
                  <a:pt x="3934" y="771"/>
                  <a:pt x="3952" y="788"/>
                  <a:pt x="3973" y="788"/>
                </a:cubicBezTo>
                <a:cubicBezTo>
                  <a:pt x="3994" y="788"/>
                  <a:pt x="4012" y="771"/>
                  <a:pt x="4012" y="750"/>
                </a:cubicBezTo>
                <a:cubicBezTo>
                  <a:pt x="4012" y="728"/>
                  <a:pt x="3994" y="711"/>
                  <a:pt x="3973" y="711"/>
                </a:cubicBezTo>
                <a:moveTo>
                  <a:pt x="3165" y="709"/>
                </a:moveTo>
                <a:cubicBezTo>
                  <a:pt x="3148" y="709"/>
                  <a:pt x="3135" y="722"/>
                  <a:pt x="3135" y="739"/>
                </a:cubicBezTo>
                <a:cubicBezTo>
                  <a:pt x="3135" y="755"/>
                  <a:pt x="3148" y="769"/>
                  <a:pt x="3165" y="769"/>
                </a:cubicBezTo>
                <a:cubicBezTo>
                  <a:pt x="3182" y="769"/>
                  <a:pt x="3195" y="755"/>
                  <a:pt x="3195" y="739"/>
                </a:cubicBezTo>
                <a:cubicBezTo>
                  <a:pt x="3195" y="722"/>
                  <a:pt x="3182" y="709"/>
                  <a:pt x="3165" y="709"/>
                </a:cubicBezTo>
                <a:moveTo>
                  <a:pt x="2237" y="701"/>
                </a:moveTo>
                <a:cubicBezTo>
                  <a:pt x="2221" y="701"/>
                  <a:pt x="2207" y="714"/>
                  <a:pt x="2207" y="731"/>
                </a:cubicBezTo>
                <a:cubicBezTo>
                  <a:pt x="2207" y="747"/>
                  <a:pt x="2221" y="761"/>
                  <a:pt x="2237" y="761"/>
                </a:cubicBezTo>
                <a:cubicBezTo>
                  <a:pt x="2254" y="761"/>
                  <a:pt x="2267" y="747"/>
                  <a:pt x="2267" y="731"/>
                </a:cubicBezTo>
                <a:cubicBezTo>
                  <a:pt x="2267" y="714"/>
                  <a:pt x="2254" y="701"/>
                  <a:pt x="2237" y="701"/>
                </a:cubicBezTo>
                <a:moveTo>
                  <a:pt x="4594" y="692"/>
                </a:moveTo>
                <a:cubicBezTo>
                  <a:pt x="4568" y="692"/>
                  <a:pt x="4547" y="713"/>
                  <a:pt x="4547" y="739"/>
                </a:cubicBezTo>
                <a:cubicBezTo>
                  <a:pt x="4547" y="764"/>
                  <a:pt x="4568" y="785"/>
                  <a:pt x="4594" y="785"/>
                </a:cubicBezTo>
                <a:cubicBezTo>
                  <a:pt x="4620" y="785"/>
                  <a:pt x="4640" y="764"/>
                  <a:pt x="4640" y="739"/>
                </a:cubicBezTo>
                <a:cubicBezTo>
                  <a:pt x="4640" y="713"/>
                  <a:pt x="4620" y="692"/>
                  <a:pt x="4594" y="692"/>
                </a:cubicBezTo>
                <a:moveTo>
                  <a:pt x="1990" y="680"/>
                </a:moveTo>
                <a:cubicBezTo>
                  <a:pt x="1964" y="680"/>
                  <a:pt x="1944" y="701"/>
                  <a:pt x="1944" y="727"/>
                </a:cubicBezTo>
                <a:cubicBezTo>
                  <a:pt x="1944" y="752"/>
                  <a:pt x="1964" y="773"/>
                  <a:pt x="1990" y="773"/>
                </a:cubicBezTo>
                <a:cubicBezTo>
                  <a:pt x="2016" y="773"/>
                  <a:pt x="2036" y="752"/>
                  <a:pt x="2036" y="727"/>
                </a:cubicBezTo>
                <a:cubicBezTo>
                  <a:pt x="2036" y="701"/>
                  <a:pt x="2016" y="680"/>
                  <a:pt x="1990" y="680"/>
                </a:cubicBezTo>
                <a:moveTo>
                  <a:pt x="3823" y="680"/>
                </a:moveTo>
                <a:cubicBezTo>
                  <a:pt x="3805" y="680"/>
                  <a:pt x="3790" y="694"/>
                  <a:pt x="3790" y="713"/>
                </a:cubicBezTo>
                <a:cubicBezTo>
                  <a:pt x="3790" y="731"/>
                  <a:pt x="3805" y="746"/>
                  <a:pt x="3823" y="746"/>
                </a:cubicBezTo>
                <a:cubicBezTo>
                  <a:pt x="3842" y="746"/>
                  <a:pt x="3856" y="731"/>
                  <a:pt x="3856" y="713"/>
                </a:cubicBezTo>
                <a:cubicBezTo>
                  <a:pt x="3856" y="694"/>
                  <a:pt x="3842" y="680"/>
                  <a:pt x="3823" y="680"/>
                </a:cubicBezTo>
                <a:moveTo>
                  <a:pt x="2989" y="675"/>
                </a:moveTo>
                <a:cubicBezTo>
                  <a:pt x="2970" y="675"/>
                  <a:pt x="2955" y="690"/>
                  <a:pt x="2955" y="709"/>
                </a:cubicBezTo>
                <a:cubicBezTo>
                  <a:pt x="2955" y="727"/>
                  <a:pt x="2970" y="742"/>
                  <a:pt x="2989" y="742"/>
                </a:cubicBezTo>
                <a:cubicBezTo>
                  <a:pt x="3007" y="742"/>
                  <a:pt x="3022" y="727"/>
                  <a:pt x="3022" y="709"/>
                </a:cubicBezTo>
                <a:cubicBezTo>
                  <a:pt x="3022" y="690"/>
                  <a:pt x="3007" y="675"/>
                  <a:pt x="2989" y="675"/>
                </a:cubicBezTo>
                <a:moveTo>
                  <a:pt x="2794" y="663"/>
                </a:moveTo>
                <a:cubicBezTo>
                  <a:pt x="2770" y="663"/>
                  <a:pt x="2752" y="682"/>
                  <a:pt x="2752" y="705"/>
                </a:cubicBezTo>
                <a:cubicBezTo>
                  <a:pt x="2752" y="728"/>
                  <a:pt x="2770" y="747"/>
                  <a:pt x="2794" y="747"/>
                </a:cubicBezTo>
                <a:cubicBezTo>
                  <a:pt x="2817" y="747"/>
                  <a:pt x="2835" y="728"/>
                  <a:pt x="2835" y="705"/>
                </a:cubicBezTo>
                <a:cubicBezTo>
                  <a:pt x="2835" y="682"/>
                  <a:pt x="2817" y="663"/>
                  <a:pt x="2794" y="663"/>
                </a:cubicBezTo>
                <a:moveTo>
                  <a:pt x="5511" y="641"/>
                </a:moveTo>
                <a:cubicBezTo>
                  <a:pt x="5492" y="641"/>
                  <a:pt x="5478" y="655"/>
                  <a:pt x="5478" y="674"/>
                </a:cubicBezTo>
                <a:cubicBezTo>
                  <a:pt x="5478" y="692"/>
                  <a:pt x="5492" y="707"/>
                  <a:pt x="5511" y="707"/>
                </a:cubicBezTo>
                <a:cubicBezTo>
                  <a:pt x="5529" y="707"/>
                  <a:pt x="5544" y="692"/>
                  <a:pt x="5544" y="674"/>
                </a:cubicBezTo>
                <a:cubicBezTo>
                  <a:pt x="5544" y="655"/>
                  <a:pt x="5529" y="641"/>
                  <a:pt x="5511" y="641"/>
                </a:cubicBezTo>
                <a:moveTo>
                  <a:pt x="5316" y="629"/>
                </a:moveTo>
                <a:cubicBezTo>
                  <a:pt x="5292" y="629"/>
                  <a:pt x="5274" y="647"/>
                  <a:pt x="5274" y="671"/>
                </a:cubicBezTo>
                <a:cubicBezTo>
                  <a:pt x="5274" y="694"/>
                  <a:pt x="5292" y="712"/>
                  <a:pt x="5316" y="712"/>
                </a:cubicBezTo>
                <a:cubicBezTo>
                  <a:pt x="5339" y="712"/>
                  <a:pt x="5358" y="694"/>
                  <a:pt x="5358" y="671"/>
                </a:cubicBezTo>
                <a:cubicBezTo>
                  <a:pt x="5358" y="647"/>
                  <a:pt x="5339" y="629"/>
                  <a:pt x="5316" y="629"/>
                </a:cubicBezTo>
                <a:moveTo>
                  <a:pt x="3545" y="616"/>
                </a:moveTo>
                <a:cubicBezTo>
                  <a:pt x="3525" y="616"/>
                  <a:pt x="3509" y="632"/>
                  <a:pt x="3509" y="652"/>
                </a:cubicBezTo>
                <a:cubicBezTo>
                  <a:pt x="3509" y="672"/>
                  <a:pt x="3525" y="688"/>
                  <a:pt x="3545" y="688"/>
                </a:cubicBezTo>
                <a:cubicBezTo>
                  <a:pt x="3564" y="688"/>
                  <a:pt x="3581" y="672"/>
                  <a:pt x="3581" y="652"/>
                </a:cubicBezTo>
                <a:cubicBezTo>
                  <a:pt x="3581" y="632"/>
                  <a:pt x="3564" y="616"/>
                  <a:pt x="3545" y="616"/>
                </a:cubicBezTo>
                <a:moveTo>
                  <a:pt x="3442" y="602"/>
                </a:moveTo>
                <a:cubicBezTo>
                  <a:pt x="3431" y="602"/>
                  <a:pt x="3423" y="611"/>
                  <a:pt x="3423" y="621"/>
                </a:cubicBezTo>
                <a:cubicBezTo>
                  <a:pt x="3423" y="632"/>
                  <a:pt x="3431" y="640"/>
                  <a:pt x="3442" y="640"/>
                </a:cubicBezTo>
                <a:cubicBezTo>
                  <a:pt x="3452" y="640"/>
                  <a:pt x="3461" y="632"/>
                  <a:pt x="3461" y="621"/>
                </a:cubicBezTo>
                <a:cubicBezTo>
                  <a:pt x="3461" y="611"/>
                  <a:pt x="3452" y="602"/>
                  <a:pt x="3442" y="602"/>
                </a:cubicBezTo>
                <a:moveTo>
                  <a:pt x="4973" y="600"/>
                </a:moveTo>
                <a:cubicBezTo>
                  <a:pt x="4961" y="600"/>
                  <a:pt x="4952" y="609"/>
                  <a:pt x="4952" y="621"/>
                </a:cubicBezTo>
                <a:cubicBezTo>
                  <a:pt x="4952" y="632"/>
                  <a:pt x="4961" y="642"/>
                  <a:pt x="4973" y="642"/>
                </a:cubicBezTo>
                <a:cubicBezTo>
                  <a:pt x="4985" y="642"/>
                  <a:pt x="4994" y="632"/>
                  <a:pt x="4994" y="621"/>
                </a:cubicBezTo>
                <a:cubicBezTo>
                  <a:pt x="4994" y="609"/>
                  <a:pt x="4985" y="600"/>
                  <a:pt x="4973" y="600"/>
                </a:cubicBezTo>
                <a:moveTo>
                  <a:pt x="4353" y="591"/>
                </a:moveTo>
                <a:cubicBezTo>
                  <a:pt x="4339" y="591"/>
                  <a:pt x="4329" y="602"/>
                  <a:pt x="4329" y="615"/>
                </a:cubicBezTo>
                <a:cubicBezTo>
                  <a:pt x="4329" y="628"/>
                  <a:pt x="4339" y="639"/>
                  <a:pt x="4353" y="639"/>
                </a:cubicBezTo>
                <a:cubicBezTo>
                  <a:pt x="4366" y="639"/>
                  <a:pt x="4377" y="628"/>
                  <a:pt x="4377" y="615"/>
                </a:cubicBezTo>
                <a:cubicBezTo>
                  <a:pt x="4377" y="602"/>
                  <a:pt x="4366" y="591"/>
                  <a:pt x="4353" y="591"/>
                </a:cubicBezTo>
                <a:moveTo>
                  <a:pt x="2605" y="575"/>
                </a:moveTo>
                <a:cubicBezTo>
                  <a:pt x="2577" y="575"/>
                  <a:pt x="2555" y="598"/>
                  <a:pt x="2555" y="625"/>
                </a:cubicBezTo>
                <a:cubicBezTo>
                  <a:pt x="2555" y="653"/>
                  <a:pt x="2577" y="675"/>
                  <a:pt x="2605" y="675"/>
                </a:cubicBezTo>
                <a:cubicBezTo>
                  <a:pt x="2632" y="675"/>
                  <a:pt x="2655" y="653"/>
                  <a:pt x="2655" y="625"/>
                </a:cubicBezTo>
                <a:cubicBezTo>
                  <a:pt x="2655" y="598"/>
                  <a:pt x="2632" y="575"/>
                  <a:pt x="2605" y="575"/>
                </a:cubicBezTo>
                <a:moveTo>
                  <a:pt x="3248" y="575"/>
                </a:moveTo>
                <a:cubicBezTo>
                  <a:pt x="3238" y="575"/>
                  <a:pt x="3229" y="584"/>
                  <a:pt x="3229" y="594"/>
                </a:cubicBezTo>
                <a:cubicBezTo>
                  <a:pt x="3229" y="605"/>
                  <a:pt x="3238" y="613"/>
                  <a:pt x="3248" y="613"/>
                </a:cubicBezTo>
                <a:cubicBezTo>
                  <a:pt x="3259" y="613"/>
                  <a:pt x="3267" y="605"/>
                  <a:pt x="3267" y="594"/>
                </a:cubicBezTo>
                <a:cubicBezTo>
                  <a:pt x="3267" y="584"/>
                  <a:pt x="3259" y="575"/>
                  <a:pt x="3248" y="575"/>
                </a:cubicBezTo>
                <a:moveTo>
                  <a:pt x="4527" y="557"/>
                </a:moveTo>
                <a:cubicBezTo>
                  <a:pt x="4501" y="557"/>
                  <a:pt x="4479" y="579"/>
                  <a:pt x="4479" y="605"/>
                </a:cubicBezTo>
                <a:cubicBezTo>
                  <a:pt x="4479" y="632"/>
                  <a:pt x="4501" y="653"/>
                  <a:pt x="4527" y="653"/>
                </a:cubicBezTo>
                <a:cubicBezTo>
                  <a:pt x="4554" y="653"/>
                  <a:pt x="4575" y="632"/>
                  <a:pt x="4575" y="605"/>
                </a:cubicBezTo>
                <a:cubicBezTo>
                  <a:pt x="4575" y="579"/>
                  <a:pt x="4554" y="557"/>
                  <a:pt x="4527" y="557"/>
                </a:cubicBezTo>
                <a:moveTo>
                  <a:pt x="4841" y="552"/>
                </a:moveTo>
                <a:cubicBezTo>
                  <a:pt x="4820" y="552"/>
                  <a:pt x="4802" y="569"/>
                  <a:pt x="4802" y="591"/>
                </a:cubicBezTo>
                <a:cubicBezTo>
                  <a:pt x="4802" y="612"/>
                  <a:pt x="4820" y="630"/>
                  <a:pt x="4841" y="630"/>
                </a:cubicBezTo>
                <a:cubicBezTo>
                  <a:pt x="4862" y="630"/>
                  <a:pt x="4880" y="612"/>
                  <a:pt x="4880" y="591"/>
                </a:cubicBezTo>
                <a:cubicBezTo>
                  <a:pt x="4880" y="569"/>
                  <a:pt x="4862" y="552"/>
                  <a:pt x="4841" y="552"/>
                </a:cubicBezTo>
                <a:moveTo>
                  <a:pt x="4033" y="550"/>
                </a:moveTo>
                <a:cubicBezTo>
                  <a:pt x="4016" y="550"/>
                  <a:pt x="4003" y="563"/>
                  <a:pt x="4003" y="580"/>
                </a:cubicBezTo>
                <a:cubicBezTo>
                  <a:pt x="4003" y="596"/>
                  <a:pt x="4016" y="610"/>
                  <a:pt x="4033" y="610"/>
                </a:cubicBezTo>
                <a:cubicBezTo>
                  <a:pt x="4050" y="610"/>
                  <a:pt x="4063" y="596"/>
                  <a:pt x="4063" y="580"/>
                </a:cubicBezTo>
                <a:cubicBezTo>
                  <a:pt x="4063" y="563"/>
                  <a:pt x="4050" y="550"/>
                  <a:pt x="4033" y="550"/>
                </a:cubicBezTo>
                <a:moveTo>
                  <a:pt x="3105" y="542"/>
                </a:moveTo>
                <a:cubicBezTo>
                  <a:pt x="3089" y="542"/>
                  <a:pt x="3075" y="555"/>
                  <a:pt x="3075" y="572"/>
                </a:cubicBezTo>
                <a:cubicBezTo>
                  <a:pt x="3075" y="588"/>
                  <a:pt x="3089" y="602"/>
                  <a:pt x="3105" y="602"/>
                </a:cubicBezTo>
                <a:cubicBezTo>
                  <a:pt x="3122" y="602"/>
                  <a:pt x="3135" y="588"/>
                  <a:pt x="3135" y="572"/>
                </a:cubicBezTo>
                <a:cubicBezTo>
                  <a:pt x="3135" y="555"/>
                  <a:pt x="3122" y="542"/>
                  <a:pt x="3105" y="542"/>
                </a:cubicBezTo>
                <a:moveTo>
                  <a:pt x="5127" y="541"/>
                </a:moveTo>
                <a:cubicBezTo>
                  <a:pt x="5099" y="541"/>
                  <a:pt x="5077" y="563"/>
                  <a:pt x="5077" y="591"/>
                </a:cubicBezTo>
                <a:cubicBezTo>
                  <a:pt x="5077" y="618"/>
                  <a:pt x="5099" y="641"/>
                  <a:pt x="5127" y="641"/>
                </a:cubicBezTo>
                <a:cubicBezTo>
                  <a:pt x="5155" y="641"/>
                  <a:pt x="5177" y="618"/>
                  <a:pt x="5177" y="591"/>
                </a:cubicBezTo>
                <a:cubicBezTo>
                  <a:pt x="5177" y="563"/>
                  <a:pt x="5155" y="541"/>
                  <a:pt x="5127" y="541"/>
                </a:cubicBezTo>
                <a:moveTo>
                  <a:pt x="5599" y="527"/>
                </a:moveTo>
                <a:cubicBezTo>
                  <a:pt x="5598" y="530"/>
                  <a:pt x="5597" y="534"/>
                  <a:pt x="5597" y="537"/>
                </a:cubicBezTo>
                <a:cubicBezTo>
                  <a:pt x="5597" y="541"/>
                  <a:pt x="5598" y="544"/>
                  <a:pt x="5599" y="547"/>
                </a:cubicBezTo>
                <a:cubicBezTo>
                  <a:pt x="5599" y="527"/>
                  <a:pt x="5599" y="527"/>
                  <a:pt x="5599" y="527"/>
                </a:cubicBezTo>
                <a:moveTo>
                  <a:pt x="2858" y="521"/>
                </a:moveTo>
                <a:cubicBezTo>
                  <a:pt x="2832" y="521"/>
                  <a:pt x="2811" y="542"/>
                  <a:pt x="2811" y="568"/>
                </a:cubicBezTo>
                <a:cubicBezTo>
                  <a:pt x="2811" y="594"/>
                  <a:pt x="2832" y="614"/>
                  <a:pt x="2858" y="614"/>
                </a:cubicBezTo>
                <a:cubicBezTo>
                  <a:pt x="2884" y="614"/>
                  <a:pt x="2904" y="594"/>
                  <a:pt x="2904" y="568"/>
                </a:cubicBezTo>
                <a:cubicBezTo>
                  <a:pt x="2904" y="542"/>
                  <a:pt x="2884" y="521"/>
                  <a:pt x="2858" y="521"/>
                </a:cubicBezTo>
                <a:moveTo>
                  <a:pt x="4691" y="521"/>
                </a:moveTo>
                <a:cubicBezTo>
                  <a:pt x="4673" y="521"/>
                  <a:pt x="4658" y="536"/>
                  <a:pt x="4658" y="554"/>
                </a:cubicBezTo>
                <a:cubicBezTo>
                  <a:pt x="4658" y="572"/>
                  <a:pt x="4673" y="587"/>
                  <a:pt x="4691" y="587"/>
                </a:cubicBezTo>
                <a:cubicBezTo>
                  <a:pt x="4710" y="587"/>
                  <a:pt x="4724" y="572"/>
                  <a:pt x="4724" y="554"/>
                </a:cubicBezTo>
                <a:cubicBezTo>
                  <a:pt x="4724" y="536"/>
                  <a:pt x="4710" y="521"/>
                  <a:pt x="4691" y="521"/>
                </a:cubicBezTo>
                <a:moveTo>
                  <a:pt x="3857" y="516"/>
                </a:moveTo>
                <a:cubicBezTo>
                  <a:pt x="3838" y="516"/>
                  <a:pt x="3823" y="531"/>
                  <a:pt x="3823" y="550"/>
                </a:cubicBezTo>
                <a:cubicBezTo>
                  <a:pt x="3823" y="568"/>
                  <a:pt x="3838" y="583"/>
                  <a:pt x="3857" y="583"/>
                </a:cubicBezTo>
                <a:cubicBezTo>
                  <a:pt x="3875" y="583"/>
                  <a:pt x="3890" y="568"/>
                  <a:pt x="3890" y="550"/>
                </a:cubicBezTo>
                <a:cubicBezTo>
                  <a:pt x="3890" y="531"/>
                  <a:pt x="3875" y="516"/>
                  <a:pt x="3857" y="516"/>
                </a:cubicBezTo>
                <a:moveTo>
                  <a:pt x="3661" y="504"/>
                </a:moveTo>
                <a:cubicBezTo>
                  <a:pt x="3638" y="504"/>
                  <a:pt x="3620" y="523"/>
                  <a:pt x="3620" y="546"/>
                </a:cubicBezTo>
                <a:cubicBezTo>
                  <a:pt x="3620" y="570"/>
                  <a:pt x="3638" y="588"/>
                  <a:pt x="3661" y="588"/>
                </a:cubicBezTo>
                <a:cubicBezTo>
                  <a:pt x="3685" y="588"/>
                  <a:pt x="3703" y="570"/>
                  <a:pt x="3703" y="546"/>
                </a:cubicBezTo>
                <a:cubicBezTo>
                  <a:pt x="3703" y="523"/>
                  <a:pt x="3685" y="504"/>
                  <a:pt x="3661" y="504"/>
                </a:cubicBezTo>
                <a:moveTo>
                  <a:pt x="5380" y="487"/>
                </a:moveTo>
                <a:cubicBezTo>
                  <a:pt x="5354" y="487"/>
                  <a:pt x="5334" y="507"/>
                  <a:pt x="5334" y="533"/>
                </a:cubicBezTo>
                <a:cubicBezTo>
                  <a:pt x="5334" y="559"/>
                  <a:pt x="5354" y="580"/>
                  <a:pt x="5380" y="580"/>
                </a:cubicBezTo>
                <a:cubicBezTo>
                  <a:pt x="5406" y="580"/>
                  <a:pt x="5427" y="559"/>
                  <a:pt x="5427" y="533"/>
                </a:cubicBezTo>
                <a:cubicBezTo>
                  <a:pt x="5427" y="507"/>
                  <a:pt x="5406" y="487"/>
                  <a:pt x="5380" y="487"/>
                </a:cubicBezTo>
                <a:moveTo>
                  <a:pt x="4413" y="458"/>
                </a:moveTo>
                <a:cubicBezTo>
                  <a:pt x="4393" y="458"/>
                  <a:pt x="4377" y="474"/>
                  <a:pt x="4377" y="493"/>
                </a:cubicBezTo>
                <a:cubicBezTo>
                  <a:pt x="4377" y="513"/>
                  <a:pt x="4393" y="529"/>
                  <a:pt x="4413" y="529"/>
                </a:cubicBezTo>
                <a:cubicBezTo>
                  <a:pt x="4432" y="529"/>
                  <a:pt x="4449" y="513"/>
                  <a:pt x="4449" y="493"/>
                </a:cubicBezTo>
                <a:cubicBezTo>
                  <a:pt x="4449" y="474"/>
                  <a:pt x="4432" y="458"/>
                  <a:pt x="4413" y="458"/>
                </a:cubicBezTo>
                <a:moveTo>
                  <a:pt x="4310" y="443"/>
                </a:moveTo>
                <a:cubicBezTo>
                  <a:pt x="4299" y="443"/>
                  <a:pt x="4291" y="452"/>
                  <a:pt x="4291" y="462"/>
                </a:cubicBezTo>
                <a:cubicBezTo>
                  <a:pt x="4291" y="473"/>
                  <a:pt x="4299" y="481"/>
                  <a:pt x="4310" y="481"/>
                </a:cubicBezTo>
                <a:cubicBezTo>
                  <a:pt x="4320" y="481"/>
                  <a:pt x="4329" y="473"/>
                  <a:pt x="4329" y="462"/>
                </a:cubicBezTo>
                <a:cubicBezTo>
                  <a:pt x="4329" y="452"/>
                  <a:pt x="4320" y="443"/>
                  <a:pt x="4310" y="443"/>
                </a:cubicBezTo>
                <a:moveTo>
                  <a:pt x="3473" y="416"/>
                </a:moveTo>
                <a:cubicBezTo>
                  <a:pt x="3445" y="416"/>
                  <a:pt x="3423" y="439"/>
                  <a:pt x="3423" y="466"/>
                </a:cubicBezTo>
                <a:cubicBezTo>
                  <a:pt x="3423" y="494"/>
                  <a:pt x="3445" y="516"/>
                  <a:pt x="3473" y="516"/>
                </a:cubicBezTo>
                <a:cubicBezTo>
                  <a:pt x="3500" y="516"/>
                  <a:pt x="3523" y="494"/>
                  <a:pt x="3523" y="466"/>
                </a:cubicBezTo>
                <a:cubicBezTo>
                  <a:pt x="3523" y="439"/>
                  <a:pt x="3500" y="416"/>
                  <a:pt x="3473" y="416"/>
                </a:cubicBezTo>
                <a:moveTo>
                  <a:pt x="4116" y="416"/>
                </a:moveTo>
                <a:cubicBezTo>
                  <a:pt x="4105" y="416"/>
                  <a:pt x="4097" y="425"/>
                  <a:pt x="4097" y="435"/>
                </a:cubicBezTo>
                <a:cubicBezTo>
                  <a:pt x="4097" y="446"/>
                  <a:pt x="4105" y="454"/>
                  <a:pt x="4116" y="454"/>
                </a:cubicBezTo>
                <a:cubicBezTo>
                  <a:pt x="4126" y="454"/>
                  <a:pt x="4135" y="446"/>
                  <a:pt x="4135" y="435"/>
                </a:cubicBezTo>
                <a:cubicBezTo>
                  <a:pt x="4135" y="425"/>
                  <a:pt x="4126" y="416"/>
                  <a:pt x="4116" y="416"/>
                </a:cubicBezTo>
                <a:moveTo>
                  <a:pt x="4901" y="391"/>
                </a:moveTo>
                <a:cubicBezTo>
                  <a:pt x="4884" y="391"/>
                  <a:pt x="4871" y="404"/>
                  <a:pt x="4871" y="421"/>
                </a:cubicBezTo>
                <a:cubicBezTo>
                  <a:pt x="4871" y="437"/>
                  <a:pt x="4884" y="451"/>
                  <a:pt x="4901" y="451"/>
                </a:cubicBezTo>
                <a:cubicBezTo>
                  <a:pt x="4918" y="451"/>
                  <a:pt x="4931" y="437"/>
                  <a:pt x="4931" y="421"/>
                </a:cubicBezTo>
                <a:cubicBezTo>
                  <a:pt x="4931" y="404"/>
                  <a:pt x="4918" y="391"/>
                  <a:pt x="4901" y="391"/>
                </a:cubicBezTo>
                <a:moveTo>
                  <a:pt x="5139" y="387"/>
                </a:moveTo>
                <a:cubicBezTo>
                  <a:pt x="5126" y="387"/>
                  <a:pt x="5115" y="398"/>
                  <a:pt x="5115" y="411"/>
                </a:cubicBezTo>
                <a:cubicBezTo>
                  <a:pt x="5115" y="425"/>
                  <a:pt x="5126" y="435"/>
                  <a:pt x="5139" y="435"/>
                </a:cubicBezTo>
                <a:cubicBezTo>
                  <a:pt x="5152" y="435"/>
                  <a:pt x="5163" y="425"/>
                  <a:pt x="5163" y="411"/>
                </a:cubicBezTo>
                <a:cubicBezTo>
                  <a:pt x="5163" y="398"/>
                  <a:pt x="5152" y="387"/>
                  <a:pt x="5139" y="387"/>
                </a:cubicBezTo>
                <a:moveTo>
                  <a:pt x="3973" y="383"/>
                </a:moveTo>
                <a:cubicBezTo>
                  <a:pt x="3957" y="383"/>
                  <a:pt x="3943" y="397"/>
                  <a:pt x="3943" y="413"/>
                </a:cubicBezTo>
                <a:cubicBezTo>
                  <a:pt x="3943" y="430"/>
                  <a:pt x="3957" y="443"/>
                  <a:pt x="3973" y="443"/>
                </a:cubicBezTo>
                <a:cubicBezTo>
                  <a:pt x="3990" y="443"/>
                  <a:pt x="4003" y="430"/>
                  <a:pt x="4003" y="413"/>
                </a:cubicBezTo>
                <a:cubicBezTo>
                  <a:pt x="4003" y="397"/>
                  <a:pt x="3990" y="383"/>
                  <a:pt x="3973" y="383"/>
                </a:cubicBezTo>
                <a:moveTo>
                  <a:pt x="3726" y="363"/>
                </a:moveTo>
                <a:cubicBezTo>
                  <a:pt x="3700" y="363"/>
                  <a:pt x="3679" y="383"/>
                  <a:pt x="3679" y="409"/>
                </a:cubicBezTo>
                <a:cubicBezTo>
                  <a:pt x="3679" y="435"/>
                  <a:pt x="3700" y="455"/>
                  <a:pt x="3726" y="455"/>
                </a:cubicBezTo>
                <a:cubicBezTo>
                  <a:pt x="3752" y="455"/>
                  <a:pt x="3772" y="435"/>
                  <a:pt x="3772" y="409"/>
                </a:cubicBezTo>
                <a:cubicBezTo>
                  <a:pt x="3772" y="383"/>
                  <a:pt x="3752" y="363"/>
                  <a:pt x="3726" y="363"/>
                </a:cubicBezTo>
                <a:moveTo>
                  <a:pt x="5599" y="361"/>
                </a:moveTo>
                <a:cubicBezTo>
                  <a:pt x="5593" y="368"/>
                  <a:pt x="5589" y="377"/>
                  <a:pt x="5589" y="387"/>
                </a:cubicBezTo>
                <a:cubicBezTo>
                  <a:pt x="5589" y="398"/>
                  <a:pt x="5593" y="407"/>
                  <a:pt x="5599" y="414"/>
                </a:cubicBezTo>
                <a:cubicBezTo>
                  <a:pt x="5599" y="361"/>
                  <a:pt x="5599" y="361"/>
                  <a:pt x="5599" y="361"/>
                </a:cubicBezTo>
                <a:moveTo>
                  <a:pt x="4725" y="358"/>
                </a:moveTo>
                <a:cubicBezTo>
                  <a:pt x="4706" y="358"/>
                  <a:pt x="4691" y="372"/>
                  <a:pt x="4691" y="391"/>
                </a:cubicBezTo>
                <a:cubicBezTo>
                  <a:pt x="4691" y="409"/>
                  <a:pt x="4706" y="424"/>
                  <a:pt x="4725" y="424"/>
                </a:cubicBezTo>
                <a:cubicBezTo>
                  <a:pt x="4743" y="424"/>
                  <a:pt x="4758" y="409"/>
                  <a:pt x="4758" y="391"/>
                </a:cubicBezTo>
                <a:cubicBezTo>
                  <a:pt x="4758" y="372"/>
                  <a:pt x="4743" y="358"/>
                  <a:pt x="4725" y="358"/>
                </a:cubicBezTo>
                <a:moveTo>
                  <a:pt x="5314" y="354"/>
                </a:moveTo>
                <a:cubicBezTo>
                  <a:pt x="5287" y="354"/>
                  <a:pt x="5266" y="375"/>
                  <a:pt x="5266" y="402"/>
                </a:cubicBezTo>
                <a:cubicBezTo>
                  <a:pt x="5266" y="428"/>
                  <a:pt x="5287" y="450"/>
                  <a:pt x="5314" y="450"/>
                </a:cubicBezTo>
                <a:cubicBezTo>
                  <a:pt x="5340" y="450"/>
                  <a:pt x="5362" y="428"/>
                  <a:pt x="5362" y="402"/>
                </a:cubicBezTo>
                <a:cubicBezTo>
                  <a:pt x="5362" y="375"/>
                  <a:pt x="5340" y="354"/>
                  <a:pt x="5314" y="354"/>
                </a:cubicBezTo>
                <a:moveTo>
                  <a:pt x="4529" y="346"/>
                </a:moveTo>
                <a:cubicBezTo>
                  <a:pt x="4506" y="346"/>
                  <a:pt x="4487" y="364"/>
                  <a:pt x="4487" y="388"/>
                </a:cubicBezTo>
                <a:cubicBezTo>
                  <a:pt x="4487" y="411"/>
                  <a:pt x="4506" y="429"/>
                  <a:pt x="4529" y="429"/>
                </a:cubicBezTo>
                <a:cubicBezTo>
                  <a:pt x="4553" y="429"/>
                  <a:pt x="4571" y="411"/>
                  <a:pt x="4571" y="388"/>
                </a:cubicBezTo>
                <a:cubicBezTo>
                  <a:pt x="4571" y="364"/>
                  <a:pt x="4553" y="346"/>
                  <a:pt x="4529" y="346"/>
                </a:cubicBezTo>
                <a:moveTo>
                  <a:pt x="5478" y="317"/>
                </a:moveTo>
                <a:cubicBezTo>
                  <a:pt x="5459" y="317"/>
                  <a:pt x="5444" y="332"/>
                  <a:pt x="5444" y="350"/>
                </a:cubicBezTo>
                <a:cubicBezTo>
                  <a:pt x="5444" y="369"/>
                  <a:pt x="5459" y="384"/>
                  <a:pt x="5478" y="384"/>
                </a:cubicBezTo>
                <a:cubicBezTo>
                  <a:pt x="5496" y="384"/>
                  <a:pt x="5511" y="369"/>
                  <a:pt x="5511" y="350"/>
                </a:cubicBezTo>
                <a:cubicBezTo>
                  <a:pt x="5511" y="332"/>
                  <a:pt x="5496" y="317"/>
                  <a:pt x="5478" y="317"/>
                </a:cubicBezTo>
                <a:moveTo>
                  <a:pt x="4341" y="258"/>
                </a:moveTo>
                <a:cubicBezTo>
                  <a:pt x="4313" y="258"/>
                  <a:pt x="4291" y="280"/>
                  <a:pt x="4291" y="308"/>
                </a:cubicBezTo>
                <a:cubicBezTo>
                  <a:pt x="4291" y="335"/>
                  <a:pt x="4313" y="358"/>
                  <a:pt x="4341" y="358"/>
                </a:cubicBezTo>
                <a:cubicBezTo>
                  <a:pt x="4368" y="358"/>
                  <a:pt x="4391" y="335"/>
                  <a:pt x="4391" y="308"/>
                </a:cubicBezTo>
                <a:cubicBezTo>
                  <a:pt x="4391" y="280"/>
                  <a:pt x="4368" y="258"/>
                  <a:pt x="4341" y="258"/>
                </a:cubicBezTo>
                <a:moveTo>
                  <a:pt x="4984" y="258"/>
                </a:moveTo>
                <a:cubicBezTo>
                  <a:pt x="4973" y="258"/>
                  <a:pt x="4965" y="266"/>
                  <a:pt x="4965" y="277"/>
                </a:cubicBezTo>
                <a:cubicBezTo>
                  <a:pt x="4965" y="287"/>
                  <a:pt x="4973" y="296"/>
                  <a:pt x="4984" y="296"/>
                </a:cubicBezTo>
                <a:cubicBezTo>
                  <a:pt x="4994" y="296"/>
                  <a:pt x="5003" y="287"/>
                  <a:pt x="5003" y="277"/>
                </a:cubicBezTo>
                <a:cubicBezTo>
                  <a:pt x="5003" y="266"/>
                  <a:pt x="4994" y="258"/>
                  <a:pt x="4984" y="258"/>
                </a:cubicBezTo>
                <a:moveTo>
                  <a:pt x="5199" y="254"/>
                </a:moveTo>
                <a:cubicBezTo>
                  <a:pt x="5179" y="254"/>
                  <a:pt x="5163" y="270"/>
                  <a:pt x="5163" y="290"/>
                </a:cubicBezTo>
                <a:cubicBezTo>
                  <a:pt x="5163" y="310"/>
                  <a:pt x="5179" y="326"/>
                  <a:pt x="5199" y="326"/>
                </a:cubicBezTo>
                <a:cubicBezTo>
                  <a:pt x="5219" y="326"/>
                  <a:pt x="5235" y="310"/>
                  <a:pt x="5235" y="290"/>
                </a:cubicBezTo>
                <a:cubicBezTo>
                  <a:pt x="5235" y="270"/>
                  <a:pt x="5219" y="254"/>
                  <a:pt x="5199" y="254"/>
                </a:cubicBezTo>
                <a:moveTo>
                  <a:pt x="5096" y="240"/>
                </a:moveTo>
                <a:cubicBezTo>
                  <a:pt x="5085" y="240"/>
                  <a:pt x="5077" y="248"/>
                  <a:pt x="5077" y="259"/>
                </a:cubicBezTo>
                <a:cubicBezTo>
                  <a:pt x="5077" y="269"/>
                  <a:pt x="5085" y="278"/>
                  <a:pt x="5096" y="278"/>
                </a:cubicBezTo>
                <a:cubicBezTo>
                  <a:pt x="5106" y="278"/>
                  <a:pt x="5115" y="269"/>
                  <a:pt x="5115" y="259"/>
                </a:cubicBezTo>
                <a:cubicBezTo>
                  <a:pt x="5115" y="248"/>
                  <a:pt x="5106" y="240"/>
                  <a:pt x="5096" y="240"/>
                </a:cubicBezTo>
                <a:moveTo>
                  <a:pt x="4841" y="224"/>
                </a:moveTo>
                <a:cubicBezTo>
                  <a:pt x="4825" y="224"/>
                  <a:pt x="4811" y="238"/>
                  <a:pt x="4811" y="254"/>
                </a:cubicBezTo>
                <a:cubicBezTo>
                  <a:pt x="4811" y="271"/>
                  <a:pt x="4825" y="284"/>
                  <a:pt x="4841" y="284"/>
                </a:cubicBezTo>
                <a:cubicBezTo>
                  <a:pt x="4858" y="284"/>
                  <a:pt x="4871" y="271"/>
                  <a:pt x="4871" y="254"/>
                </a:cubicBezTo>
                <a:cubicBezTo>
                  <a:pt x="4871" y="238"/>
                  <a:pt x="4858" y="224"/>
                  <a:pt x="4841" y="224"/>
                </a:cubicBezTo>
                <a:moveTo>
                  <a:pt x="4594" y="204"/>
                </a:moveTo>
                <a:cubicBezTo>
                  <a:pt x="4568" y="204"/>
                  <a:pt x="4547" y="224"/>
                  <a:pt x="4547" y="250"/>
                </a:cubicBezTo>
                <a:cubicBezTo>
                  <a:pt x="4547" y="276"/>
                  <a:pt x="4568" y="297"/>
                  <a:pt x="4594" y="297"/>
                </a:cubicBezTo>
                <a:cubicBezTo>
                  <a:pt x="4620" y="297"/>
                  <a:pt x="4640" y="276"/>
                  <a:pt x="4640" y="250"/>
                </a:cubicBezTo>
                <a:cubicBezTo>
                  <a:pt x="4640" y="224"/>
                  <a:pt x="4620" y="204"/>
                  <a:pt x="4594" y="204"/>
                </a:cubicBezTo>
                <a:moveTo>
                  <a:pt x="5511" y="154"/>
                </a:moveTo>
                <a:cubicBezTo>
                  <a:pt x="5492" y="154"/>
                  <a:pt x="5478" y="169"/>
                  <a:pt x="5478" y="187"/>
                </a:cubicBezTo>
                <a:cubicBezTo>
                  <a:pt x="5478" y="206"/>
                  <a:pt x="5492" y="221"/>
                  <a:pt x="5511" y="221"/>
                </a:cubicBezTo>
                <a:cubicBezTo>
                  <a:pt x="5529" y="221"/>
                  <a:pt x="5544" y="206"/>
                  <a:pt x="5544" y="187"/>
                </a:cubicBezTo>
                <a:cubicBezTo>
                  <a:pt x="5544" y="169"/>
                  <a:pt x="5529" y="154"/>
                  <a:pt x="5511" y="154"/>
                </a:cubicBezTo>
                <a:moveTo>
                  <a:pt x="5316" y="142"/>
                </a:moveTo>
                <a:cubicBezTo>
                  <a:pt x="5292" y="142"/>
                  <a:pt x="5274" y="161"/>
                  <a:pt x="5274" y="184"/>
                </a:cubicBezTo>
                <a:cubicBezTo>
                  <a:pt x="5274" y="207"/>
                  <a:pt x="5292" y="226"/>
                  <a:pt x="5316" y="226"/>
                </a:cubicBezTo>
                <a:cubicBezTo>
                  <a:pt x="5339" y="226"/>
                  <a:pt x="5358" y="207"/>
                  <a:pt x="5358" y="184"/>
                </a:cubicBezTo>
                <a:cubicBezTo>
                  <a:pt x="5358" y="161"/>
                  <a:pt x="5339" y="142"/>
                  <a:pt x="5316" y="142"/>
                </a:cubicBezTo>
                <a:moveTo>
                  <a:pt x="5127" y="54"/>
                </a:moveTo>
                <a:cubicBezTo>
                  <a:pt x="5099" y="54"/>
                  <a:pt x="5077" y="77"/>
                  <a:pt x="5077" y="104"/>
                </a:cubicBezTo>
                <a:cubicBezTo>
                  <a:pt x="5077" y="132"/>
                  <a:pt x="5099" y="154"/>
                  <a:pt x="5127" y="154"/>
                </a:cubicBezTo>
                <a:cubicBezTo>
                  <a:pt x="5155" y="154"/>
                  <a:pt x="5177" y="132"/>
                  <a:pt x="5177" y="104"/>
                </a:cubicBezTo>
                <a:cubicBezTo>
                  <a:pt x="5177" y="77"/>
                  <a:pt x="5155" y="54"/>
                  <a:pt x="5127" y="54"/>
                </a:cubicBezTo>
                <a:moveTo>
                  <a:pt x="5599" y="41"/>
                </a:moveTo>
                <a:cubicBezTo>
                  <a:pt x="5598" y="44"/>
                  <a:pt x="5597" y="47"/>
                  <a:pt x="5597" y="51"/>
                </a:cubicBezTo>
                <a:cubicBezTo>
                  <a:pt x="5597" y="54"/>
                  <a:pt x="5598" y="58"/>
                  <a:pt x="5599" y="61"/>
                </a:cubicBezTo>
                <a:cubicBezTo>
                  <a:pt x="5599" y="41"/>
                  <a:pt x="5599" y="41"/>
                  <a:pt x="5599" y="41"/>
                </a:cubicBezTo>
                <a:moveTo>
                  <a:pt x="5380" y="0"/>
                </a:moveTo>
                <a:cubicBezTo>
                  <a:pt x="5354" y="0"/>
                  <a:pt x="5334" y="21"/>
                  <a:pt x="5334" y="47"/>
                </a:cubicBezTo>
                <a:cubicBezTo>
                  <a:pt x="5334" y="72"/>
                  <a:pt x="5354" y="93"/>
                  <a:pt x="5380" y="93"/>
                </a:cubicBezTo>
                <a:cubicBezTo>
                  <a:pt x="5406" y="93"/>
                  <a:pt x="5427" y="72"/>
                  <a:pt x="5427" y="47"/>
                </a:cubicBezTo>
                <a:cubicBezTo>
                  <a:pt x="5427" y="21"/>
                  <a:pt x="5406" y="0"/>
                  <a:pt x="5380" y="0"/>
                </a:cubicBezTo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174" name="Group 173"/>
          <p:cNvGrpSpPr/>
          <p:nvPr/>
        </p:nvGrpSpPr>
        <p:grpSpPr>
          <a:xfrm>
            <a:off x="1338712" y="4365126"/>
            <a:ext cx="2255612" cy="2264574"/>
            <a:chOff x="1338712" y="4365126"/>
            <a:chExt cx="2255612" cy="2264574"/>
          </a:xfrm>
        </p:grpSpPr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1352137" y="4378551"/>
              <a:ext cx="203300" cy="203300"/>
            </a:xfrm>
            <a:custGeom>
              <a:avLst/>
              <a:gdLst>
                <a:gd name="T0" fmla="*/ 78 w 93"/>
                <a:gd name="T1" fmla="*/ 79 h 93"/>
                <a:gd name="T2" fmla="*/ 26 w 93"/>
                <a:gd name="T3" fmla="*/ 70 h 93"/>
                <a:gd name="T4" fmla="*/ 0 w 93"/>
                <a:gd name="T5" fmla="*/ 0 h 93"/>
                <a:gd name="T6" fmla="*/ 70 w 93"/>
                <a:gd name="T7" fmla="*/ 26 h 93"/>
                <a:gd name="T8" fmla="*/ 78 w 93"/>
                <a:gd name="T9" fmla="*/ 7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93">
                  <a:moveTo>
                    <a:pt x="78" y="79"/>
                  </a:moveTo>
                  <a:cubicBezTo>
                    <a:pt x="64" y="93"/>
                    <a:pt x="43" y="92"/>
                    <a:pt x="26" y="70"/>
                  </a:cubicBezTo>
                  <a:cubicBezTo>
                    <a:pt x="4" y="41"/>
                    <a:pt x="0" y="0"/>
                    <a:pt x="0" y="0"/>
                  </a:cubicBezTo>
                  <a:cubicBezTo>
                    <a:pt x="0" y="0"/>
                    <a:pt x="41" y="4"/>
                    <a:pt x="70" y="26"/>
                  </a:cubicBezTo>
                  <a:cubicBezTo>
                    <a:pt x="91" y="43"/>
                    <a:pt x="93" y="64"/>
                    <a:pt x="78" y="7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1338712" y="4365126"/>
              <a:ext cx="218643" cy="218643"/>
            </a:xfrm>
            <a:custGeom>
              <a:avLst/>
              <a:gdLst>
                <a:gd name="T0" fmla="*/ 84 w 100"/>
                <a:gd name="T1" fmla="*/ 85 h 100"/>
                <a:gd name="T2" fmla="*/ 80 w 100"/>
                <a:gd name="T3" fmla="*/ 80 h 100"/>
                <a:gd name="T4" fmla="*/ 63 w 100"/>
                <a:gd name="T5" fmla="*/ 88 h 100"/>
                <a:gd name="T6" fmla="*/ 50 w 100"/>
                <a:gd name="T7" fmla="*/ 84 h 100"/>
                <a:gd name="T8" fmla="*/ 37 w 100"/>
                <a:gd name="T9" fmla="*/ 73 h 100"/>
                <a:gd name="T10" fmla="*/ 16 w 100"/>
                <a:gd name="T11" fmla="*/ 29 h 100"/>
                <a:gd name="T12" fmla="*/ 13 w 100"/>
                <a:gd name="T13" fmla="*/ 12 h 100"/>
                <a:gd name="T14" fmla="*/ 12 w 100"/>
                <a:gd name="T15" fmla="*/ 7 h 100"/>
                <a:gd name="T16" fmla="*/ 12 w 100"/>
                <a:gd name="T17" fmla="*/ 6 h 100"/>
                <a:gd name="T18" fmla="*/ 12 w 100"/>
                <a:gd name="T19" fmla="*/ 6 h 100"/>
                <a:gd name="T20" fmla="*/ 12 w 100"/>
                <a:gd name="T21" fmla="*/ 5 h 100"/>
                <a:gd name="T22" fmla="*/ 6 w 100"/>
                <a:gd name="T23" fmla="*/ 6 h 100"/>
                <a:gd name="T24" fmla="*/ 5 w 100"/>
                <a:gd name="T25" fmla="*/ 12 h 100"/>
                <a:gd name="T26" fmla="*/ 5 w 100"/>
                <a:gd name="T27" fmla="*/ 12 h 100"/>
                <a:gd name="T28" fmla="*/ 30 w 100"/>
                <a:gd name="T29" fmla="*/ 17 h 100"/>
                <a:gd name="T30" fmla="*/ 72 w 100"/>
                <a:gd name="T31" fmla="*/ 37 h 100"/>
                <a:gd name="T32" fmla="*/ 84 w 100"/>
                <a:gd name="T33" fmla="*/ 50 h 100"/>
                <a:gd name="T34" fmla="*/ 88 w 100"/>
                <a:gd name="T35" fmla="*/ 63 h 100"/>
                <a:gd name="T36" fmla="*/ 80 w 100"/>
                <a:gd name="T37" fmla="*/ 80 h 100"/>
                <a:gd name="T38" fmla="*/ 84 w 100"/>
                <a:gd name="T39" fmla="*/ 85 h 100"/>
                <a:gd name="T40" fmla="*/ 89 w 100"/>
                <a:gd name="T41" fmla="*/ 89 h 100"/>
                <a:gd name="T42" fmla="*/ 100 w 100"/>
                <a:gd name="T43" fmla="*/ 63 h 100"/>
                <a:gd name="T44" fmla="*/ 95 w 100"/>
                <a:gd name="T45" fmla="*/ 44 h 100"/>
                <a:gd name="T46" fmla="*/ 80 w 100"/>
                <a:gd name="T47" fmla="*/ 28 h 100"/>
                <a:gd name="T48" fmla="*/ 32 w 100"/>
                <a:gd name="T49" fmla="*/ 5 h 100"/>
                <a:gd name="T50" fmla="*/ 6 w 100"/>
                <a:gd name="T51" fmla="*/ 0 h 100"/>
                <a:gd name="T52" fmla="*/ 2 w 100"/>
                <a:gd name="T53" fmla="*/ 2 h 100"/>
                <a:gd name="T54" fmla="*/ 0 w 100"/>
                <a:gd name="T55" fmla="*/ 7 h 100"/>
                <a:gd name="T56" fmla="*/ 5 w 100"/>
                <a:gd name="T57" fmla="*/ 32 h 100"/>
                <a:gd name="T58" fmla="*/ 27 w 100"/>
                <a:gd name="T59" fmla="*/ 80 h 100"/>
                <a:gd name="T60" fmla="*/ 44 w 100"/>
                <a:gd name="T61" fmla="*/ 95 h 100"/>
                <a:gd name="T62" fmla="*/ 63 w 100"/>
                <a:gd name="T63" fmla="*/ 100 h 100"/>
                <a:gd name="T64" fmla="*/ 89 w 100"/>
                <a:gd name="T65" fmla="*/ 89 h 100"/>
                <a:gd name="T66" fmla="*/ 84 w 100"/>
                <a:gd name="T67" fmla="*/ 8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0" h="100">
                  <a:moveTo>
                    <a:pt x="84" y="85"/>
                  </a:moveTo>
                  <a:cubicBezTo>
                    <a:pt x="80" y="80"/>
                    <a:pt x="80" y="80"/>
                    <a:pt x="80" y="80"/>
                  </a:cubicBezTo>
                  <a:cubicBezTo>
                    <a:pt x="75" y="86"/>
                    <a:pt x="69" y="88"/>
                    <a:pt x="63" y="88"/>
                  </a:cubicBezTo>
                  <a:cubicBezTo>
                    <a:pt x="59" y="88"/>
                    <a:pt x="54" y="87"/>
                    <a:pt x="50" y="84"/>
                  </a:cubicBezTo>
                  <a:cubicBezTo>
                    <a:pt x="46" y="82"/>
                    <a:pt x="41" y="78"/>
                    <a:pt x="37" y="73"/>
                  </a:cubicBezTo>
                  <a:cubicBezTo>
                    <a:pt x="27" y="59"/>
                    <a:pt x="20" y="42"/>
                    <a:pt x="16" y="29"/>
                  </a:cubicBezTo>
                  <a:cubicBezTo>
                    <a:pt x="15" y="22"/>
                    <a:pt x="13" y="16"/>
                    <a:pt x="13" y="12"/>
                  </a:cubicBezTo>
                  <a:cubicBezTo>
                    <a:pt x="12" y="10"/>
                    <a:pt x="12" y="8"/>
                    <a:pt x="12" y="7"/>
                  </a:cubicBezTo>
                  <a:cubicBezTo>
                    <a:pt x="12" y="7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6" y="12"/>
                    <a:pt x="16" y="13"/>
                    <a:pt x="30" y="17"/>
                  </a:cubicBezTo>
                  <a:cubicBezTo>
                    <a:pt x="43" y="21"/>
                    <a:pt x="59" y="27"/>
                    <a:pt x="72" y="37"/>
                  </a:cubicBezTo>
                  <a:cubicBezTo>
                    <a:pt x="78" y="41"/>
                    <a:pt x="82" y="46"/>
                    <a:pt x="84" y="50"/>
                  </a:cubicBezTo>
                  <a:cubicBezTo>
                    <a:pt x="87" y="55"/>
                    <a:pt x="88" y="59"/>
                    <a:pt x="88" y="63"/>
                  </a:cubicBezTo>
                  <a:cubicBezTo>
                    <a:pt x="88" y="69"/>
                    <a:pt x="85" y="75"/>
                    <a:pt x="80" y="80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89" y="89"/>
                    <a:pt x="89" y="89"/>
                    <a:pt x="89" y="89"/>
                  </a:cubicBezTo>
                  <a:cubicBezTo>
                    <a:pt x="96" y="82"/>
                    <a:pt x="100" y="73"/>
                    <a:pt x="100" y="63"/>
                  </a:cubicBezTo>
                  <a:cubicBezTo>
                    <a:pt x="100" y="57"/>
                    <a:pt x="98" y="50"/>
                    <a:pt x="95" y="44"/>
                  </a:cubicBezTo>
                  <a:cubicBezTo>
                    <a:pt x="91" y="38"/>
                    <a:pt x="86" y="33"/>
                    <a:pt x="80" y="28"/>
                  </a:cubicBezTo>
                  <a:cubicBezTo>
                    <a:pt x="64" y="16"/>
                    <a:pt x="46" y="9"/>
                    <a:pt x="32" y="5"/>
                  </a:cubicBezTo>
                  <a:cubicBezTo>
                    <a:pt x="17" y="1"/>
                    <a:pt x="7" y="0"/>
                    <a:pt x="6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0" y="3"/>
                    <a:pt x="0" y="5"/>
                    <a:pt x="0" y="7"/>
                  </a:cubicBezTo>
                  <a:cubicBezTo>
                    <a:pt x="0" y="7"/>
                    <a:pt x="1" y="17"/>
                    <a:pt x="5" y="32"/>
                  </a:cubicBezTo>
                  <a:cubicBezTo>
                    <a:pt x="9" y="46"/>
                    <a:pt x="16" y="64"/>
                    <a:pt x="27" y="80"/>
                  </a:cubicBezTo>
                  <a:cubicBezTo>
                    <a:pt x="33" y="86"/>
                    <a:pt x="38" y="92"/>
                    <a:pt x="44" y="95"/>
                  </a:cubicBezTo>
                  <a:cubicBezTo>
                    <a:pt x="50" y="98"/>
                    <a:pt x="57" y="100"/>
                    <a:pt x="63" y="100"/>
                  </a:cubicBezTo>
                  <a:cubicBezTo>
                    <a:pt x="72" y="100"/>
                    <a:pt x="81" y="96"/>
                    <a:pt x="89" y="89"/>
                  </a:cubicBezTo>
                  <a:lnTo>
                    <a:pt x="84" y="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1586124" y="4378551"/>
              <a:ext cx="201382" cy="203300"/>
            </a:xfrm>
            <a:custGeom>
              <a:avLst/>
              <a:gdLst>
                <a:gd name="T0" fmla="*/ 14 w 93"/>
                <a:gd name="T1" fmla="*/ 79 h 93"/>
                <a:gd name="T2" fmla="*/ 66 w 93"/>
                <a:gd name="T3" fmla="*/ 70 h 93"/>
                <a:gd name="T4" fmla="*/ 93 w 93"/>
                <a:gd name="T5" fmla="*/ 0 h 93"/>
                <a:gd name="T6" fmla="*/ 23 w 93"/>
                <a:gd name="T7" fmla="*/ 26 h 93"/>
                <a:gd name="T8" fmla="*/ 14 w 93"/>
                <a:gd name="T9" fmla="*/ 7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93">
                  <a:moveTo>
                    <a:pt x="14" y="79"/>
                  </a:moveTo>
                  <a:cubicBezTo>
                    <a:pt x="29" y="93"/>
                    <a:pt x="50" y="92"/>
                    <a:pt x="66" y="70"/>
                  </a:cubicBezTo>
                  <a:cubicBezTo>
                    <a:pt x="89" y="41"/>
                    <a:pt x="93" y="0"/>
                    <a:pt x="93" y="0"/>
                  </a:cubicBezTo>
                  <a:cubicBezTo>
                    <a:pt x="93" y="0"/>
                    <a:pt x="52" y="4"/>
                    <a:pt x="23" y="26"/>
                  </a:cubicBezTo>
                  <a:cubicBezTo>
                    <a:pt x="1" y="43"/>
                    <a:pt x="0" y="64"/>
                    <a:pt x="14" y="7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1582288" y="4365126"/>
              <a:ext cx="218643" cy="218643"/>
            </a:xfrm>
            <a:custGeom>
              <a:avLst/>
              <a:gdLst>
                <a:gd name="T0" fmla="*/ 15 w 100"/>
                <a:gd name="T1" fmla="*/ 85 h 100"/>
                <a:gd name="T2" fmla="*/ 11 w 100"/>
                <a:gd name="T3" fmla="*/ 89 h 100"/>
                <a:gd name="T4" fmla="*/ 37 w 100"/>
                <a:gd name="T5" fmla="*/ 100 h 100"/>
                <a:gd name="T6" fmla="*/ 55 w 100"/>
                <a:gd name="T7" fmla="*/ 95 h 100"/>
                <a:gd name="T8" fmla="*/ 72 w 100"/>
                <a:gd name="T9" fmla="*/ 80 h 100"/>
                <a:gd name="T10" fmla="*/ 95 w 100"/>
                <a:gd name="T11" fmla="*/ 32 h 100"/>
                <a:gd name="T12" fmla="*/ 100 w 100"/>
                <a:gd name="T13" fmla="*/ 7 h 100"/>
                <a:gd name="T14" fmla="*/ 98 w 100"/>
                <a:gd name="T15" fmla="*/ 2 h 100"/>
                <a:gd name="T16" fmla="*/ 93 w 100"/>
                <a:gd name="T17" fmla="*/ 0 h 100"/>
                <a:gd name="T18" fmla="*/ 68 w 100"/>
                <a:gd name="T19" fmla="*/ 5 h 100"/>
                <a:gd name="T20" fmla="*/ 20 w 100"/>
                <a:gd name="T21" fmla="*/ 28 h 100"/>
                <a:gd name="T22" fmla="*/ 5 w 100"/>
                <a:gd name="T23" fmla="*/ 44 h 100"/>
                <a:gd name="T24" fmla="*/ 0 w 100"/>
                <a:gd name="T25" fmla="*/ 63 h 100"/>
                <a:gd name="T26" fmla="*/ 11 w 100"/>
                <a:gd name="T27" fmla="*/ 89 h 100"/>
                <a:gd name="T28" fmla="*/ 15 w 100"/>
                <a:gd name="T29" fmla="*/ 85 h 100"/>
                <a:gd name="T30" fmla="*/ 19 w 100"/>
                <a:gd name="T31" fmla="*/ 80 h 100"/>
                <a:gd name="T32" fmla="*/ 12 w 100"/>
                <a:gd name="T33" fmla="*/ 63 h 100"/>
                <a:gd name="T34" fmla="*/ 15 w 100"/>
                <a:gd name="T35" fmla="*/ 50 h 100"/>
                <a:gd name="T36" fmla="*/ 27 w 100"/>
                <a:gd name="T37" fmla="*/ 37 h 100"/>
                <a:gd name="T38" fmla="*/ 71 w 100"/>
                <a:gd name="T39" fmla="*/ 17 h 100"/>
                <a:gd name="T40" fmla="*/ 88 w 100"/>
                <a:gd name="T41" fmla="*/ 13 h 100"/>
                <a:gd name="T42" fmla="*/ 93 w 100"/>
                <a:gd name="T43" fmla="*/ 12 h 100"/>
                <a:gd name="T44" fmla="*/ 94 w 100"/>
                <a:gd name="T45" fmla="*/ 12 h 100"/>
                <a:gd name="T46" fmla="*/ 94 w 100"/>
                <a:gd name="T47" fmla="*/ 12 h 100"/>
                <a:gd name="T48" fmla="*/ 94 w 100"/>
                <a:gd name="T49" fmla="*/ 12 h 100"/>
                <a:gd name="T50" fmla="*/ 94 w 100"/>
                <a:gd name="T51" fmla="*/ 6 h 100"/>
                <a:gd name="T52" fmla="*/ 88 w 100"/>
                <a:gd name="T53" fmla="*/ 5 h 100"/>
                <a:gd name="T54" fmla="*/ 88 w 100"/>
                <a:gd name="T55" fmla="*/ 6 h 100"/>
                <a:gd name="T56" fmla="*/ 83 w 100"/>
                <a:gd name="T57" fmla="*/ 30 h 100"/>
                <a:gd name="T58" fmla="*/ 63 w 100"/>
                <a:gd name="T59" fmla="*/ 73 h 100"/>
                <a:gd name="T60" fmla="*/ 50 w 100"/>
                <a:gd name="T61" fmla="*/ 84 h 100"/>
                <a:gd name="T62" fmla="*/ 37 w 100"/>
                <a:gd name="T63" fmla="*/ 88 h 100"/>
                <a:gd name="T64" fmla="*/ 19 w 100"/>
                <a:gd name="T65" fmla="*/ 80 h 100"/>
                <a:gd name="T66" fmla="*/ 15 w 100"/>
                <a:gd name="T67" fmla="*/ 8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0" h="100">
                  <a:moveTo>
                    <a:pt x="15" y="85"/>
                  </a:moveTo>
                  <a:cubicBezTo>
                    <a:pt x="11" y="89"/>
                    <a:pt x="11" y="89"/>
                    <a:pt x="11" y="89"/>
                  </a:cubicBezTo>
                  <a:cubicBezTo>
                    <a:pt x="18" y="96"/>
                    <a:pt x="27" y="100"/>
                    <a:pt x="37" y="100"/>
                  </a:cubicBezTo>
                  <a:cubicBezTo>
                    <a:pt x="43" y="100"/>
                    <a:pt x="49" y="98"/>
                    <a:pt x="55" y="95"/>
                  </a:cubicBezTo>
                  <a:cubicBezTo>
                    <a:pt x="61" y="92"/>
                    <a:pt x="67" y="86"/>
                    <a:pt x="72" y="80"/>
                  </a:cubicBezTo>
                  <a:cubicBezTo>
                    <a:pt x="84" y="64"/>
                    <a:pt x="91" y="46"/>
                    <a:pt x="95" y="32"/>
                  </a:cubicBezTo>
                  <a:cubicBezTo>
                    <a:pt x="99" y="17"/>
                    <a:pt x="100" y="7"/>
                    <a:pt x="100" y="7"/>
                  </a:cubicBezTo>
                  <a:cubicBezTo>
                    <a:pt x="100" y="5"/>
                    <a:pt x="99" y="3"/>
                    <a:pt x="98" y="2"/>
                  </a:cubicBezTo>
                  <a:cubicBezTo>
                    <a:pt x="97" y="1"/>
                    <a:pt x="95" y="0"/>
                    <a:pt x="93" y="0"/>
                  </a:cubicBezTo>
                  <a:cubicBezTo>
                    <a:pt x="93" y="0"/>
                    <a:pt x="82" y="1"/>
                    <a:pt x="68" y="5"/>
                  </a:cubicBezTo>
                  <a:cubicBezTo>
                    <a:pt x="54" y="9"/>
                    <a:pt x="35" y="16"/>
                    <a:pt x="20" y="28"/>
                  </a:cubicBezTo>
                  <a:cubicBezTo>
                    <a:pt x="13" y="33"/>
                    <a:pt x="8" y="38"/>
                    <a:pt x="5" y="44"/>
                  </a:cubicBezTo>
                  <a:cubicBezTo>
                    <a:pt x="2" y="50"/>
                    <a:pt x="0" y="57"/>
                    <a:pt x="0" y="63"/>
                  </a:cubicBezTo>
                  <a:cubicBezTo>
                    <a:pt x="0" y="73"/>
                    <a:pt x="4" y="82"/>
                    <a:pt x="11" y="89"/>
                  </a:cubicBezTo>
                  <a:cubicBezTo>
                    <a:pt x="15" y="85"/>
                    <a:pt x="15" y="85"/>
                    <a:pt x="15" y="85"/>
                  </a:cubicBezTo>
                  <a:cubicBezTo>
                    <a:pt x="19" y="80"/>
                    <a:pt x="19" y="80"/>
                    <a:pt x="19" y="80"/>
                  </a:cubicBezTo>
                  <a:cubicBezTo>
                    <a:pt x="14" y="75"/>
                    <a:pt x="12" y="69"/>
                    <a:pt x="12" y="63"/>
                  </a:cubicBezTo>
                  <a:cubicBezTo>
                    <a:pt x="12" y="59"/>
                    <a:pt x="13" y="55"/>
                    <a:pt x="15" y="50"/>
                  </a:cubicBezTo>
                  <a:cubicBezTo>
                    <a:pt x="18" y="46"/>
                    <a:pt x="22" y="41"/>
                    <a:pt x="27" y="37"/>
                  </a:cubicBezTo>
                  <a:cubicBezTo>
                    <a:pt x="41" y="27"/>
                    <a:pt x="58" y="20"/>
                    <a:pt x="71" y="17"/>
                  </a:cubicBezTo>
                  <a:cubicBezTo>
                    <a:pt x="78" y="15"/>
                    <a:pt x="84" y="14"/>
                    <a:pt x="88" y="13"/>
                  </a:cubicBezTo>
                  <a:cubicBezTo>
                    <a:pt x="90" y="13"/>
                    <a:pt x="92" y="12"/>
                    <a:pt x="93" y="12"/>
                  </a:cubicBezTo>
                  <a:cubicBezTo>
                    <a:pt x="93" y="12"/>
                    <a:pt x="94" y="12"/>
                    <a:pt x="94" y="12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8" y="7"/>
                    <a:pt x="86" y="17"/>
                    <a:pt x="83" y="30"/>
                  </a:cubicBezTo>
                  <a:cubicBezTo>
                    <a:pt x="79" y="43"/>
                    <a:pt x="73" y="59"/>
                    <a:pt x="63" y="73"/>
                  </a:cubicBezTo>
                  <a:cubicBezTo>
                    <a:pt x="58" y="78"/>
                    <a:pt x="54" y="82"/>
                    <a:pt x="50" y="84"/>
                  </a:cubicBezTo>
                  <a:cubicBezTo>
                    <a:pt x="45" y="87"/>
                    <a:pt x="41" y="88"/>
                    <a:pt x="37" y="88"/>
                  </a:cubicBezTo>
                  <a:cubicBezTo>
                    <a:pt x="31" y="88"/>
                    <a:pt x="25" y="86"/>
                    <a:pt x="19" y="80"/>
                  </a:cubicBezTo>
                  <a:lnTo>
                    <a:pt x="15" y="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1557355" y="4601030"/>
              <a:ext cx="187957" cy="1181442"/>
            </a:xfrm>
            <a:custGeom>
              <a:avLst/>
              <a:gdLst>
                <a:gd name="T0" fmla="*/ 80 w 86"/>
                <a:gd name="T1" fmla="*/ 529 h 541"/>
                <a:gd name="T2" fmla="*/ 32 w 86"/>
                <a:gd name="T3" fmla="*/ 509 h 541"/>
                <a:gd name="T4" fmla="*/ 12 w 86"/>
                <a:gd name="T5" fmla="*/ 460 h 541"/>
                <a:gd name="T6" fmla="*/ 12 w 86"/>
                <a:gd name="T7" fmla="*/ 6 h 541"/>
                <a:gd name="T8" fmla="*/ 6 w 86"/>
                <a:gd name="T9" fmla="*/ 0 h 541"/>
                <a:gd name="T10" fmla="*/ 0 w 86"/>
                <a:gd name="T11" fmla="*/ 6 h 541"/>
                <a:gd name="T12" fmla="*/ 0 w 86"/>
                <a:gd name="T13" fmla="*/ 460 h 541"/>
                <a:gd name="T14" fmla="*/ 80 w 86"/>
                <a:gd name="T15" fmla="*/ 541 h 541"/>
                <a:gd name="T16" fmla="*/ 86 w 86"/>
                <a:gd name="T17" fmla="*/ 535 h 541"/>
                <a:gd name="T18" fmla="*/ 80 w 86"/>
                <a:gd name="T19" fmla="*/ 529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541">
                  <a:moveTo>
                    <a:pt x="80" y="529"/>
                  </a:moveTo>
                  <a:cubicBezTo>
                    <a:pt x="61" y="529"/>
                    <a:pt x="44" y="521"/>
                    <a:pt x="32" y="509"/>
                  </a:cubicBezTo>
                  <a:cubicBezTo>
                    <a:pt x="19" y="496"/>
                    <a:pt x="12" y="479"/>
                    <a:pt x="12" y="460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"/>
                    <a:pt x="9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460"/>
                    <a:pt x="0" y="460"/>
                    <a:pt x="0" y="460"/>
                  </a:cubicBezTo>
                  <a:cubicBezTo>
                    <a:pt x="0" y="505"/>
                    <a:pt x="36" y="541"/>
                    <a:pt x="80" y="541"/>
                  </a:cubicBezTo>
                  <a:cubicBezTo>
                    <a:pt x="84" y="541"/>
                    <a:pt x="86" y="538"/>
                    <a:pt x="86" y="535"/>
                  </a:cubicBezTo>
                  <a:cubicBezTo>
                    <a:pt x="86" y="531"/>
                    <a:pt x="84" y="529"/>
                    <a:pt x="80" y="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787506" y="5521704"/>
              <a:ext cx="1806818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Investigate the relationship between toxicity and post engagement scores to uncover trends or patterns</a:t>
              </a:r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3053337" y="3782077"/>
            <a:ext cx="2063468" cy="2857004"/>
            <a:chOff x="3053337" y="3782077"/>
            <a:chExt cx="2063468" cy="2857004"/>
          </a:xfrm>
        </p:grpSpPr>
        <p:sp>
          <p:nvSpPr>
            <p:cNvPr id="85" name="Freeform 83"/>
            <p:cNvSpPr>
              <a:spLocks/>
            </p:cNvSpPr>
            <p:nvPr/>
          </p:nvSpPr>
          <p:spPr bwMode="auto">
            <a:xfrm>
              <a:off x="3066762" y="4029489"/>
              <a:ext cx="203300" cy="203300"/>
            </a:xfrm>
            <a:custGeom>
              <a:avLst/>
              <a:gdLst>
                <a:gd name="T0" fmla="*/ 79 w 93"/>
                <a:gd name="T1" fmla="*/ 15 h 93"/>
                <a:gd name="T2" fmla="*/ 70 w 93"/>
                <a:gd name="T3" fmla="*/ 67 h 93"/>
                <a:gd name="T4" fmla="*/ 0 w 93"/>
                <a:gd name="T5" fmla="*/ 93 h 93"/>
                <a:gd name="T6" fmla="*/ 27 w 93"/>
                <a:gd name="T7" fmla="*/ 23 h 93"/>
                <a:gd name="T8" fmla="*/ 79 w 93"/>
                <a:gd name="T9" fmla="*/ 1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93">
                  <a:moveTo>
                    <a:pt x="79" y="15"/>
                  </a:moveTo>
                  <a:cubicBezTo>
                    <a:pt x="93" y="29"/>
                    <a:pt x="92" y="50"/>
                    <a:pt x="70" y="67"/>
                  </a:cubicBezTo>
                  <a:cubicBezTo>
                    <a:pt x="41" y="89"/>
                    <a:pt x="0" y="93"/>
                    <a:pt x="0" y="93"/>
                  </a:cubicBezTo>
                  <a:cubicBezTo>
                    <a:pt x="0" y="93"/>
                    <a:pt x="4" y="52"/>
                    <a:pt x="27" y="23"/>
                  </a:cubicBezTo>
                  <a:cubicBezTo>
                    <a:pt x="43" y="2"/>
                    <a:pt x="64" y="0"/>
                    <a:pt x="79" y="1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87" name="Freeform 85"/>
            <p:cNvSpPr>
              <a:spLocks/>
            </p:cNvSpPr>
            <p:nvPr/>
          </p:nvSpPr>
          <p:spPr bwMode="auto">
            <a:xfrm>
              <a:off x="3066762" y="3795502"/>
              <a:ext cx="203300" cy="203300"/>
            </a:xfrm>
            <a:custGeom>
              <a:avLst/>
              <a:gdLst>
                <a:gd name="T0" fmla="*/ 79 w 93"/>
                <a:gd name="T1" fmla="*/ 79 h 93"/>
                <a:gd name="T2" fmla="*/ 70 w 93"/>
                <a:gd name="T3" fmla="*/ 26 h 93"/>
                <a:gd name="T4" fmla="*/ 0 w 93"/>
                <a:gd name="T5" fmla="*/ 0 h 93"/>
                <a:gd name="T6" fmla="*/ 27 w 93"/>
                <a:gd name="T7" fmla="*/ 70 h 93"/>
                <a:gd name="T8" fmla="*/ 79 w 93"/>
                <a:gd name="T9" fmla="*/ 7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93">
                  <a:moveTo>
                    <a:pt x="79" y="79"/>
                  </a:moveTo>
                  <a:cubicBezTo>
                    <a:pt x="93" y="64"/>
                    <a:pt x="92" y="43"/>
                    <a:pt x="70" y="26"/>
                  </a:cubicBezTo>
                  <a:cubicBezTo>
                    <a:pt x="41" y="4"/>
                    <a:pt x="0" y="0"/>
                    <a:pt x="0" y="0"/>
                  </a:cubicBezTo>
                  <a:cubicBezTo>
                    <a:pt x="0" y="0"/>
                    <a:pt x="4" y="41"/>
                    <a:pt x="27" y="70"/>
                  </a:cubicBezTo>
                  <a:cubicBezTo>
                    <a:pt x="43" y="92"/>
                    <a:pt x="64" y="93"/>
                    <a:pt x="79" y="7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90" name="Freeform 88"/>
            <p:cNvSpPr>
              <a:spLocks/>
            </p:cNvSpPr>
            <p:nvPr/>
          </p:nvSpPr>
          <p:spPr bwMode="auto">
            <a:xfrm>
              <a:off x="3657483" y="4115795"/>
              <a:ext cx="203300" cy="203300"/>
            </a:xfrm>
            <a:custGeom>
              <a:avLst/>
              <a:gdLst>
                <a:gd name="T0" fmla="*/ 14 w 93"/>
                <a:gd name="T1" fmla="*/ 15 h 93"/>
                <a:gd name="T2" fmla="*/ 23 w 93"/>
                <a:gd name="T3" fmla="*/ 67 h 93"/>
                <a:gd name="T4" fmla="*/ 93 w 93"/>
                <a:gd name="T5" fmla="*/ 93 h 93"/>
                <a:gd name="T6" fmla="*/ 67 w 93"/>
                <a:gd name="T7" fmla="*/ 23 h 93"/>
                <a:gd name="T8" fmla="*/ 14 w 93"/>
                <a:gd name="T9" fmla="*/ 1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93">
                  <a:moveTo>
                    <a:pt x="14" y="15"/>
                  </a:moveTo>
                  <a:cubicBezTo>
                    <a:pt x="0" y="29"/>
                    <a:pt x="2" y="50"/>
                    <a:pt x="23" y="67"/>
                  </a:cubicBezTo>
                  <a:cubicBezTo>
                    <a:pt x="52" y="89"/>
                    <a:pt x="93" y="93"/>
                    <a:pt x="93" y="93"/>
                  </a:cubicBezTo>
                  <a:cubicBezTo>
                    <a:pt x="93" y="93"/>
                    <a:pt x="89" y="52"/>
                    <a:pt x="67" y="23"/>
                  </a:cubicBezTo>
                  <a:cubicBezTo>
                    <a:pt x="50" y="2"/>
                    <a:pt x="29" y="0"/>
                    <a:pt x="14" y="1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80" name="Freeform 78"/>
            <p:cNvSpPr>
              <a:spLocks/>
            </p:cNvSpPr>
            <p:nvPr/>
          </p:nvSpPr>
          <p:spPr bwMode="auto">
            <a:xfrm>
              <a:off x="3450348" y="4163744"/>
              <a:ext cx="189875" cy="1618729"/>
            </a:xfrm>
            <a:custGeom>
              <a:avLst/>
              <a:gdLst>
                <a:gd name="T0" fmla="*/ 81 w 87"/>
                <a:gd name="T1" fmla="*/ 729 h 741"/>
                <a:gd name="T2" fmla="*/ 32 w 87"/>
                <a:gd name="T3" fmla="*/ 709 h 741"/>
                <a:gd name="T4" fmla="*/ 12 w 87"/>
                <a:gd name="T5" fmla="*/ 660 h 741"/>
                <a:gd name="T6" fmla="*/ 12 w 87"/>
                <a:gd name="T7" fmla="*/ 6 h 741"/>
                <a:gd name="T8" fmla="*/ 6 w 87"/>
                <a:gd name="T9" fmla="*/ 0 h 741"/>
                <a:gd name="T10" fmla="*/ 0 w 87"/>
                <a:gd name="T11" fmla="*/ 6 h 741"/>
                <a:gd name="T12" fmla="*/ 0 w 87"/>
                <a:gd name="T13" fmla="*/ 660 h 741"/>
                <a:gd name="T14" fmla="*/ 81 w 87"/>
                <a:gd name="T15" fmla="*/ 741 h 741"/>
                <a:gd name="T16" fmla="*/ 87 w 87"/>
                <a:gd name="T17" fmla="*/ 735 h 741"/>
                <a:gd name="T18" fmla="*/ 81 w 87"/>
                <a:gd name="T19" fmla="*/ 729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7" h="741">
                  <a:moveTo>
                    <a:pt x="81" y="729"/>
                  </a:moveTo>
                  <a:cubicBezTo>
                    <a:pt x="62" y="729"/>
                    <a:pt x="45" y="721"/>
                    <a:pt x="32" y="709"/>
                  </a:cubicBezTo>
                  <a:cubicBezTo>
                    <a:pt x="20" y="696"/>
                    <a:pt x="12" y="679"/>
                    <a:pt x="12" y="660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"/>
                    <a:pt x="9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660"/>
                    <a:pt x="0" y="660"/>
                    <a:pt x="0" y="660"/>
                  </a:cubicBezTo>
                  <a:cubicBezTo>
                    <a:pt x="0" y="705"/>
                    <a:pt x="36" y="741"/>
                    <a:pt x="81" y="741"/>
                  </a:cubicBezTo>
                  <a:cubicBezTo>
                    <a:pt x="84" y="741"/>
                    <a:pt x="87" y="738"/>
                    <a:pt x="87" y="735"/>
                  </a:cubicBezTo>
                  <a:cubicBezTo>
                    <a:pt x="87" y="731"/>
                    <a:pt x="84" y="729"/>
                    <a:pt x="81" y="7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84" name="Freeform 82"/>
            <p:cNvSpPr>
              <a:spLocks/>
            </p:cNvSpPr>
            <p:nvPr/>
          </p:nvSpPr>
          <p:spPr bwMode="auto">
            <a:xfrm>
              <a:off x="3289242" y="4000720"/>
              <a:ext cx="187957" cy="187957"/>
            </a:xfrm>
            <a:custGeom>
              <a:avLst/>
              <a:gdLst>
                <a:gd name="T0" fmla="*/ 6 w 86"/>
                <a:gd name="T1" fmla="*/ 12 h 86"/>
                <a:gd name="T2" fmla="*/ 54 w 86"/>
                <a:gd name="T3" fmla="*/ 32 h 86"/>
                <a:gd name="T4" fmla="*/ 74 w 86"/>
                <a:gd name="T5" fmla="*/ 80 h 86"/>
                <a:gd name="T6" fmla="*/ 80 w 86"/>
                <a:gd name="T7" fmla="*/ 86 h 86"/>
                <a:gd name="T8" fmla="*/ 86 w 86"/>
                <a:gd name="T9" fmla="*/ 80 h 86"/>
                <a:gd name="T10" fmla="*/ 6 w 86"/>
                <a:gd name="T11" fmla="*/ 0 h 86"/>
                <a:gd name="T12" fmla="*/ 0 w 86"/>
                <a:gd name="T13" fmla="*/ 6 h 86"/>
                <a:gd name="T14" fmla="*/ 6 w 86"/>
                <a:gd name="T15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86">
                  <a:moveTo>
                    <a:pt x="6" y="12"/>
                  </a:moveTo>
                  <a:cubicBezTo>
                    <a:pt x="25" y="12"/>
                    <a:pt x="42" y="20"/>
                    <a:pt x="54" y="32"/>
                  </a:cubicBezTo>
                  <a:cubicBezTo>
                    <a:pt x="66" y="44"/>
                    <a:pt x="74" y="62"/>
                    <a:pt x="74" y="80"/>
                  </a:cubicBezTo>
                  <a:cubicBezTo>
                    <a:pt x="74" y="84"/>
                    <a:pt x="77" y="86"/>
                    <a:pt x="80" y="86"/>
                  </a:cubicBezTo>
                  <a:cubicBezTo>
                    <a:pt x="83" y="86"/>
                    <a:pt x="86" y="84"/>
                    <a:pt x="86" y="80"/>
                  </a:cubicBezTo>
                  <a:cubicBezTo>
                    <a:pt x="86" y="36"/>
                    <a:pt x="50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86" name="Freeform 84"/>
            <p:cNvSpPr>
              <a:spLocks/>
            </p:cNvSpPr>
            <p:nvPr/>
          </p:nvSpPr>
          <p:spPr bwMode="auto">
            <a:xfrm>
              <a:off x="3053337" y="4027571"/>
              <a:ext cx="218643" cy="216726"/>
            </a:xfrm>
            <a:custGeom>
              <a:avLst/>
              <a:gdLst>
                <a:gd name="T0" fmla="*/ 85 w 100"/>
                <a:gd name="T1" fmla="*/ 16 h 100"/>
                <a:gd name="T2" fmla="*/ 80 w 100"/>
                <a:gd name="T3" fmla="*/ 20 h 100"/>
                <a:gd name="T4" fmla="*/ 88 w 100"/>
                <a:gd name="T5" fmla="*/ 37 h 100"/>
                <a:gd name="T6" fmla="*/ 85 w 100"/>
                <a:gd name="T7" fmla="*/ 50 h 100"/>
                <a:gd name="T8" fmla="*/ 73 w 100"/>
                <a:gd name="T9" fmla="*/ 63 h 100"/>
                <a:gd name="T10" fmla="*/ 29 w 100"/>
                <a:gd name="T11" fmla="*/ 83 h 100"/>
                <a:gd name="T12" fmla="*/ 12 w 100"/>
                <a:gd name="T13" fmla="*/ 87 h 100"/>
                <a:gd name="T14" fmla="*/ 7 w 100"/>
                <a:gd name="T15" fmla="*/ 88 h 100"/>
                <a:gd name="T16" fmla="*/ 6 w 100"/>
                <a:gd name="T17" fmla="*/ 88 h 100"/>
                <a:gd name="T18" fmla="*/ 6 w 100"/>
                <a:gd name="T19" fmla="*/ 88 h 100"/>
                <a:gd name="T20" fmla="*/ 6 w 100"/>
                <a:gd name="T21" fmla="*/ 88 h 100"/>
                <a:gd name="T22" fmla="*/ 6 w 100"/>
                <a:gd name="T23" fmla="*/ 94 h 100"/>
                <a:gd name="T24" fmla="*/ 12 w 100"/>
                <a:gd name="T25" fmla="*/ 95 h 100"/>
                <a:gd name="T26" fmla="*/ 12 w 100"/>
                <a:gd name="T27" fmla="*/ 95 h 100"/>
                <a:gd name="T28" fmla="*/ 17 w 100"/>
                <a:gd name="T29" fmla="*/ 70 h 100"/>
                <a:gd name="T30" fmla="*/ 37 w 100"/>
                <a:gd name="T31" fmla="*/ 27 h 100"/>
                <a:gd name="T32" fmla="*/ 50 w 100"/>
                <a:gd name="T33" fmla="*/ 16 h 100"/>
                <a:gd name="T34" fmla="*/ 63 w 100"/>
                <a:gd name="T35" fmla="*/ 12 h 100"/>
                <a:gd name="T36" fmla="*/ 80 w 100"/>
                <a:gd name="T37" fmla="*/ 20 h 100"/>
                <a:gd name="T38" fmla="*/ 85 w 100"/>
                <a:gd name="T39" fmla="*/ 16 h 100"/>
                <a:gd name="T40" fmla="*/ 89 w 100"/>
                <a:gd name="T41" fmla="*/ 11 h 100"/>
                <a:gd name="T42" fmla="*/ 63 w 100"/>
                <a:gd name="T43" fmla="*/ 0 h 100"/>
                <a:gd name="T44" fmla="*/ 45 w 100"/>
                <a:gd name="T45" fmla="*/ 5 h 100"/>
                <a:gd name="T46" fmla="*/ 28 w 100"/>
                <a:gd name="T47" fmla="*/ 20 h 100"/>
                <a:gd name="T48" fmla="*/ 5 w 100"/>
                <a:gd name="T49" fmla="*/ 68 h 100"/>
                <a:gd name="T50" fmla="*/ 0 w 100"/>
                <a:gd name="T51" fmla="*/ 93 h 100"/>
                <a:gd name="T52" fmla="*/ 2 w 100"/>
                <a:gd name="T53" fmla="*/ 98 h 100"/>
                <a:gd name="T54" fmla="*/ 7 w 100"/>
                <a:gd name="T55" fmla="*/ 100 h 100"/>
                <a:gd name="T56" fmla="*/ 32 w 100"/>
                <a:gd name="T57" fmla="*/ 95 h 100"/>
                <a:gd name="T58" fmla="*/ 80 w 100"/>
                <a:gd name="T59" fmla="*/ 72 h 100"/>
                <a:gd name="T60" fmla="*/ 95 w 100"/>
                <a:gd name="T61" fmla="*/ 56 h 100"/>
                <a:gd name="T62" fmla="*/ 100 w 100"/>
                <a:gd name="T63" fmla="*/ 37 h 100"/>
                <a:gd name="T64" fmla="*/ 89 w 100"/>
                <a:gd name="T65" fmla="*/ 11 h 100"/>
                <a:gd name="T66" fmla="*/ 85 w 100"/>
                <a:gd name="T67" fmla="*/ 1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0" h="100">
                  <a:moveTo>
                    <a:pt x="85" y="16"/>
                  </a:moveTo>
                  <a:cubicBezTo>
                    <a:pt x="80" y="20"/>
                    <a:pt x="80" y="20"/>
                    <a:pt x="80" y="20"/>
                  </a:cubicBezTo>
                  <a:cubicBezTo>
                    <a:pt x="86" y="25"/>
                    <a:pt x="88" y="31"/>
                    <a:pt x="88" y="37"/>
                  </a:cubicBezTo>
                  <a:cubicBezTo>
                    <a:pt x="88" y="41"/>
                    <a:pt x="87" y="45"/>
                    <a:pt x="85" y="50"/>
                  </a:cubicBezTo>
                  <a:cubicBezTo>
                    <a:pt x="82" y="54"/>
                    <a:pt x="78" y="59"/>
                    <a:pt x="73" y="63"/>
                  </a:cubicBezTo>
                  <a:cubicBezTo>
                    <a:pt x="59" y="73"/>
                    <a:pt x="42" y="80"/>
                    <a:pt x="29" y="83"/>
                  </a:cubicBezTo>
                  <a:cubicBezTo>
                    <a:pt x="22" y="85"/>
                    <a:pt x="16" y="86"/>
                    <a:pt x="12" y="87"/>
                  </a:cubicBezTo>
                  <a:cubicBezTo>
                    <a:pt x="10" y="87"/>
                    <a:pt x="8" y="88"/>
                    <a:pt x="7" y="88"/>
                  </a:cubicBezTo>
                  <a:cubicBezTo>
                    <a:pt x="7" y="88"/>
                    <a:pt x="6" y="88"/>
                    <a:pt x="6" y="88"/>
                  </a:cubicBezTo>
                  <a:cubicBezTo>
                    <a:pt x="6" y="88"/>
                    <a:pt x="6" y="88"/>
                    <a:pt x="6" y="88"/>
                  </a:cubicBezTo>
                  <a:cubicBezTo>
                    <a:pt x="6" y="88"/>
                    <a:pt x="6" y="88"/>
                    <a:pt x="6" y="88"/>
                  </a:cubicBezTo>
                  <a:cubicBezTo>
                    <a:pt x="6" y="94"/>
                    <a:pt x="6" y="94"/>
                    <a:pt x="6" y="94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2" y="94"/>
                    <a:pt x="13" y="83"/>
                    <a:pt x="17" y="70"/>
                  </a:cubicBezTo>
                  <a:cubicBezTo>
                    <a:pt x="21" y="57"/>
                    <a:pt x="27" y="41"/>
                    <a:pt x="37" y="27"/>
                  </a:cubicBezTo>
                  <a:cubicBezTo>
                    <a:pt x="42" y="22"/>
                    <a:pt x="46" y="18"/>
                    <a:pt x="50" y="16"/>
                  </a:cubicBezTo>
                  <a:cubicBezTo>
                    <a:pt x="55" y="13"/>
                    <a:pt x="59" y="12"/>
                    <a:pt x="63" y="12"/>
                  </a:cubicBezTo>
                  <a:cubicBezTo>
                    <a:pt x="69" y="12"/>
                    <a:pt x="75" y="15"/>
                    <a:pt x="80" y="20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2" y="4"/>
                    <a:pt x="73" y="0"/>
                    <a:pt x="63" y="0"/>
                  </a:cubicBezTo>
                  <a:cubicBezTo>
                    <a:pt x="57" y="0"/>
                    <a:pt x="51" y="2"/>
                    <a:pt x="45" y="5"/>
                  </a:cubicBezTo>
                  <a:cubicBezTo>
                    <a:pt x="39" y="9"/>
                    <a:pt x="33" y="14"/>
                    <a:pt x="28" y="20"/>
                  </a:cubicBezTo>
                  <a:cubicBezTo>
                    <a:pt x="16" y="36"/>
                    <a:pt x="9" y="54"/>
                    <a:pt x="5" y="68"/>
                  </a:cubicBezTo>
                  <a:cubicBezTo>
                    <a:pt x="1" y="83"/>
                    <a:pt x="0" y="93"/>
                    <a:pt x="0" y="93"/>
                  </a:cubicBezTo>
                  <a:cubicBezTo>
                    <a:pt x="0" y="95"/>
                    <a:pt x="1" y="97"/>
                    <a:pt x="2" y="98"/>
                  </a:cubicBezTo>
                  <a:cubicBezTo>
                    <a:pt x="3" y="100"/>
                    <a:pt x="5" y="100"/>
                    <a:pt x="7" y="100"/>
                  </a:cubicBezTo>
                  <a:cubicBezTo>
                    <a:pt x="7" y="100"/>
                    <a:pt x="18" y="99"/>
                    <a:pt x="32" y="95"/>
                  </a:cubicBezTo>
                  <a:cubicBezTo>
                    <a:pt x="46" y="91"/>
                    <a:pt x="65" y="84"/>
                    <a:pt x="80" y="72"/>
                  </a:cubicBezTo>
                  <a:cubicBezTo>
                    <a:pt x="87" y="67"/>
                    <a:pt x="92" y="62"/>
                    <a:pt x="95" y="56"/>
                  </a:cubicBezTo>
                  <a:cubicBezTo>
                    <a:pt x="98" y="50"/>
                    <a:pt x="100" y="43"/>
                    <a:pt x="100" y="37"/>
                  </a:cubicBezTo>
                  <a:cubicBezTo>
                    <a:pt x="100" y="28"/>
                    <a:pt x="96" y="18"/>
                    <a:pt x="89" y="11"/>
                  </a:cubicBezTo>
                  <a:lnTo>
                    <a:pt x="85" y="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88" name="Freeform 86"/>
            <p:cNvSpPr>
              <a:spLocks/>
            </p:cNvSpPr>
            <p:nvPr/>
          </p:nvSpPr>
          <p:spPr bwMode="auto">
            <a:xfrm>
              <a:off x="3053337" y="3782077"/>
              <a:ext cx="218643" cy="218643"/>
            </a:xfrm>
            <a:custGeom>
              <a:avLst/>
              <a:gdLst>
                <a:gd name="T0" fmla="*/ 85 w 100"/>
                <a:gd name="T1" fmla="*/ 85 h 100"/>
                <a:gd name="T2" fmla="*/ 89 w 100"/>
                <a:gd name="T3" fmla="*/ 89 h 100"/>
                <a:gd name="T4" fmla="*/ 100 w 100"/>
                <a:gd name="T5" fmla="*/ 63 h 100"/>
                <a:gd name="T6" fmla="*/ 95 w 100"/>
                <a:gd name="T7" fmla="*/ 44 h 100"/>
                <a:gd name="T8" fmla="*/ 80 w 100"/>
                <a:gd name="T9" fmla="*/ 28 h 100"/>
                <a:gd name="T10" fmla="*/ 32 w 100"/>
                <a:gd name="T11" fmla="*/ 5 h 100"/>
                <a:gd name="T12" fmla="*/ 7 w 100"/>
                <a:gd name="T13" fmla="*/ 0 h 100"/>
                <a:gd name="T14" fmla="*/ 2 w 100"/>
                <a:gd name="T15" fmla="*/ 2 h 100"/>
                <a:gd name="T16" fmla="*/ 0 w 100"/>
                <a:gd name="T17" fmla="*/ 7 h 100"/>
                <a:gd name="T18" fmla="*/ 5 w 100"/>
                <a:gd name="T19" fmla="*/ 32 h 100"/>
                <a:gd name="T20" fmla="*/ 28 w 100"/>
                <a:gd name="T21" fmla="*/ 80 h 100"/>
                <a:gd name="T22" fmla="*/ 45 w 100"/>
                <a:gd name="T23" fmla="*/ 95 h 100"/>
                <a:gd name="T24" fmla="*/ 63 w 100"/>
                <a:gd name="T25" fmla="*/ 100 h 100"/>
                <a:gd name="T26" fmla="*/ 89 w 100"/>
                <a:gd name="T27" fmla="*/ 89 h 100"/>
                <a:gd name="T28" fmla="*/ 85 w 100"/>
                <a:gd name="T29" fmla="*/ 85 h 100"/>
                <a:gd name="T30" fmla="*/ 80 w 100"/>
                <a:gd name="T31" fmla="*/ 80 h 100"/>
                <a:gd name="T32" fmla="*/ 63 w 100"/>
                <a:gd name="T33" fmla="*/ 88 h 100"/>
                <a:gd name="T34" fmla="*/ 50 w 100"/>
                <a:gd name="T35" fmla="*/ 84 h 100"/>
                <a:gd name="T36" fmla="*/ 37 w 100"/>
                <a:gd name="T37" fmla="*/ 73 h 100"/>
                <a:gd name="T38" fmla="*/ 17 w 100"/>
                <a:gd name="T39" fmla="*/ 29 h 100"/>
                <a:gd name="T40" fmla="*/ 13 w 100"/>
                <a:gd name="T41" fmla="*/ 12 h 100"/>
                <a:gd name="T42" fmla="*/ 12 w 100"/>
                <a:gd name="T43" fmla="*/ 7 h 100"/>
                <a:gd name="T44" fmla="*/ 12 w 100"/>
                <a:gd name="T45" fmla="*/ 6 h 100"/>
                <a:gd name="T46" fmla="*/ 12 w 100"/>
                <a:gd name="T47" fmla="*/ 6 h 100"/>
                <a:gd name="T48" fmla="*/ 12 w 100"/>
                <a:gd name="T49" fmla="*/ 6 h 100"/>
                <a:gd name="T50" fmla="*/ 6 w 100"/>
                <a:gd name="T51" fmla="*/ 6 h 100"/>
                <a:gd name="T52" fmla="*/ 6 w 100"/>
                <a:gd name="T53" fmla="*/ 12 h 100"/>
                <a:gd name="T54" fmla="*/ 6 w 100"/>
                <a:gd name="T55" fmla="*/ 12 h 100"/>
                <a:gd name="T56" fmla="*/ 30 w 100"/>
                <a:gd name="T57" fmla="*/ 17 h 100"/>
                <a:gd name="T58" fmla="*/ 73 w 100"/>
                <a:gd name="T59" fmla="*/ 37 h 100"/>
                <a:gd name="T60" fmla="*/ 85 w 100"/>
                <a:gd name="T61" fmla="*/ 50 h 100"/>
                <a:gd name="T62" fmla="*/ 88 w 100"/>
                <a:gd name="T63" fmla="*/ 63 h 100"/>
                <a:gd name="T64" fmla="*/ 80 w 100"/>
                <a:gd name="T65" fmla="*/ 80 h 100"/>
                <a:gd name="T66" fmla="*/ 80 w 100"/>
                <a:gd name="T67" fmla="*/ 80 h 100"/>
                <a:gd name="T68" fmla="*/ 85 w 100"/>
                <a:gd name="T69" fmla="*/ 8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0" h="100">
                  <a:moveTo>
                    <a:pt x="85" y="85"/>
                  </a:moveTo>
                  <a:cubicBezTo>
                    <a:pt x="89" y="89"/>
                    <a:pt x="89" y="89"/>
                    <a:pt x="89" y="89"/>
                  </a:cubicBezTo>
                  <a:cubicBezTo>
                    <a:pt x="96" y="82"/>
                    <a:pt x="100" y="73"/>
                    <a:pt x="100" y="63"/>
                  </a:cubicBezTo>
                  <a:cubicBezTo>
                    <a:pt x="100" y="57"/>
                    <a:pt x="98" y="50"/>
                    <a:pt x="95" y="44"/>
                  </a:cubicBezTo>
                  <a:cubicBezTo>
                    <a:pt x="92" y="38"/>
                    <a:pt x="87" y="33"/>
                    <a:pt x="80" y="28"/>
                  </a:cubicBezTo>
                  <a:cubicBezTo>
                    <a:pt x="65" y="16"/>
                    <a:pt x="46" y="9"/>
                    <a:pt x="32" y="5"/>
                  </a:cubicBezTo>
                  <a:cubicBezTo>
                    <a:pt x="18" y="1"/>
                    <a:pt x="7" y="0"/>
                    <a:pt x="7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0" y="7"/>
                    <a:pt x="1" y="18"/>
                    <a:pt x="5" y="32"/>
                  </a:cubicBezTo>
                  <a:cubicBezTo>
                    <a:pt x="9" y="46"/>
                    <a:pt x="16" y="64"/>
                    <a:pt x="28" y="80"/>
                  </a:cubicBezTo>
                  <a:cubicBezTo>
                    <a:pt x="33" y="87"/>
                    <a:pt x="39" y="92"/>
                    <a:pt x="45" y="95"/>
                  </a:cubicBezTo>
                  <a:cubicBezTo>
                    <a:pt x="51" y="98"/>
                    <a:pt x="57" y="100"/>
                    <a:pt x="63" y="100"/>
                  </a:cubicBezTo>
                  <a:cubicBezTo>
                    <a:pt x="73" y="100"/>
                    <a:pt x="82" y="96"/>
                    <a:pt x="89" y="89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80" y="80"/>
                    <a:pt x="80" y="80"/>
                    <a:pt x="80" y="80"/>
                  </a:cubicBezTo>
                  <a:cubicBezTo>
                    <a:pt x="75" y="86"/>
                    <a:pt x="69" y="88"/>
                    <a:pt x="63" y="88"/>
                  </a:cubicBezTo>
                  <a:cubicBezTo>
                    <a:pt x="59" y="88"/>
                    <a:pt x="55" y="87"/>
                    <a:pt x="50" y="84"/>
                  </a:cubicBezTo>
                  <a:cubicBezTo>
                    <a:pt x="46" y="82"/>
                    <a:pt x="42" y="78"/>
                    <a:pt x="37" y="73"/>
                  </a:cubicBezTo>
                  <a:cubicBezTo>
                    <a:pt x="27" y="59"/>
                    <a:pt x="21" y="42"/>
                    <a:pt x="17" y="29"/>
                  </a:cubicBezTo>
                  <a:cubicBezTo>
                    <a:pt x="15" y="22"/>
                    <a:pt x="14" y="16"/>
                    <a:pt x="13" y="12"/>
                  </a:cubicBezTo>
                  <a:cubicBezTo>
                    <a:pt x="13" y="10"/>
                    <a:pt x="13" y="8"/>
                    <a:pt x="12" y="7"/>
                  </a:cubicBezTo>
                  <a:cubicBezTo>
                    <a:pt x="12" y="7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2"/>
                    <a:pt x="17" y="13"/>
                    <a:pt x="30" y="17"/>
                  </a:cubicBezTo>
                  <a:cubicBezTo>
                    <a:pt x="43" y="21"/>
                    <a:pt x="60" y="27"/>
                    <a:pt x="73" y="37"/>
                  </a:cubicBezTo>
                  <a:cubicBezTo>
                    <a:pt x="78" y="41"/>
                    <a:pt x="82" y="46"/>
                    <a:pt x="85" y="50"/>
                  </a:cubicBezTo>
                  <a:cubicBezTo>
                    <a:pt x="87" y="55"/>
                    <a:pt x="88" y="59"/>
                    <a:pt x="88" y="63"/>
                  </a:cubicBezTo>
                  <a:cubicBezTo>
                    <a:pt x="88" y="69"/>
                    <a:pt x="86" y="75"/>
                    <a:pt x="80" y="80"/>
                  </a:cubicBezTo>
                  <a:cubicBezTo>
                    <a:pt x="80" y="80"/>
                    <a:pt x="80" y="80"/>
                    <a:pt x="80" y="80"/>
                  </a:cubicBezTo>
                  <a:lnTo>
                    <a:pt x="85" y="8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89" name="Freeform 87"/>
            <p:cNvSpPr>
              <a:spLocks/>
            </p:cNvSpPr>
            <p:nvPr/>
          </p:nvSpPr>
          <p:spPr bwMode="auto">
            <a:xfrm>
              <a:off x="3450348" y="4088945"/>
              <a:ext cx="189875" cy="186039"/>
            </a:xfrm>
            <a:custGeom>
              <a:avLst/>
              <a:gdLst>
                <a:gd name="T0" fmla="*/ 81 w 87"/>
                <a:gd name="T1" fmla="*/ 0 h 86"/>
                <a:gd name="T2" fmla="*/ 0 w 87"/>
                <a:gd name="T3" fmla="*/ 80 h 86"/>
                <a:gd name="T4" fmla="*/ 6 w 87"/>
                <a:gd name="T5" fmla="*/ 86 h 86"/>
                <a:gd name="T6" fmla="*/ 12 w 87"/>
                <a:gd name="T7" fmla="*/ 80 h 86"/>
                <a:gd name="T8" fmla="*/ 32 w 87"/>
                <a:gd name="T9" fmla="*/ 32 h 86"/>
                <a:gd name="T10" fmla="*/ 81 w 87"/>
                <a:gd name="T11" fmla="*/ 12 h 86"/>
                <a:gd name="T12" fmla="*/ 87 w 87"/>
                <a:gd name="T13" fmla="*/ 6 h 86"/>
                <a:gd name="T14" fmla="*/ 81 w 87"/>
                <a:gd name="T1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" h="86">
                  <a:moveTo>
                    <a:pt x="81" y="0"/>
                  </a:moveTo>
                  <a:cubicBezTo>
                    <a:pt x="36" y="0"/>
                    <a:pt x="0" y="36"/>
                    <a:pt x="0" y="80"/>
                  </a:cubicBezTo>
                  <a:cubicBezTo>
                    <a:pt x="0" y="84"/>
                    <a:pt x="3" y="86"/>
                    <a:pt x="6" y="86"/>
                  </a:cubicBezTo>
                  <a:cubicBezTo>
                    <a:pt x="9" y="86"/>
                    <a:pt x="12" y="84"/>
                    <a:pt x="12" y="80"/>
                  </a:cubicBezTo>
                  <a:cubicBezTo>
                    <a:pt x="12" y="62"/>
                    <a:pt x="20" y="44"/>
                    <a:pt x="32" y="32"/>
                  </a:cubicBezTo>
                  <a:cubicBezTo>
                    <a:pt x="45" y="20"/>
                    <a:pt x="62" y="12"/>
                    <a:pt x="81" y="12"/>
                  </a:cubicBezTo>
                  <a:cubicBezTo>
                    <a:pt x="84" y="12"/>
                    <a:pt x="87" y="9"/>
                    <a:pt x="87" y="6"/>
                  </a:cubicBezTo>
                  <a:cubicBezTo>
                    <a:pt x="87" y="3"/>
                    <a:pt x="84" y="0"/>
                    <a:pt x="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91" name="Freeform 89"/>
            <p:cNvSpPr>
              <a:spLocks/>
            </p:cNvSpPr>
            <p:nvPr/>
          </p:nvSpPr>
          <p:spPr bwMode="auto">
            <a:xfrm>
              <a:off x="3655566" y="4113878"/>
              <a:ext cx="218643" cy="218643"/>
            </a:xfrm>
            <a:custGeom>
              <a:avLst/>
              <a:gdLst>
                <a:gd name="T0" fmla="*/ 15 w 100"/>
                <a:gd name="T1" fmla="*/ 16 h 100"/>
                <a:gd name="T2" fmla="*/ 11 w 100"/>
                <a:gd name="T3" fmla="*/ 11 h 100"/>
                <a:gd name="T4" fmla="*/ 0 w 100"/>
                <a:gd name="T5" fmla="*/ 37 h 100"/>
                <a:gd name="T6" fmla="*/ 5 w 100"/>
                <a:gd name="T7" fmla="*/ 56 h 100"/>
                <a:gd name="T8" fmla="*/ 20 w 100"/>
                <a:gd name="T9" fmla="*/ 72 h 100"/>
                <a:gd name="T10" fmla="*/ 68 w 100"/>
                <a:gd name="T11" fmla="*/ 95 h 100"/>
                <a:gd name="T12" fmla="*/ 93 w 100"/>
                <a:gd name="T13" fmla="*/ 100 h 100"/>
                <a:gd name="T14" fmla="*/ 98 w 100"/>
                <a:gd name="T15" fmla="*/ 98 h 100"/>
                <a:gd name="T16" fmla="*/ 100 w 100"/>
                <a:gd name="T17" fmla="*/ 93 h 100"/>
                <a:gd name="T18" fmla="*/ 95 w 100"/>
                <a:gd name="T19" fmla="*/ 68 h 100"/>
                <a:gd name="T20" fmla="*/ 72 w 100"/>
                <a:gd name="T21" fmla="*/ 20 h 100"/>
                <a:gd name="T22" fmla="*/ 56 w 100"/>
                <a:gd name="T23" fmla="*/ 5 h 100"/>
                <a:gd name="T24" fmla="*/ 37 w 100"/>
                <a:gd name="T25" fmla="*/ 0 h 100"/>
                <a:gd name="T26" fmla="*/ 11 w 100"/>
                <a:gd name="T27" fmla="*/ 11 h 100"/>
                <a:gd name="T28" fmla="*/ 15 w 100"/>
                <a:gd name="T29" fmla="*/ 16 h 100"/>
                <a:gd name="T30" fmla="*/ 20 w 100"/>
                <a:gd name="T31" fmla="*/ 20 h 100"/>
                <a:gd name="T32" fmla="*/ 37 w 100"/>
                <a:gd name="T33" fmla="*/ 12 h 100"/>
                <a:gd name="T34" fmla="*/ 50 w 100"/>
                <a:gd name="T35" fmla="*/ 16 h 100"/>
                <a:gd name="T36" fmla="*/ 63 w 100"/>
                <a:gd name="T37" fmla="*/ 27 h 100"/>
                <a:gd name="T38" fmla="*/ 83 w 100"/>
                <a:gd name="T39" fmla="*/ 71 h 100"/>
                <a:gd name="T40" fmla="*/ 87 w 100"/>
                <a:gd name="T41" fmla="*/ 88 h 100"/>
                <a:gd name="T42" fmla="*/ 88 w 100"/>
                <a:gd name="T43" fmla="*/ 93 h 100"/>
                <a:gd name="T44" fmla="*/ 88 w 100"/>
                <a:gd name="T45" fmla="*/ 94 h 100"/>
                <a:gd name="T46" fmla="*/ 88 w 100"/>
                <a:gd name="T47" fmla="*/ 95 h 100"/>
                <a:gd name="T48" fmla="*/ 88 w 100"/>
                <a:gd name="T49" fmla="*/ 95 h 100"/>
                <a:gd name="T50" fmla="*/ 94 w 100"/>
                <a:gd name="T51" fmla="*/ 94 h 100"/>
                <a:gd name="T52" fmla="*/ 95 w 100"/>
                <a:gd name="T53" fmla="*/ 88 h 100"/>
                <a:gd name="T54" fmla="*/ 94 w 100"/>
                <a:gd name="T55" fmla="*/ 88 h 100"/>
                <a:gd name="T56" fmla="*/ 70 w 100"/>
                <a:gd name="T57" fmla="*/ 83 h 100"/>
                <a:gd name="T58" fmla="*/ 27 w 100"/>
                <a:gd name="T59" fmla="*/ 63 h 100"/>
                <a:gd name="T60" fmla="*/ 16 w 100"/>
                <a:gd name="T61" fmla="*/ 50 h 100"/>
                <a:gd name="T62" fmla="*/ 12 w 100"/>
                <a:gd name="T63" fmla="*/ 37 h 100"/>
                <a:gd name="T64" fmla="*/ 20 w 100"/>
                <a:gd name="T65" fmla="*/ 20 h 100"/>
                <a:gd name="T66" fmla="*/ 15 w 100"/>
                <a:gd name="T67" fmla="*/ 1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0" h="100">
                  <a:moveTo>
                    <a:pt x="15" y="16"/>
                  </a:moveTo>
                  <a:cubicBezTo>
                    <a:pt x="11" y="11"/>
                    <a:pt x="11" y="11"/>
                    <a:pt x="11" y="11"/>
                  </a:cubicBezTo>
                  <a:cubicBezTo>
                    <a:pt x="4" y="18"/>
                    <a:pt x="0" y="28"/>
                    <a:pt x="0" y="37"/>
                  </a:cubicBezTo>
                  <a:cubicBezTo>
                    <a:pt x="0" y="43"/>
                    <a:pt x="2" y="50"/>
                    <a:pt x="5" y="56"/>
                  </a:cubicBezTo>
                  <a:cubicBezTo>
                    <a:pt x="9" y="62"/>
                    <a:pt x="14" y="67"/>
                    <a:pt x="20" y="72"/>
                  </a:cubicBezTo>
                  <a:cubicBezTo>
                    <a:pt x="36" y="84"/>
                    <a:pt x="54" y="91"/>
                    <a:pt x="68" y="95"/>
                  </a:cubicBezTo>
                  <a:cubicBezTo>
                    <a:pt x="83" y="99"/>
                    <a:pt x="93" y="100"/>
                    <a:pt x="93" y="100"/>
                  </a:cubicBezTo>
                  <a:cubicBezTo>
                    <a:pt x="95" y="100"/>
                    <a:pt x="97" y="100"/>
                    <a:pt x="98" y="98"/>
                  </a:cubicBezTo>
                  <a:cubicBezTo>
                    <a:pt x="99" y="97"/>
                    <a:pt x="100" y="95"/>
                    <a:pt x="100" y="93"/>
                  </a:cubicBezTo>
                  <a:cubicBezTo>
                    <a:pt x="100" y="93"/>
                    <a:pt x="99" y="83"/>
                    <a:pt x="95" y="68"/>
                  </a:cubicBezTo>
                  <a:cubicBezTo>
                    <a:pt x="91" y="54"/>
                    <a:pt x="84" y="36"/>
                    <a:pt x="72" y="20"/>
                  </a:cubicBezTo>
                  <a:cubicBezTo>
                    <a:pt x="67" y="14"/>
                    <a:pt x="62" y="9"/>
                    <a:pt x="56" y="5"/>
                  </a:cubicBezTo>
                  <a:cubicBezTo>
                    <a:pt x="50" y="2"/>
                    <a:pt x="43" y="0"/>
                    <a:pt x="37" y="0"/>
                  </a:cubicBezTo>
                  <a:cubicBezTo>
                    <a:pt x="28" y="0"/>
                    <a:pt x="18" y="4"/>
                    <a:pt x="11" y="11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5" y="15"/>
                    <a:pt x="31" y="12"/>
                    <a:pt x="37" y="12"/>
                  </a:cubicBezTo>
                  <a:cubicBezTo>
                    <a:pt x="41" y="12"/>
                    <a:pt x="45" y="13"/>
                    <a:pt x="50" y="16"/>
                  </a:cubicBezTo>
                  <a:cubicBezTo>
                    <a:pt x="54" y="18"/>
                    <a:pt x="59" y="22"/>
                    <a:pt x="63" y="27"/>
                  </a:cubicBezTo>
                  <a:cubicBezTo>
                    <a:pt x="73" y="41"/>
                    <a:pt x="80" y="58"/>
                    <a:pt x="83" y="71"/>
                  </a:cubicBezTo>
                  <a:cubicBezTo>
                    <a:pt x="85" y="78"/>
                    <a:pt x="86" y="84"/>
                    <a:pt x="87" y="88"/>
                  </a:cubicBezTo>
                  <a:cubicBezTo>
                    <a:pt x="87" y="90"/>
                    <a:pt x="88" y="92"/>
                    <a:pt x="88" y="93"/>
                  </a:cubicBezTo>
                  <a:cubicBezTo>
                    <a:pt x="88" y="94"/>
                    <a:pt x="88" y="94"/>
                    <a:pt x="88" y="94"/>
                  </a:cubicBezTo>
                  <a:cubicBezTo>
                    <a:pt x="88" y="95"/>
                    <a:pt x="88" y="95"/>
                    <a:pt x="88" y="95"/>
                  </a:cubicBezTo>
                  <a:cubicBezTo>
                    <a:pt x="88" y="95"/>
                    <a:pt x="88" y="95"/>
                    <a:pt x="88" y="95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94" y="88"/>
                    <a:pt x="94" y="88"/>
                    <a:pt x="94" y="88"/>
                  </a:cubicBezTo>
                  <a:cubicBezTo>
                    <a:pt x="94" y="88"/>
                    <a:pt x="83" y="87"/>
                    <a:pt x="70" y="83"/>
                  </a:cubicBezTo>
                  <a:cubicBezTo>
                    <a:pt x="57" y="79"/>
                    <a:pt x="41" y="73"/>
                    <a:pt x="27" y="63"/>
                  </a:cubicBezTo>
                  <a:cubicBezTo>
                    <a:pt x="22" y="59"/>
                    <a:pt x="18" y="54"/>
                    <a:pt x="16" y="50"/>
                  </a:cubicBezTo>
                  <a:cubicBezTo>
                    <a:pt x="13" y="45"/>
                    <a:pt x="12" y="41"/>
                    <a:pt x="12" y="37"/>
                  </a:cubicBezTo>
                  <a:cubicBezTo>
                    <a:pt x="12" y="31"/>
                    <a:pt x="15" y="25"/>
                    <a:pt x="20" y="20"/>
                  </a:cubicBezTo>
                  <a:lnTo>
                    <a:pt x="15" y="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92" name="Freeform 90"/>
            <p:cNvSpPr>
              <a:spLocks/>
            </p:cNvSpPr>
            <p:nvPr/>
          </p:nvSpPr>
          <p:spPr bwMode="auto">
            <a:xfrm>
              <a:off x="3657483" y="3883727"/>
              <a:ext cx="203300" cy="201382"/>
            </a:xfrm>
            <a:custGeom>
              <a:avLst/>
              <a:gdLst>
                <a:gd name="T0" fmla="*/ 14 w 93"/>
                <a:gd name="T1" fmla="*/ 79 h 93"/>
                <a:gd name="T2" fmla="*/ 23 w 93"/>
                <a:gd name="T3" fmla="*/ 26 h 93"/>
                <a:gd name="T4" fmla="*/ 93 w 93"/>
                <a:gd name="T5" fmla="*/ 0 h 93"/>
                <a:gd name="T6" fmla="*/ 67 w 93"/>
                <a:gd name="T7" fmla="*/ 70 h 93"/>
                <a:gd name="T8" fmla="*/ 14 w 93"/>
                <a:gd name="T9" fmla="*/ 7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93">
                  <a:moveTo>
                    <a:pt x="14" y="79"/>
                  </a:moveTo>
                  <a:cubicBezTo>
                    <a:pt x="0" y="64"/>
                    <a:pt x="2" y="43"/>
                    <a:pt x="23" y="26"/>
                  </a:cubicBezTo>
                  <a:cubicBezTo>
                    <a:pt x="52" y="4"/>
                    <a:pt x="93" y="0"/>
                    <a:pt x="93" y="0"/>
                  </a:cubicBezTo>
                  <a:cubicBezTo>
                    <a:pt x="93" y="0"/>
                    <a:pt x="89" y="41"/>
                    <a:pt x="67" y="70"/>
                  </a:cubicBezTo>
                  <a:cubicBezTo>
                    <a:pt x="50" y="92"/>
                    <a:pt x="29" y="93"/>
                    <a:pt x="14" y="7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93" name="Freeform 91"/>
            <p:cNvSpPr>
              <a:spLocks/>
            </p:cNvSpPr>
            <p:nvPr/>
          </p:nvSpPr>
          <p:spPr bwMode="auto">
            <a:xfrm>
              <a:off x="3655566" y="3870301"/>
              <a:ext cx="218643" cy="218643"/>
            </a:xfrm>
            <a:custGeom>
              <a:avLst/>
              <a:gdLst>
                <a:gd name="T0" fmla="*/ 15 w 100"/>
                <a:gd name="T1" fmla="*/ 85 h 100"/>
                <a:gd name="T2" fmla="*/ 20 w 100"/>
                <a:gd name="T3" fmla="*/ 80 h 100"/>
                <a:gd name="T4" fmla="*/ 12 w 100"/>
                <a:gd name="T5" fmla="*/ 63 h 100"/>
                <a:gd name="T6" fmla="*/ 16 w 100"/>
                <a:gd name="T7" fmla="*/ 50 h 100"/>
                <a:gd name="T8" fmla="*/ 27 w 100"/>
                <a:gd name="T9" fmla="*/ 37 h 100"/>
                <a:gd name="T10" fmla="*/ 71 w 100"/>
                <a:gd name="T11" fmla="*/ 17 h 100"/>
                <a:gd name="T12" fmla="*/ 88 w 100"/>
                <a:gd name="T13" fmla="*/ 13 h 100"/>
                <a:gd name="T14" fmla="*/ 93 w 100"/>
                <a:gd name="T15" fmla="*/ 12 h 100"/>
                <a:gd name="T16" fmla="*/ 94 w 100"/>
                <a:gd name="T17" fmla="*/ 12 h 100"/>
                <a:gd name="T18" fmla="*/ 94 w 100"/>
                <a:gd name="T19" fmla="*/ 12 h 100"/>
                <a:gd name="T20" fmla="*/ 95 w 100"/>
                <a:gd name="T21" fmla="*/ 12 h 100"/>
                <a:gd name="T22" fmla="*/ 94 w 100"/>
                <a:gd name="T23" fmla="*/ 6 h 100"/>
                <a:gd name="T24" fmla="*/ 88 w 100"/>
                <a:gd name="T25" fmla="*/ 6 h 100"/>
                <a:gd name="T26" fmla="*/ 88 w 100"/>
                <a:gd name="T27" fmla="*/ 6 h 100"/>
                <a:gd name="T28" fmla="*/ 83 w 100"/>
                <a:gd name="T29" fmla="*/ 30 h 100"/>
                <a:gd name="T30" fmla="*/ 63 w 100"/>
                <a:gd name="T31" fmla="*/ 73 h 100"/>
                <a:gd name="T32" fmla="*/ 50 w 100"/>
                <a:gd name="T33" fmla="*/ 84 h 100"/>
                <a:gd name="T34" fmla="*/ 37 w 100"/>
                <a:gd name="T35" fmla="*/ 88 h 100"/>
                <a:gd name="T36" fmla="*/ 20 w 100"/>
                <a:gd name="T37" fmla="*/ 80 h 100"/>
                <a:gd name="T38" fmla="*/ 15 w 100"/>
                <a:gd name="T39" fmla="*/ 85 h 100"/>
                <a:gd name="T40" fmla="*/ 11 w 100"/>
                <a:gd name="T41" fmla="*/ 89 h 100"/>
                <a:gd name="T42" fmla="*/ 37 w 100"/>
                <a:gd name="T43" fmla="*/ 100 h 100"/>
                <a:gd name="T44" fmla="*/ 56 w 100"/>
                <a:gd name="T45" fmla="*/ 95 h 100"/>
                <a:gd name="T46" fmla="*/ 72 w 100"/>
                <a:gd name="T47" fmla="*/ 80 h 100"/>
                <a:gd name="T48" fmla="*/ 95 w 100"/>
                <a:gd name="T49" fmla="*/ 32 h 100"/>
                <a:gd name="T50" fmla="*/ 100 w 100"/>
                <a:gd name="T51" fmla="*/ 7 h 100"/>
                <a:gd name="T52" fmla="*/ 98 w 100"/>
                <a:gd name="T53" fmla="*/ 2 h 100"/>
                <a:gd name="T54" fmla="*/ 93 w 100"/>
                <a:gd name="T55" fmla="*/ 0 h 100"/>
                <a:gd name="T56" fmla="*/ 68 w 100"/>
                <a:gd name="T57" fmla="*/ 5 h 100"/>
                <a:gd name="T58" fmla="*/ 20 w 100"/>
                <a:gd name="T59" fmla="*/ 28 h 100"/>
                <a:gd name="T60" fmla="*/ 5 w 100"/>
                <a:gd name="T61" fmla="*/ 44 h 100"/>
                <a:gd name="T62" fmla="*/ 0 w 100"/>
                <a:gd name="T63" fmla="*/ 63 h 100"/>
                <a:gd name="T64" fmla="*/ 11 w 100"/>
                <a:gd name="T65" fmla="*/ 89 h 100"/>
                <a:gd name="T66" fmla="*/ 15 w 100"/>
                <a:gd name="T67" fmla="*/ 8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0" h="100">
                  <a:moveTo>
                    <a:pt x="15" y="85"/>
                  </a:moveTo>
                  <a:cubicBezTo>
                    <a:pt x="20" y="80"/>
                    <a:pt x="20" y="80"/>
                    <a:pt x="20" y="80"/>
                  </a:cubicBezTo>
                  <a:cubicBezTo>
                    <a:pt x="15" y="75"/>
                    <a:pt x="12" y="69"/>
                    <a:pt x="12" y="63"/>
                  </a:cubicBezTo>
                  <a:cubicBezTo>
                    <a:pt x="12" y="59"/>
                    <a:pt x="13" y="55"/>
                    <a:pt x="16" y="50"/>
                  </a:cubicBezTo>
                  <a:cubicBezTo>
                    <a:pt x="18" y="46"/>
                    <a:pt x="22" y="41"/>
                    <a:pt x="27" y="37"/>
                  </a:cubicBezTo>
                  <a:cubicBezTo>
                    <a:pt x="41" y="27"/>
                    <a:pt x="58" y="20"/>
                    <a:pt x="71" y="17"/>
                  </a:cubicBezTo>
                  <a:cubicBezTo>
                    <a:pt x="78" y="15"/>
                    <a:pt x="84" y="14"/>
                    <a:pt x="88" y="13"/>
                  </a:cubicBezTo>
                  <a:cubicBezTo>
                    <a:pt x="90" y="13"/>
                    <a:pt x="92" y="12"/>
                    <a:pt x="93" y="12"/>
                  </a:cubicBezTo>
                  <a:cubicBezTo>
                    <a:pt x="93" y="12"/>
                    <a:pt x="94" y="12"/>
                    <a:pt x="94" y="12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5" y="12"/>
                    <a:pt x="95" y="12"/>
                    <a:pt x="95" y="12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8" y="7"/>
                    <a:pt x="87" y="17"/>
                    <a:pt x="83" y="30"/>
                  </a:cubicBezTo>
                  <a:cubicBezTo>
                    <a:pt x="79" y="43"/>
                    <a:pt x="73" y="59"/>
                    <a:pt x="63" y="73"/>
                  </a:cubicBezTo>
                  <a:cubicBezTo>
                    <a:pt x="59" y="78"/>
                    <a:pt x="54" y="82"/>
                    <a:pt x="50" y="84"/>
                  </a:cubicBezTo>
                  <a:cubicBezTo>
                    <a:pt x="45" y="87"/>
                    <a:pt x="41" y="88"/>
                    <a:pt x="37" y="88"/>
                  </a:cubicBezTo>
                  <a:cubicBezTo>
                    <a:pt x="31" y="88"/>
                    <a:pt x="25" y="86"/>
                    <a:pt x="20" y="80"/>
                  </a:cubicBezTo>
                  <a:cubicBezTo>
                    <a:pt x="15" y="85"/>
                    <a:pt x="15" y="85"/>
                    <a:pt x="15" y="85"/>
                  </a:cubicBezTo>
                  <a:cubicBezTo>
                    <a:pt x="11" y="89"/>
                    <a:pt x="11" y="89"/>
                    <a:pt x="11" y="89"/>
                  </a:cubicBezTo>
                  <a:cubicBezTo>
                    <a:pt x="18" y="96"/>
                    <a:pt x="28" y="100"/>
                    <a:pt x="37" y="100"/>
                  </a:cubicBezTo>
                  <a:cubicBezTo>
                    <a:pt x="43" y="100"/>
                    <a:pt x="50" y="98"/>
                    <a:pt x="56" y="95"/>
                  </a:cubicBezTo>
                  <a:cubicBezTo>
                    <a:pt x="62" y="92"/>
                    <a:pt x="67" y="87"/>
                    <a:pt x="72" y="80"/>
                  </a:cubicBezTo>
                  <a:cubicBezTo>
                    <a:pt x="84" y="64"/>
                    <a:pt x="91" y="46"/>
                    <a:pt x="95" y="32"/>
                  </a:cubicBezTo>
                  <a:cubicBezTo>
                    <a:pt x="99" y="18"/>
                    <a:pt x="100" y="7"/>
                    <a:pt x="100" y="7"/>
                  </a:cubicBezTo>
                  <a:cubicBezTo>
                    <a:pt x="100" y="5"/>
                    <a:pt x="99" y="3"/>
                    <a:pt x="98" y="2"/>
                  </a:cubicBezTo>
                  <a:cubicBezTo>
                    <a:pt x="97" y="1"/>
                    <a:pt x="95" y="0"/>
                    <a:pt x="93" y="0"/>
                  </a:cubicBezTo>
                  <a:cubicBezTo>
                    <a:pt x="93" y="0"/>
                    <a:pt x="83" y="1"/>
                    <a:pt x="68" y="5"/>
                  </a:cubicBezTo>
                  <a:cubicBezTo>
                    <a:pt x="54" y="9"/>
                    <a:pt x="36" y="16"/>
                    <a:pt x="20" y="28"/>
                  </a:cubicBezTo>
                  <a:cubicBezTo>
                    <a:pt x="14" y="33"/>
                    <a:pt x="9" y="38"/>
                    <a:pt x="5" y="44"/>
                  </a:cubicBezTo>
                  <a:cubicBezTo>
                    <a:pt x="2" y="50"/>
                    <a:pt x="0" y="57"/>
                    <a:pt x="0" y="63"/>
                  </a:cubicBezTo>
                  <a:cubicBezTo>
                    <a:pt x="0" y="73"/>
                    <a:pt x="4" y="82"/>
                    <a:pt x="11" y="89"/>
                  </a:cubicBezTo>
                  <a:lnTo>
                    <a:pt x="15" y="8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3707129" y="5531085"/>
              <a:ext cx="1409676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Enhance toxicity detection by integrating additional features and fine-tuning the final classification</a:t>
              </a: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4948247" y="2825032"/>
            <a:ext cx="2188353" cy="3660105"/>
            <a:chOff x="4948247" y="2825032"/>
            <a:chExt cx="2188353" cy="3660105"/>
          </a:xfrm>
        </p:grpSpPr>
        <p:sp>
          <p:nvSpPr>
            <p:cNvPr id="94" name="Freeform 92"/>
            <p:cNvSpPr>
              <a:spLocks/>
            </p:cNvSpPr>
            <p:nvPr/>
          </p:nvSpPr>
          <p:spPr bwMode="auto">
            <a:xfrm>
              <a:off x="5140040" y="3068608"/>
              <a:ext cx="203300" cy="203300"/>
            </a:xfrm>
            <a:custGeom>
              <a:avLst/>
              <a:gdLst>
                <a:gd name="T0" fmla="*/ 79 w 93"/>
                <a:gd name="T1" fmla="*/ 79 h 93"/>
                <a:gd name="T2" fmla="*/ 27 w 93"/>
                <a:gd name="T3" fmla="*/ 70 h 93"/>
                <a:gd name="T4" fmla="*/ 0 w 93"/>
                <a:gd name="T5" fmla="*/ 0 h 93"/>
                <a:gd name="T6" fmla="*/ 70 w 93"/>
                <a:gd name="T7" fmla="*/ 26 h 93"/>
                <a:gd name="T8" fmla="*/ 79 w 93"/>
                <a:gd name="T9" fmla="*/ 7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93">
                  <a:moveTo>
                    <a:pt x="79" y="79"/>
                  </a:moveTo>
                  <a:cubicBezTo>
                    <a:pt x="64" y="93"/>
                    <a:pt x="43" y="92"/>
                    <a:pt x="27" y="70"/>
                  </a:cubicBezTo>
                  <a:cubicBezTo>
                    <a:pt x="4" y="41"/>
                    <a:pt x="0" y="0"/>
                    <a:pt x="0" y="0"/>
                  </a:cubicBezTo>
                  <a:cubicBezTo>
                    <a:pt x="0" y="0"/>
                    <a:pt x="41" y="4"/>
                    <a:pt x="70" y="26"/>
                  </a:cubicBezTo>
                  <a:cubicBezTo>
                    <a:pt x="92" y="43"/>
                    <a:pt x="93" y="64"/>
                    <a:pt x="79" y="7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95" name="Freeform 93"/>
            <p:cNvSpPr>
              <a:spLocks/>
            </p:cNvSpPr>
            <p:nvPr/>
          </p:nvSpPr>
          <p:spPr bwMode="auto">
            <a:xfrm>
              <a:off x="5126614" y="3055183"/>
              <a:ext cx="218643" cy="218643"/>
            </a:xfrm>
            <a:custGeom>
              <a:avLst/>
              <a:gdLst>
                <a:gd name="T0" fmla="*/ 85 w 100"/>
                <a:gd name="T1" fmla="*/ 85 h 100"/>
                <a:gd name="T2" fmla="*/ 81 w 100"/>
                <a:gd name="T3" fmla="*/ 80 h 100"/>
                <a:gd name="T4" fmla="*/ 63 w 100"/>
                <a:gd name="T5" fmla="*/ 88 h 100"/>
                <a:gd name="T6" fmla="*/ 51 w 100"/>
                <a:gd name="T7" fmla="*/ 84 h 100"/>
                <a:gd name="T8" fmla="*/ 37 w 100"/>
                <a:gd name="T9" fmla="*/ 73 h 100"/>
                <a:gd name="T10" fmla="*/ 17 w 100"/>
                <a:gd name="T11" fmla="*/ 29 h 100"/>
                <a:gd name="T12" fmla="*/ 13 w 100"/>
                <a:gd name="T13" fmla="*/ 12 h 100"/>
                <a:gd name="T14" fmla="*/ 12 w 100"/>
                <a:gd name="T15" fmla="*/ 7 h 100"/>
                <a:gd name="T16" fmla="*/ 12 w 100"/>
                <a:gd name="T17" fmla="*/ 6 h 100"/>
                <a:gd name="T18" fmla="*/ 12 w 100"/>
                <a:gd name="T19" fmla="*/ 6 h 100"/>
                <a:gd name="T20" fmla="*/ 12 w 100"/>
                <a:gd name="T21" fmla="*/ 5 h 100"/>
                <a:gd name="T22" fmla="*/ 6 w 100"/>
                <a:gd name="T23" fmla="*/ 6 h 100"/>
                <a:gd name="T24" fmla="*/ 6 w 100"/>
                <a:gd name="T25" fmla="*/ 12 h 100"/>
                <a:gd name="T26" fmla="*/ 6 w 100"/>
                <a:gd name="T27" fmla="*/ 12 h 100"/>
                <a:gd name="T28" fmla="*/ 30 w 100"/>
                <a:gd name="T29" fmla="*/ 17 h 100"/>
                <a:gd name="T30" fmla="*/ 73 w 100"/>
                <a:gd name="T31" fmla="*/ 37 h 100"/>
                <a:gd name="T32" fmla="*/ 85 w 100"/>
                <a:gd name="T33" fmla="*/ 50 h 100"/>
                <a:gd name="T34" fmla="*/ 88 w 100"/>
                <a:gd name="T35" fmla="*/ 63 h 100"/>
                <a:gd name="T36" fmla="*/ 81 w 100"/>
                <a:gd name="T37" fmla="*/ 80 h 100"/>
                <a:gd name="T38" fmla="*/ 81 w 100"/>
                <a:gd name="T39" fmla="*/ 80 h 100"/>
                <a:gd name="T40" fmla="*/ 85 w 100"/>
                <a:gd name="T41" fmla="*/ 85 h 100"/>
                <a:gd name="T42" fmla="*/ 89 w 100"/>
                <a:gd name="T43" fmla="*/ 89 h 100"/>
                <a:gd name="T44" fmla="*/ 100 w 100"/>
                <a:gd name="T45" fmla="*/ 63 h 100"/>
                <a:gd name="T46" fmla="*/ 95 w 100"/>
                <a:gd name="T47" fmla="*/ 44 h 100"/>
                <a:gd name="T48" fmla="*/ 80 w 100"/>
                <a:gd name="T49" fmla="*/ 28 h 100"/>
                <a:gd name="T50" fmla="*/ 32 w 100"/>
                <a:gd name="T51" fmla="*/ 5 h 100"/>
                <a:gd name="T52" fmla="*/ 7 w 100"/>
                <a:gd name="T53" fmla="*/ 0 h 100"/>
                <a:gd name="T54" fmla="*/ 2 w 100"/>
                <a:gd name="T55" fmla="*/ 2 h 100"/>
                <a:gd name="T56" fmla="*/ 0 w 100"/>
                <a:gd name="T57" fmla="*/ 7 h 100"/>
                <a:gd name="T58" fmla="*/ 5 w 100"/>
                <a:gd name="T59" fmla="*/ 32 h 100"/>
                <a:gd name="T60" fmla="*/ 28 w 100"/>
                <a:gd name="T61" fmla="*/ 80 h 100"/>
                <a:gd name="T62" fmla="*/ 45 w 100"/>
                <a:gd name="T63" fmla="*/ 95 h 100"/>
                <a:gd name="T64" fmla="*/ 63 w 100"/>
                <a:gd name="T65" fmla="*/ 100 h 100"/>
                <a:gd name="T66" fmla="*/ 89 w 100"/>
                <a:gd name="T67" fmla="*/ 89 h 100"/>
                <a:gd name="T68" fmla="*/ 89 w 100"/>
                <a:gd name="T69" fmla="*/ 89 h 100"/>
                <a:gd name="T70" fmla="*/ 85 w 100"/>
                <a:gd name="T71" fmla="*/ 8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" h="100">
                  <a:moveTo>
                    <a:pt x="85" y="85"/>
                  </a:moveTo>
                  <a:cubicBezTo>
                    <a:pt x="81" y="80"/>
                    <a:pt x="81" y="80"/>
                    <a:pt x="81" y="80"/>
                  </a:cubicBezTo>
                  <a:cubicBezTo>
                    <a:pt x="75" y="86"/>
                    <a:pt x="69" y="88"/>
                    <a:pt x="63" y="88"/>
                  </a:cubicBezTo>
                  <a:cubicBezTo>
                    <a:pt x="59" y="88"/>
                    <a:pt x="55" y="87"/>
                    <a:pt x="51" y="84"/>
                  </a:cubicBezTo>
                  <a:cubicBezTo>
                    <a:pt x="46" y="82"/>
                    <a:pt x="42" y="78"/>
                    <a:pt x="37" y="73"/>
                  </a:cubicBezTo>
                  <a:cubicBezTo>
                    <a:pt x="27" y="59"/>
                    <a:pt x="21" y="42"/>
                    <a:pt x="17" y="29"/>
                  </a:cubicBezTo>
                  <a:cubicBezTo>
                    <a:pt x="15" y="22"/>
                    <a:pt x="14" y="16"/>
                    <a:pt x="13" y="12"/>
                  </a:cubicBezTo>
                  <a:cubicBezTo>
                    <a:pt x="13" y="10"/>
                    <a:pt x="13" y="8"/>
                    <a:pt x="12" y="7"/>
                  </a:cubicBezTo>
                  <a:cubicBezTo>
                    <a:pt x="12" y="7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2"/>
                    <a:pt x="17" y="13"/>
                    <a:pt x="30" y="17"/>
                  </a:cubicBezTo>
                  <a:cubicBezTo>
                    <a:pt x="43" y="21"/>
                    <a:pt x="60" y="27"/>
                    <a:pt x="73" y="37"/>
                  </a:cubicBezTo>
                  <a:cubicBezTo>
                    <a:pt x="78" y="41"/>
                    <a:pt x="82" y="46"/>
                    <a:pt x="85" y="50"/>
                  </a:cubicBezTo>
                  <a:cubicBezTo>
                    <a:pt x="87" y="55"/>
                    <a:pt x="88" y="59"/>
                    <a:pt x="88" y="63"/>
                  </a:cubicBezTo>
                  <a:cubicBezTo>
                    <a:pt x="88" y="69"/>
                    <a:pt x="86" y="75"/>
                    <a:pt x="81" y="80"/>
                  </a:cubicBezTo>
                  <a:cubicBezTo>
                    <a:pt x="81" y="80"/>
                    <a:pt x="81" y="80"/>
                    <a:pt x="81" y="80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89" y="89"/>
                    <a:pt x="89" y="89"/>
                    <a:pt x="89" y="89"/>
                  </a:cubicBezTo>
                  <a:cubicBezTo>
                    <a:pt x="96" y="82"/>
                    <a:pt x="100" y="73"/>
                    <a:pt x="100" y="63"/>
                  </a:cubicBezTo>
                  <a:cubicBezTo>
                    <a:pt x="100" y="57"/>
                    <a:pt x="98" y="50"/>
                    <a:pt x="95" y="44"/>
                  </a:cubicBezTo>
                  <a:cubicBezTo>
                    <a:pt x="92" y="38"/>
                    <a:pt x="87" y="33"/>
                    <a:pt x="80" y="28"/>
                  </a:cubicBezTo>
                  <a:cubicBezTo>
                    <a:pt x="65" y="16"/>
                    <a:pt x="46" y="9"/>
                    <a:pt x="32" y="5"/>
                  </a:cubicBezTo>
                  <a:cubicBezTo>
                    <a:pt x="18" y="1"/>
                    <a:pt x="7" y="0"/>
                    <a:pt x="7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0" y="7"/>
                    <a:pt x="1" y="17"/>
                    <a:pt x="5" y="32"/>
                  </a:cubicBezTo>
                  <a:cubicBezTo>
                    <a:pt x="9" y="46"/>
                    <a:pt x="16" y="64"/>
                    <a:pt x="28" y="80"/>
                  </a:cubicBezTo>
                  <a:cubicBezTo>
                    <a:pt x="33" y="86"/>
                    <a:pt x="39" y="92"/>
                    <a:pt x="45" y="95"/>
                  </a:cubicBezTo>
                  <a:cubicBezTo>
                    <a:pt x="51" y="98"/>
                    <a:pt x="57" y="100"/>
                    <a:pt x="63" y="100"/>
                  </a:cubicBezTo>
                  <a:cubicBezTo>
                    <a:pt x="73" y="100"/>
                    <a:pt x="82" y="96"/>
                    <a:pt x="89" y="89"/>
                  </a:cubicBezTo>
                  <a:cubicBezTo>
                    <a:pt x="89" y="89"/>
                    <a:pt x="89" y="89"/>
                    <a:pt x="89" y="89"/>
                  </a:cubicBezTo>
                  <a:lnTo>
                    <a:pt x="85" y="8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96" name="Freeform 94"/>
            <p:cNvSpPr>
              <a:spLocks/>
            </p:cNvSpPr>
            <p:nvPr/>
          </p:nvSpPr>
          <p:spPr bwMode="auto">
            <a:xfrm>
              <a:off x="5374027" y="3068608"/>
              <a:ext cx="203300" cy="203300"/>
            </a:xfrm>
            <a:custGeom>
              <a:avLst/>
              <a:gdLst>
                <a:gd name="T0" fmla="*/ 15 w 93"/>
                <a:gd name="T1" fmla="*/ 79 h 93"/>
                <a:gd name="T2" fmla="*/ 67 w 93"/>
                <a:gd name="T3" fmla="*/ 70 h 93"/>
                <a:gd name="T4" fmla="*/ 93 w 93"/>
                <a:gd name="T5" fmla="*/ 0 h 93"/>
                <a:gd name="T6" fmla="*/ 23 w 93"/>
                <a:gd name="T7" fmla="*/ 26 h 93"/>
                <a:gd name="T8" fmla="*/ 15 w 93"/>
                <a:gd name="T9" fmla="*/ 7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93">
                  <a:moveTo>
                    <a:pt x="15" y="79"/>
                  </a:moveTo>
                  <a:cubicBezTo>
                    <a:pt x="29" y="93"/>
                    <a:pt x="50" y="92"/>
                    <a:pt x="67" y="70"/>
                  </a:cubicBezTo>
                  <a:cubicBezTo>
                    <a:pt x="89" y="41"/>
                    <a:pt x="93" y="0"/>
                    <a:pt x="93" y="0"/>
                  </a:cubicBezTo>
                  <a:cubicBezTo>
                    <a:pt x="93" y="0"/>
                    <a:pt x="52" y="4"/>
                    <a:pt x="23" y="26"/>
                  </a:cubicBezTo>
                  <a:cubicBezTo>
                    <a:pt x="2" y="43"/>
                    <a:pt x="0" y="64"/>
                    <a:pt x="15" y="7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97" name="Freeform 95"/>
            <p:cNvSpPr>
              <a:spLocks/>
            </p:cNvSpPr>
            <p:nvPr/>
          </p:nvSpPr>
          <p:spPr bwMode="auto">
            <a:xfrm>
              <a:off x="5372109" y="3055183"/>
              <a:ext cx="218643" cy="218643"/>
            </a:xfrm>
            <a:custGeom>
              <a:avLst/>
              <a:gdLst>
                <a:gd name="T0" fmla="*/ 16 w 100"/>
                <a:gd name="T1" fmla="*/ 85 h 100"/>
                <a:gd name="T2" fmla="*/ 11 w 100"/>
                <a:gd name="T3" fmla="*/ 89 h 100"/>
                <a:gd name="T4" fmla="*/ 37 w 100"/>
                <a:gd name="T5" fmla="*/ 100 h 100"/>
                <a:gd name="T6" fmla="*/ 56 w 100"/>
                <a:gd name="T7" fmla="*/ 95 h 100"/>
                <a:gd name="T8" fmla="*/ 73 w 100"/>
                <a:gd name="T9" fmla="*/ 80 h 100"/>
                <a:gd name="T10" fmla="*/ 95 w 100"/>
                <a:gd name="T11" fmla="*/ 32 h 100"/>
                <a:gd name="T12" fmla="*/ 100 w 100"/>
                <a:gd name="T13" fmla="*/ 7 h 100"/>
                <a:gd name="T14" fmla="*/ 98 w 100"/>
                <a:gd name="T15" fmla="*/ 2 h 100"/>
                <a:gd name="T16" fmla="*/ 94 w 100"/>
                <a:gd name="T17" fmla="*/ 0 h 100"/>
                <a:gd name="T18" fmla="*/ 68 w 100"/>
                <a:gd name="T19" fmla="*/ 5 h 100"/>
                <a:gd name="T20" fmla="*/ 20 w 100"/>
                <a:gd name="T21" fmla="*/ 28 h 100"/>
                <a:gd name="T22" fmla="*/ 5 w 100"/>
                <a:gd name="T23" fmla="*/ 44 h 100"/>
                <a:gd name="T24" fmla="*/ 0 w 100"/>
                <a:gd name="T25" fmla="*/ 63 h 100"/>
                <a:gd name="T26" fmla="*/ 11 w 100"/>
                <a:gd name="T27" fmla="*/ 89 h 100"/>
                <a:gd name="T28" fmla="*/ 11 w 100"/>
                <a:gd name="T29" fmla="*/ 89 h 100"/>
                <a:gd name="T30" fmla="*/ 16 w 100"/>
                <a:gd name="T31" fmla="*/ 85 h 100"/>
                <a:gd name="T32" fmla="*/ 20 w 100"/>
                <a:gd name="T33" fmla="*/ 80 h 100"/>
                <a:gd name="T34" fmla="*/ 12 w 100"/>
                <a:gd name="T35" fmla="*/ 63 h 100"/>
                <a:gd name="T36" fmla="*/ 16 w 100"/>
                <a:gd name="T37" fmla="*/ 50 h 100"/>
                <a:gd name="T38" fmla="*/ 28 w 100"/>
                <a:gd name="T39" fmla="*/ 37 h 100"/>
                <a:gd name="T40" fmla="*/ 72 w 100"/>
                <a:gd name="T41" fmla="*/ 17 h 100"/>
                <a:gd name="T42" fmla="*/ 88 w 100"/>
                <a:gd name="T43" fmla="*/ 13 h 100"/>
                <a:gd name="T44" fmla="*/ 93 w 100"/>
                <a:gd name="T45" fmla="*/ 12 h 100"/>
                <a:gd name="T46" fmla="*/ 94 w 100"/>
                <a:gd name="T47" fmla="*/ 12 h 100"/>
                <a:gd name="T48" fmla="*/ 95 w 100"/>
                <a:gd name="T49" fmla="*/ 12 h 100"/>
                <a:gd name="T50" fmla="*/ 95 w 100"/>
                <a:gd name="T51" fmla="*/ 12 h 100"/>
                <a:gd name="T52" fmla="*/ 94 w 100"/>
                <a:gd name="T53" fmla="*/ 6 h 100"/>
                <a:gd name="T54" fmla="*/ 88 w 100"/>
                <a:gd name="T55" fmla="*/ 5 h 100"/>
                <a:gd name="T56" fmla="*/ 88 w 100"/>
                <a:gd name="T57" fmla="*/ 6 h 100"/>
                <a:gd name="T58" fmla="*/ 83 w 100"/>
                <a:gd name="T59" fmla="*/ 30 h 100"/>
                <a:gd name="T60" fmla="*/ 63 w 100"/>
                <a:gd name="T61" fmla="*/ 73 h 100"/>
                <a:gd name="T62" fmla="*/ 50 w 100"/>
                <a:gd name="T63" fmla="*/ 84 h 100"/>
                <a:gd name="T64" fmla="*/ 37 w 100"/>
                <a:gd name="T65" fmla="*/ 88 h 100"/>
                <a:gd name="T66" fmla="*/ 20 w 100"/>
                <a:gd name="T67" fmla="*/ 80 h 100"/>
                <a:gd name="T68" fmla="*/ 20 w 100"/>
                <a:gd name="T69" fmla="*/ 80 h 100"/>
                <a:gd name="T70" fmla="*/ 16 w 100"/>
                <a:gd name="T71" fmla="*/ 8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" h="100">
                  <a:moveTo>
                    <a:pt x="16" y="85"/>
                  </a:moveTo>
                  <a:cubicBezTo>
                    <a:pt x="11" y="89"/>
                    <a:pt x="11" y="89"/>
                    <a:pt x="11" y="89"/>
                  </a:cubicBezTo>
                  <a:cubicBezTo>
                    <a:pt x="19" y="96"/>
                    <a:pt x="28" y="100"/>
                    <a:pt x="37" y="100"/>
                  </a:cubicBezTo>
                  <a:cubicBezTo>
                    <a:pt x="44" y="100"/>
                    <a:pt x="50" y="98"/>
                    <a:pt x="56" y="95"/>
                  </a:cubicBezTo>
                  <a:cubicBezTo>
                    <a:pt x="62" y="92"/>
                    <a:pt x="67" y="86"/>
                    <a:pt x="73" y="80"/>
                  </a:cubicBezTo>
                  <a:cubicBezTo>
                    <a:pt x="84" y="64"/>
                    <a:pt x="91" y="46"/>
                    <a:pt x="95" y="32"/>
                  </a:cubicBezTo>
                  <a:cubicBezTo>
                    <a:pt x="99" y="17"/>
                    <a:pt x="100" y="7"/>
                    <a:pt x="100" y="7"/>
                  </a:cubicBezTo>
                  <a:cubicBezTo>
                    <a:pt x="100" y="5"/>
                    <a:pt x="100" y="3"/>
                    <a:pt x="98" y="2"/>
                  </a:cubicBezTo>
                  <a:cubicBezTo>
                    <a:pt x="97" y="1"/>
                    <a:pt x="95" y="0"/>
                    <a:pt x="94" y="0"/>
                  </a:cubicBezTo>
                  <a:cubicBezTo>
                    <a:pt x="93" y="0"/>
                    <a:pt x="83" y="1"/>
                    <a:pt x="68" y="5"/>
                  </a:cubicBezTo>
                  <a:cubicBezTo>
                    <a:pt x="54" y="9"/>
                    <a:pt x="36" y="16"/>
                    <a:pt x="20" y="28"/>
                  </a:cubicBezTo>
                  <a:cubicBezTo>
                    <a:pt x="14" y="33"/>
                    <a:pt x="9" y="38"/>
                    <a:pt x="5" y="44"/>
                  </a:cubicBezTo>
                  <a:cubicBezTo>
                    <a:pt x="2" y="50"/>
                    <a:pt x="0" y="57"/>
                    <a:pt x="0" y="63"/>
                  </a:cubicBezTo>
                  <a:cubicBezTo>
                    <a:pt x="0" y="73"/>
                    <a:pt x="4" y="82"/>
                    <a:pt x="11" y="89"/>
                  </a:cubicBezTo>
                  <a:cubicBezTo>
                    <a:pt x="11" y="89"/>
                    <a:pt x="11" y="89"/>
                    <a:pt x="11" y="89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15" y="75"/>
                    <a:pt x="12" y="69"/>
                    <a:pt x="12" y="63"/>
                  </a:cubicBezTo>
                  <a:cubicBezTo>
                    <a:pt x="12" y="59"/>
                    <a:pt x="13" y="55"/>
                    <a:pt x="16" y="50"/>
                  </a:cubicBezTo>
                  <a:cubicBezTo>
                    <a:pt x="18" y="46"/>
                    <a:pt x="22" y="41"/>
                    <a:pt x="28" y="37"/>
                  </a:cubicBezTo>
                  <a:cubicBezTo>
                    <a:pt x="41" y="27"/>
                    <a:pt x="58" y="20"/>
                    <a:pt x="72" y="17"/>
                  </a:cubicBezTo>
                  <a:cubicBezTo>
                    <a:pt x="78" y="15"/>
                    <a:pt x="84" y="14"/>
                    <a:pt x="88" y="13"/>
                  </a:cubicBezTo>
                  <a:cubicBezTo>
                    <a:pt x="90" y="13"/>
                    <a:pt x="92" y="12"/>
                    <a:pt x="93" y="12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5" y="12"/>
                    <a:pt x="95" y="12"/>
                    <a:pt x="95" y="12"/>
                  </a:cubicBezTo>
                  <a:cubicBezTo>
                    <a:pt x="95" y="12"/>
                    <a:pt x="95" y="12"/>
                    <a:pt x="95" y="12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8" y="7"/>
                    <a:pt x="87" y="17"/>
                    <a:pt x="83" y="30"/>
                  </a:cubicBezTo>
                  <a:cubicBezTo>
                    <a:pt x="79" y="43"/>
                    <a:pt x="73" y="59"/>
                    <a:pt x="63" y="73"/>
                  </a:cubicBezTo>
                  <a:cubicBezTo>
                    <a:pt x="59" y="78"/>
                    <a:pt x="54" y="82"/>
                    <a:pt x="50" y="84"/>
                  </a:cubicBezTo>
                  <a:cubicBezTo>
                    <a:pt x="46" y="87"/>
                    <a:pt x="41" y="88"/>
                    <a:pt x="37" y="88"/>
                  </a:cubicBezTo>
                  <a:cubicBezTo>
                    <a:pt x="31" y="88"/>
                    <a:pt x="25" y="86"/>
                    <a:pt x="20" y="80"/>
                  </a:cubicBezTo>
                  <a:cubicBezTo>
                    <a:pt x="20" y="80"/>
                    <a:pt x="20" y="80"/>
                    <a:pt x="20" y="80"/>
                  </a:cubicBezTo>
                  <a:lnTo>
                    <a:pt x="16" y="8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98" name="Freeform 96"/>
            <p:cNvSpPr>
              <a:spLocks/>
            </p:cNvSpPr>
            <p:nvPr/>
          </p:nvSpPr>
          <p:spPr bwMode="auto">
            <a:xfrm>
              <a:off x="5345258" y="3291088"/>
              <a:ext cx="189875" cy="2491385"/>
            </a:xfrm>
            <a:custGeom>
              <a:avLst/>
              <a:gdLst>
                <a:gd name="T0" fmla="*/ 81 w 87"/>
                <a:gd name="T1" fmla="*/ 1129 h 1141"/>
                <a:gd name="T2" fmla="*/ 32 w 87"/>
                <a:gd name="T3" fmla="*/ 1109 h 1141"/>
                <a:gd name="T4" fmla="*/ 12 w 87"/>
                <a:gd name="T5" fmla="*/ 1060 h 1141"/>
                <a:gd name="T6" fmla="*/ 12 w 87"/>
                <a:gd name="T7" fmla="*/ 6 h 1141"/>
                <a:gd name="T8" fmla="*/ 6 w 87"/>
                <a:gd name="T9" fmla="*/ 0 h 1141"/>
                <a:gd name="T10" fmla="*/ 0 w 87"/>
                <a:gd name="T11" fmla="*/ 6 h 1141"/>
                <a:gd name="T12" fmla="*/ 0 w 87"/>
                <a:gd name="T13" fmla="*/ 1060 h 1141"/>
                <a:gd name="T14" fmla="*/ 81 w 87"/>
                <a:gd name="T15" fmla="*/ 1141 h 1141"/>
                <a:gd name="T16" fmla="*/ 87 w 87"/>
                <a:gd name="T17" fmla="*/ 1135 h 1141"/>
                <a:gd name="T18" fmla="*/ 81 w 87"/>
                <a:gd name="T19" fmla="*/ 1129 h 1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7" h="1141">
                  <a:moveTo>
                    <a:pt x="81" y="1129"/>
                  </a:moveTo>
                  <a:cubicBezTo>
                    <a:pt x="62" y="1129"/>
                    <a:pt x="45" y="1121"/>
                    <a:pt x="32" y="1109"/>
                  </a:cubicBezTo>
                  <a:cubicBezTo>
                    <a:pt x="20" y="1096"/>
                    <a:pt x="12" y="1079"/>
                    <a:pt x="12" y="1060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"/>
                    <a:pt x="10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1060"/>
                    <a:pt x="0" y="1060"/>
                    <a:pt x="0" y="1060"/>
                  </a:cubicBezTo>
                  <a:cubicBezTo>
                    <a:pt x="0" y="1105"/>
                    <a:pt x="36" y="1141"/>
                    <a:pt x="81" y="1141"/>
                  </a:cubicBezTo>
                  <a:cubicBezTo>
                    <a:pt x="84" y="1141"/>
                    <a:pt x="87" y="1138"/>
                    <a:pt x="87" y="1135"/>
                  </a:cubicBezTo>
                  <a:cubicBezTo>
                    <a:pt x="87" y="1131"/>
                    <a:pt x="84" y="1129"/>
                    <a:pt x="81" y="112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02" name="Freeform 100"/>
            <p:cNvSpPr>
              <a:spLocks/>
            </p:cNvSpPr>
            <p:nvPr/>
          </p:nvSpPr>
          <p:spPr bwMode="auto">
            <a:xfrm>
              <a:off x="5184152" y="3563433"/>
              <a:ext cx="187957" cy="187957"/>
            </a:xfrm>
            <a:custGeom>
              <a:avLst/>
              <a:gdLst>
                <a:gd name="T0" fmla="*/ 6 w 86"/>
                <a:gd name="T1" fmla="*/ 12 h 86"/>
                <a:gd name="T2" fmla="*/ 54 w 86"/>
                <a:gd name="T3" fmla="*/ 32 h 86"/>
                <a:gd name="T4" fmla="*/ 74 w 86"/>
                <a:gd name="T5" fmla="*/ 80 h 86"/>
                <a:gd name="T6" fmla="*/ 80 w 86"/>
                <a:gd name="T7" fmla="*/ 86 h 86"/>
                <a:gd name="T8" fmla="*/ 86 w 86"/>
                <a:gd name="T9" fmla="*/ 80 h 86"/>
                <a:gd name="T10" fmla="*/ 6 w 86"/>
                <a:gd name="T11" fmla="*/ 0 h 86"/>
                <a:gd name="T12" fmla="*/ 0 w 86"/>
                <a:gd name="T13" fmla="*/ 6 h 86"/>
                <a:gd name="T14" fmla="*/ 6 w 86"/>
                <a:gd name="T15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86">
                  <a:moveTo>
                    <a:pt x="6" y="12"/>
                  </a:moveTo>
                  <a:cubicBezTo>
                    <a:pt x="25" y="12"/>
                    <a:pt x="42" y="20"/>
                    <a:pt x="54" y="32"/>
                  </a:cubicBezTo>
                  <a:cubicBezTo>
                    <a:pt x="67" y="44"/>
                    <a:pt x="74" y="62"/>
                    <a:pt x="74" y="80"/>
                  </a:cubicBezTo>
                  <a:cubicBezTo>
                    <a:pt x="74" y="84"/>
                    <a:pt x="77" y="86"/>
                    <a:pt x="80" y="86"/>
                  </a:cubicBezTo>
                  <a:cubicBezTo>
                    <a:pt x="84" y="86"/>
                    <a:pt x="86" y="84"/>
                    <a:pt x="86" y="80"/>
                  </a:cubicBezTo>
                  <a:cubicBezTo>
                    <a:pt x="86" y="36"/>
                    <a:pt x="50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03" name="Freeform 101"/>
            <p:cNvSpPr>
              <a:spLocks/>
            </p:cNvSpPr>
            <p:nvPr/>
          </p:nvSpPr>
          <p:spPr bwMode="auto">
            <a:xfrm>
              <a:off x="4961673" y="3592202"/>
              <a:ext cx="203300" cy="203300"/>
            </a:xfrm>
            <a:custGeom>
              <a:avLst/>
              <a:gdLst>
                <a:gd name="T0" fmla="*/ 79 w 93"/>
                <a:gd name="T1" fmla="*/ 15 h 93"/>
                <a:gd name="T2" fmla="*/ 71 w 93"/>
                <a:gd name="T3" fmla="*/ 67 h 93"/>
                <a:gd name="T4" fmla="*/ 0 w 93"/>
                <a:gd name="T5" fmla="*/ 93 h 93"/>
                <a:gd name="T6" fmla="*/ 27 w 93"/>
                <a:gd name="T7" fmla="*/ 23 h 93"/>
                <a:gd name="T8" fmla="*/ 79 w 93"/>
                <a:gd name="T9" fmla="*/ 1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93">
                  <a:moveTo>
                    <a:pt x="79" y="15"/>
                  </a:moveTo>
                  <a:cubicBezTo>
                    <a:pt x="93" y="29"/>
                    <a:pt x="92" y="50"/>
                    <a:pt x="71" y="67"/>
                  </a:cubicBezTo>
                  <a:cubicBezTo>
                    <a:pt x="41" y="89"/>
                    <a:pt x="0" y="93"/>
                    <a:pt x="0" y="93"/>
                  </a:cubicBezTo>
                  <a:cubicBezTo>
                    <a:pt x="0" y="93"/>
                    <a:pt x="4" y="52"/>
                    <a:pt x="27" y="23"/>
                  </a:cubicBezTo>
                  <a:cubicBezTo>
                    <a:pt x="43" y="2"/>
                    <a:pt x="64" y="0"/>
                    <a:pt x="79" y="15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04" name="Freeform 102"/>
            <p:cNvSpPr>
              <a:spLocks/>
            </p:cNvSpPr>
            <p:nvPr/>
          </p:nvSpPr>
          <p:spPr bwMode="auto">
            <a:xfrm>
              <a:off x="4948247" y="3590284"/>
              <a:ext cx="218643" cy="218643"/>
            </a:xfrm>
            <a:custGeom>
              <a:avLst/>
              <a:gdLst>
                <a:gd name="T0" fmla="*/ 85 w 100"/>
                <a:gd name="T1" fmla="*/ 16 h 100"/>
                <a:gd name="T2" fmla="*/ 81 w 100"/>
                <a:gd name="T3" fmla="*/ 20 h 100"/>
                <a:gd name="T4" fmla="*/ 88 w 100"/>
                <a:gd name="T5" fmla="*/ 37 h 100"/>
                <a:gd name="T6" fmla="*/ 85 w 100"/>
                <a:gd name="T7" fmla="*/ 50 h 100"/>
                <a:gd name="T8" fmla="*/ 73 w 100"/>
                <a:gd name="T9" fmla="*/ 63 h 100"/>
                <a:gd name="T10" fmla="*/ 29 w 100"/>
                <a:gd name="T11" fmla="*/ 83 h 100"/>
                <a:gd name="T12" fmla="*/ 12 w 100"/>
                <a:gd name="T13" fmla="*/ 87 h 100"/>
                <a:gd name="T14" fmla="*/ 7 w 100"/>
                <a:gd name="T15" fmla="*/ 88 h 100"/>
                <a:gd name="T16" fmla="*/ 6 w 100"/>
                <a:gd name="T17" fmla="*/ 88 h 100"/>
                <a:gd name="T18" fmla="*/ 6 w 100"/>
                <a:gd name="T19" fmla="*/ 88 h 100"/>
                <a:gd name="T20" fmla="*/ 6 w 100"/>
                <a:gd name="T21" fmla="*/ 88 h 100"/>
                <a:gd name="T22" fmla="*/ 6 w 100"/>
                <a:gd name="T23" fmla="*/ 94 h 100"/>
                <a:gd name="T24" fmla="*/ 12 w 100"/>
                <a:gd name="T25" fmla="*/ 95 h 100"/>
                <a:gd name="T26" fmla="*/ 12 w 100"/>
                <a:gd name="T27" fmla="*/ 95 h 100"/>
                <a:gd name="T28" fmla="*/ 17 w 100"/>
                <a:gd name="T29" fmla="*/ 70 h 100"/>
                <a:gd name="T30" fmla="*/ 38 w 100"/>
                <a:gd name="T31" fmla="*/ 27 h 100"/>
                <a:gd name="T32" fmla="*/ 51 w 100"/>
                <a:gd name="T33" fmla="*/ 16 h 100"/>
                <a:gd name="T34" fmla="*/ 63 w 100"/>
                <a:gd name="T35" fmla="*/ 12 h 100"/>
                <a:gd name="T36" fmla="*/ 81 w 100"/>
                <a:gd name="T37" fmla="*/ 20 h 100"/>
                <a:gd name="T38" fmla="*/ 85 w 100"/>
                <a:gd name="T39" fmla="*/ 16 h 100"/>
                <a:gd name="T40" fmla="*/ 89 w 100"/>
                <a:gd name="T41" fmla="*/ 11 h 100"/>
                <a:gd name="T42" fmla="*/ 63 w 100"/>
                <a:gd name="T43" fmla="*/ 0 h 100"/>
                <a:gd name="T44" fmla="*/ 45 w 100"/>
                <a:gd name="T45" fmla="*/ 5 h 100"/>
                <a:gd name="T46" fmla="*/ 28 w 100"/>
                <a:gd name="T47" fmla="*/ 20 h 100"/>
                <a:gd name="T48" fmla="*/ 5 w 100"/>
                <a:gd name="T49" fmla="*/ 68 h 100"/>
                <a:gd name="T50" fmla="*/ 0 w 100"/>
                <a:gd name="T51" fmla="*/ 93 h 100"/>
                <a:gd name="T52" fmla="*/ 2 w 100"/>
                <a:gd name="T53" fmla="*/ 98 h 100"/>
                <a:gd name="T54" fmla="*/ 7 w 100"/>
                <a:gd name="T55" fmla="*/ 100 h 100"/>
                <a:gd name="T56" fmla="*/ 32 w 100"/>
                <a:gd name="T57" fmla="*/ 95 h 100"/>
                <a:gd name="T58" fmla="*/ 80 w 100"/>
                <a:gd name="T59" fmla="*/ 72 h 100"/>
                <a:gd name="T60" fmla="*/ 95 w 100"/>
                <a:gd name="T61" fmla="*/ 56 h 100"/>
                <a:gd name="T62" fmla="*/ 100 w 100"/>
                <a:gd name="T63" fmla="*/ 37 h 100"/>
                <a:gd name="T64" fmla="*/ 89 w 100"/>
                <a:gd name="T65" fmla="*/ 11 h 100"/>
                <a:gd name="T66" fmla="*/ 85 w 100"/>
                <a:gd name="T67" fmla="*/ 1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0" h="100">
                  <a:moveTo>
                    <a:pt x="85" y="16"/>
                  </a:moveTo>
                  <a:cubicBezTo>
                    <a:pt x="81" y="20"/>
                    <a:pt x="81" y="20"/>
                    <a:pt x="81" y="20"/>
                  </a:cubicBezTo>
                  <a:cubicBezTo>
                    <a:pt x="86" y="25"/>
                    <a:pt x="88" y="31"/>
                    <a:pt x="88" y="37"/>
                  </a:cubicBezTo>
                  <a:cubicBezTo>
                    <a:pt x="88" y="41"/>
                    <a:pt x="87" y="45"/>
                    <a:pt x="85" y="50"/>
                  </a:cubicBezTo>
                  <a:cubicBezTo>
                    <a:pt x="82" y="54"/>
                    <a:pt x="78" y="59"/>
                    <a:pt x="73" y="63"/>
                  </a:cubicBezTo>
                  <a:cubicBezTo>
                    <a:pt x="59" y="73"/>
                    <a:pt x="42" y="80"/>
                    <a:pt x="29" y="83"/>
                  </a:cubicBezTo>
                  <a:cubicBezTo>
                    <a:pt x="22" y="85"/>
                    <a:pt x="16" y="86"/>
                    <a:pt x="12" y="87"/>
                  </a:cubicBezTo>
                  <a:cubicBezTo>
                    <a:pt x="10" y="87"/>
                    <a:pt x="9" y="88"/>
                    <a:pt x="7" y="88"/>
                  </a:cubicBezTo>
                  <a:cubicBezTo>
                    <a:pt x="7" y="88"/>
                    <a:pt x="6" y="88"/>
                    <a:pt x="6" y="88"/>
                  </a:cubicBezTo>
                  <a:cubicBezTo>
                    <a:pt x="6" y="88"/>
                    <a:pt x="6" y="88"/>
                    <a:pt x="6" y="88"/>
                  </a:cubicBezTo>
                  <a:cubicBezTo>
                    <a:pt x="6" y="88"/>
                    <a:pt x="6" y="88"/>
                    <a:pt x="6" y="88"/>
                  </a:cubicBezTo>
                  <a:cubicBezTo>
                    <a:pt x="6" y="94"/>
                    <a:pt x="6" y="94"/>
                    <a:pt x="6" y="94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2" y="94"/>
                    <a:pt x="14" y="83"/>
                    <a:pt x="17" y="70"/>
                  </a:cubicBezTo>
                  <a:cubicBezTo>
                    <a:pt x="21" y="57"/>
                    <a:pt x="27" y="41"/>
                    <a:pt x="38" y="27"/>
                  </a:cubicBezTo>
                  <a:cubicBezTo>
                    <a:pt x="42" y="22"/>
                    <a:pt x="46" y="18"/>
                    <a:pt x="51" y="16"/>
                  </a:cubicBezTo>
                  <a:cubicBezTo>
                    <a:pt x="55" y="13"/>
                    <a:pt x="59" y="12"/>
                    <a:pt x="63" y="12"/>
                  </a:cubicBezTo>
                  <a:cubicBezTo>
                    <a:pt x="69" y="12"/>
                    <a:pt x="75" y="15"/>
                    <a:pt x="81" y="20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2" y="4"/>
                    <a:pt x="73" y="0"/>
                    <a:pt x="63" y="0"/>
                  </a:cubicBezTo>
                  <a:cubicBezTo>
                    <a:pt x="57" y="0"/>
                    <a:pt x="51" y="2"/>
                    <a:pt x="45" y="5"/>
                  </a:cubicBezTo>
                  <a:cubicBezTo>
                    <a:pt x="39" y="9"/>
                    <a:pt x="33" y="14"/>
                    <a:pt x="28" y="20"/>
                  </a:cubicBezTo>
                  <a:cubicBezTo>
                    <a:pt x="16" y="36"/>
                    <a:pt x="9" y="54"/>
                    <a:pt x="5" y="68"/>
                  </a:cubicBezTo>
                  <a:cubicBezTo>
                    <a:pt x="1" y="83"/>
                    <a:pt x="0" y="93"/>
                    <a:pt x="0" y="93"/>
                  </a:cubicBezTo>
                  <a:cubicBezTo>
                    <a:pt x="0" y="95"/>
                    <a:pt x="1" y="97"/>
                    <a:pt x="2" y="98"/>
                  </a:cubicBezTo>
                  <a:cubicBezTo>
                    <a:pt x="3" y="100"/>
                    <a:pt x="5" y="100"/>
                    <a:pt x="7" y="100"/>
                  </a:cubicBezTo>
                  <a:cubicBezTo>
                    <a:pt x="7" y="100"/>
                    <a:pt x="18" y="99"/>
                    <a:pt x="32" y="95"/>
                  </a:cubicBezTo>
                  <a:cubicBezTo>
                    <a:pt x="47" y="91"/>
                    <a:pt x="65" y="84"/>
                    <a:pt x="80" y="72"/>
                  </a:cubicBezTo>
                  <a:cubicBezTo>
                    <a:pt x="87" y="67"/>
                    <a:pt x="92" y="62"/>
                    <a:pt x="95" y="56"/>
                  </a:cubicBezTo>
                  <a:cubicBezTo>
                    <a:pt x="99" y="50"/>
                    <a:pt x="100" y="43"/>
                    <a:pt x="100" y="37"/>
                  </a:cubicBezTo>
                  <a:cubicBezTo>
                    <a:pt x="100" y="28"/>
                    <a:pt x="96" y="18"/>
                    <a:pt x="89" y="11"/>
                  </a:cubicBezTo>
                  <a:lnTo>
                    <a:pt x="85" y="1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05" name="Freeform 103"/>
            <p:cNvSpPr>
              <a:spLocks/>
            </p:cNvSpPr>
            <p:nvPr/>
          </p:nvSpPr>
          <p:spPr bwMode="auto">
            <a:xfrm>
              <a:off x="4961673" y="3358215"/>
              <a:ext cx="203300" cy="203300"/>
            </a:xfrm>
            <a:custGeom>
              <a:avLst/>
              <a:gdLst>
                <a:gd name="T0" fmla="*/ 79 w 93"/>
                <a:gd name="T1" fmla="*/ 79 h 93"/>
                <a:gd name="T2" fmla="*/ 71 w 93"/>
                <a:gd name="T3" fmla="*/ 26 h 93"/>
                <a:gd name="T4" fmla="*/ 0 w 93"/>
                <a:gd name="T5" fmla="*/ 0 h 93"/>
                <a:gd name="T6" fmla="*/ 27 w 93"/>
                <a:gd name="T7" fmla="*/ 70 h 93"/>
                <a:gd name="T8" fmla="*/ 79 w 93"/>
                <a:gd name="T9" fmla="*/ 7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93">
                  <a:moveTo>
                    <a:pt x="79" y="79"/>
                  </a:moveTo>
                  <a:cubicBezTo>
                    <a:pt x="93" y="64"/>
                    <a:pt x="92" y="43"/>
                    <a:pt x="71" y="26"/>
                  </a:cubicBezTo>
                  <a:cubicBezTo>
                    <a:pt x="41" y="4"/>
                    <a:pt x="0" y="0"/>
                    <a:pt x="0" y="0"/>
                  </a:cubicBezTo>
                  <a:cubicBezTo>
                    <a:pt x="0" y="0"/>
                    <a:pt x="4" y="41"/>
                    <a:pt x="27" y="70"/>
                  </a:cubicBezTo>
                  <a:cubicBezTo>
                    <a:pt x="43" y="92"/>
                    <a:pt x="64" y="93"/>
                    <a:pt x="79" y="7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06" name="Freeform 104"/>
            <p:cNvSpPr>
              <a:spLocks/>
            </p:cNvSpPr>
            <p:nvPr/>
          </p:nvSpPr>
          <p:spPr bwMode="auto">
            <a:xfrm>
              <a:off x="4948247" y="3346708"/>
              <a:ext cx="218643" cy="216726"/>
            </a:xfrm>
            <a:custGeom>
              <a:avLst/>
              <a:gdLst>
                <a:gd name="T0" fmla="*/ 85 w 100"/>
                <a:gd name="T1" fmla="*/ 85 h 100"/>
                <a:gd name="T2" fmla="*/ 89 w 100"/>
                <a:gd name="T3" fmla="*/ 89 h 100"/>
                <a:gd name="T4" fmla="*/ 100 w 100"/>
                <a:gd name="T5" fmla="*/ 63 h 100"/>
                <a:gd name="T6" fmla="*/ 95 w 100"/>
                <a:gd name="T7" fmla="*/ 44 h 100"/>
                <a:gd name="T8" fmla="*/ 80 w 100"/>
                <a:gd name="T9" fmla="*/ 28 h 100"/>
                <a:gd name="T10" fmla="*/ 32 w 100"/>
                <a:gd name="T11" fmla="*/ 5 h 100"/>
                <a:gd name="T12" fmla="*/ 7 w 100"/>
                <a:gd name="T13" fmla="*/ 0 h 100"/>
                <a:gd name="T14" fmla="*/ 2 w 100"/>
                <a:gd name="T15" fmla="*/ 2 h 100"/>
                <a:gd name="T16" fmla="*/ 0 w 100"/>
                <a:gd name="T17" fmla="*/ 7 h 100"/>
                <a:gd name="T18" fmla="*/ 5 w 100"/>
                <a:gd name="T19" fmla="*/ 32 h 100"/>
                <a:gd name="T20" fmla="*/ 28 w 100"/>
                <a:gd name="T21" fmla="*/ 80 h 100"/>
                <a:gd name="T22" fmla="*/ 45 w 100"/>
                <a:gd name="T23" fmla="*/ 95 h 100"/>
                <a:gd name="T24" fmla="*/ 63 w 100"/>
                <a:gd name="T25" fmla="*/ 100 h 100"/>
                <a:gd name="T26" fmla="*/ 89 w 100"/>
                <a:gd name="T27" fmla="*/ 89 h 100"/>
                <a:gd name="T28" fmla="*/ 89 w 100"/>
                <a:gd name="T29" fmla="*/ 89 h 100"/>
                <a:gd name="T30" fmla="*/ 85 w 100"/>
                <a:gd name="T31" fmla="*/ 85 h 100"/>
                <a:gd name="T32" fmla="*/ 81 w 100"/>
                <a:gd name="T33" fmla="*/ 80 h 100"/>
                <a:gd name="T34" fmla="*/ 63 w 100"/>
                <a:gd name="T35" fmla="*/ 88 h 100"/>
                <a:gd name="T36" fmla="*/ 51 w 100"/>
                <a:gd name="T37" fmla="*/ 84 h 100"/>
                <a:gd name="T38" fmla="*/ 38 w 100"/>
                <a:gd name="T39" fmla="*/ 73 h 100"/>
                <a:gd name="T40" fmla="*/ 17 w 100"/>
                <a:gd name="T41" fmla="*/ 29 h 100"/>
                <a:gd name="T42" fmla="*/ 13 w 100"/>
                <a:gd name="T43" fmla="*/ 12 h 100"/>
                <a:gd name="T44" fmla="*/ 13 w 100"/>
                <a:gd name="T45" fmla="*/ 7 h 100"/>
                <a:gd name="T46" fmla="*/ 12 w 100"/>
                <a:gd name="T47" fmla="*/ 6 h 100"/>
                <a:gd name="T48" fmla="*/ 12 w 100"/>
                <a:gd name="T49" fmla="*/ 6 h 100"/>
                <a:gd name="T50" fmla="*/ 12 w 100"/>
                <a:gd name="T51" fmla="*/ 6 h 100"/>
                <a:gd name="T52" fmla="*/ 6 w 100"/>
                <a:gd name="T53" fmla="*/ 6 h 100"/>
                <a:gd name="T54" fmla="*/ 6 w 100"/>
                <a:gd name="T55" fmla="*/ 12 h 100"/>
                <a:gd name="T56" fmla="*/ 6 w 100"/>
                <a:gd name="T57" fmla="*/ 12 h 100"/>
                <a:gd name="T58" fmla="*/ 30 w 100"/>
                <a:gd name="T59" fmla="*/ 17 h 100"/>
                <a:gd name="T60" fmla="*/ 73 w 100"/>
                <a:gd name="T61" fmla="*/ 37 h 100"/>
                <a:gd name="T62" fmla="*/ 85 w 100"/>
                <a:gd name="T63" fmla="*/ 50 h 100"/>
                <a:gd name="T64" fmla="*/ 88 w 100"/>
                <a:gd name="T65" fmla="*/ 63 h 100"/>
                <a:gd name="T66" fmla="*/ 81 w 100"/>
                <a:gd name="T67" fmla="*/ 80 h 100"/>
                <a:gd name="T68" fmla="*/ 81 w 100"/>
                <a:gd name="T69" fmla="*/ 80 h 100"/>
                <a:gd name="T70" fmla="*/ 85 w 100"/>
                <a:gd name="T71" fmla="*/ 8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" h="100">
                  <a:moveTo>
                    <a:pt x="85" y="85"/>
                  </a:moveTo>
                  <a:cubicBezTo>
                    <a:pt x="89" y="89"/>
                    <a:pt x="89" y="89"/>
                    <a:pt x="89" y="89"/>
                  </a:cubicBezTo>
                  <a:cubicBezTo>
                    <a:pt x="96" y="82"/>
                    <a:pt x="100" y="73"/>
                    <a:pt x="100" y="63"/>
                  </a:cubicBezTo>
                  <a:cubicBezTo>
                    <a:pt x="100" y="57"/>
                    <a:pt x="99" y="50"/>
                    <a:pt x="95" y="44"/>
                  </a:cubicBezTo>
                  <a:cubicBezTo>
                    <a:pt x="92" y="38"/>
                    <a:pt x="87" y="33"/>
                    <a:pt x="80" y="28"/>
                  </a:cubicBezTo>
                  <a:cubicBezTo>
                    <a:pt x="65" y="16"/>
                    <a:pt x="47" y="9"/>
                    <a:pt x="32" y="5"/>
                  </a:cubicBezTo>
                  <a:cubicBezTo>
                    <a:pt x="18" y="1"/>
                    <a:pt x="7" y="0"/>
                    <a:pt x="7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0" y="7"/>
                    <a:pt x="1" y="18"/>
                    <a:pt x="5" y="32"/>
                  </a:cubicBezTo>
                  <a:cubicBezTo>
                    <a:pt x="9" y="46"/>
                    <a:pt x="16" y="64"/>
                    <a:pt x="28" y="80"/>
                  </a:cubicBezTo>
                  <a:cubicBezTo>
                    <a:pt x="33" y="87"/>
                    <a:pt x="39" y="92"/>
                    <a:pt x="45" y="95"/>
                  </a:cubicBezTo>
                  <a:cubicBezTo>
                    <a:pt x="51" y="98"/>
                    <a:pt x="57" y="100"/>
                    <a:pt x="63" y="100"/>
                  </a:cubicBezTo>
                  <a:cubicBezTo>
                    <a:pt x="73" y="100"/>
                    <a:pt x="82" y="96"/>
                    <a:pt x="89" y="89"/>
                  </a:cubicBezTo>
                  <a:cubicBezTo>
                    <a:pt x="89" y="89"/>
                    <a:pt x="89" y="89"/>
                    <a:pt x="89" y="89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81" y="80"/>
                    <a:pt x="81" y="80"/>
                    <a:pt x="81" y="80"/>
                  </a:cubicBezTo>
                  <a:cubicBezTo>
                    <a:pt x="75" y="86"/>
                    <a:pt x="69" y="88"/>
                    <a:pt x="63" y="88"/>
                  </a:cubicBezTo>
                  <a:cubicBezTo>
                    <a:pt x="59" y="88"/>
                    <a:pt x="55" y="87"/>
                    <a:pt x="51" y="84"/>
                  </a:cubicBezTo>
                  <a:cubicBezTo>
                    <a:pt x="46" y="82"/>
                    <a:pt x="42" y="78"/>
                    <a:pt x="38" y="73"/>
                  </a:cubicBezTo>
                  <a:cubicBezTo>
                    <a:pt x="27" y="59"/>
                    <a:pt x="21" y="42"/>
                    <a:pt x="17" y="29"/>
                  </a:cubicBezTo>
                  <a:cubicBezTo>
                    <a:pt x="15" y="22"/>
                    <a:pt x="14" y="16"/>
                    <a:pt x="13" y="12"/>
                  </a:cubicBezTo>
                  <a:cubicBezTo>
                    <a:pt x="13" y="10"/>
                    <a:pt x="13" y="8"/>
                    <a:pt x="13" y="7"/>
                  </a:cubicBezTo>
                  <a:cubicBezTo>
                    <a:pt x="12" y="7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2"/>
                    <a:pt x="17" y="13"/>
                    <a:pt x="30" y="17"/>
                  </a:cubicBezTo>
                  <a:cubicBezTo>
                    <a:pt x="43" y="21"/>
                    <a:pt x="60" y="27"/>
                    <a:pt x="73" y="37"/>
                  </a:cubicBezTo>
                  <a:cubicBezTo>
                    <a:pt x="78" y="41"/>
                    <a:pt x="82" y="46"/>
                    <a:pt x="85" y="50"/>
                  </a:cubicBezTo>
                  <a:cubicBezTo>
                    <a:pt x="87" y="55"/>
                    <a:pt x="88" y="59"/>
                    <a:pt x="88" y="63"/>
                  </a:cubicBezTo>
                  <a:cubicBezTo>
                    <a:pt x="88" y="69"/>
                    <a:pt x="86" y="75"/>
                    <a:pt x="81" y="80"/>
                  </a:cubicBezTo>
                  <a:cubicBezTo>
                    <a:pt x="81" y="80"/>
                    <a:pt x="81" y="80"/>
                    <a:pt x="81" y="80"/>
                  </a:cubicBezTo>
                  <a:lnTo>
                    <a:pt x="85" y="8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07" name="Freeform 105"/>
            <p:cNvSpPr>
              <a:spLocks/>
            </p:cNvSpPr>
            <p:nvPr/>
          </p:nvSpPr>
          <p:spPr bwMode="auto">
            <a:xfrm>
              <a:off x="5345258" y="3651658"/>
              <a:ext cx="189875" cy="187957"/>
            </a:xfrm>
            <a:custGeom>
              <a:avLst/>
              <a:gdLst>
                <a:gd name="T0" fmla="*/ 81 w 87"/>
                <a:gd name="T1" fmla="*/ 0 h 86"/>
                <a:gd name="T2" fmla="*/ 0 w 87"/>
                <a:gd name="T3" fmla="*/ 80 h 86"/>
                <a:gd name="T4" fmla="*/ 6 w 87"/>
                <a:gd name="T5" fmla="*/ 86 h 86"/>
                <a:gd name="T6" fmla="*/ 12 w 87"/>
                <a:gd name="T7" fmla="*/ 80 h 86"/>
                <a:gd name="T8" fmla="*/ 32 w 87"/>
                <a:gd name="T9" fmla="*/ 32 h 86"/>
                <a:gd name="T10" fmla="*/ 81 w 87"/>
                <a:gd name="T11" fmla="*/ 12 h 86"/>
                <a:gd name="T12" fmla="*/ 87 w 87"/>
                <a:gd name="T13" fmla="*/ 6 h 86"/>
                <a:gd name="T14" fmla="*/ 81 w 87"/>
                <a:gd name="T1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" h="86">
                  <a:moveTo>
                    <a:pt x="81" y="0"/>
                  </a:moveTo>
                  <a:cubicBezTo>
                    <a:pt x="36" y="0"/>
                    <a:pt x="0" y="36"/>
                    <a:pt x="0" y="80"/>
                  </a:cubicBezTo>
                  <a:cubicBezTo>
                    <a:pt x="0" y="84"/>
                    <a:pt x="3" y="86"/>
                    <a:pt x="6" y="86"/>
                  </a:cubicBezTo>
                  <a:cubicBezTo>
                    <a:pt x="10" y="86"/>
                    <a:pt x="12" y="84"/>
                    <a:pt x="12" y="80"/>
                  </a:cubicBezTo>
                  <a:cubicBezTo>
                    <a:pt x="12" y="62"/>
                    <a:pt x="20" y="44"/>
                    <a:pt x="32" y="32"/>
                  </a:cubicBezTo>
                  <a:cubicBezTo>
                    <a:pt x="45" y="20"/>
                    <a:pt x="62" y="12"/>
                    <a:pt x="81" y="12"/>
                  </a:cubicBezTo>
                  <a:cubicBezTo>
                    <a:pt x="84" y="12"/>
                    <a:pt x="87" y="9"/>
                    <a:pt x="87" y="6"/>
                  </a:cubicBezTo>
                  <a:cubicBezTo>
                    <a:pt x="87" y="3"/>
                    <a:pt x="84" y="0"/>
                    <a:pt x="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08" name="Freeform 106"/>
            <p:cNvSpPr>
              <a:spLocks/>
            </p:cNvSpPr>
            <p:nvPr/>
          </p:nvSpPr>
          <p:spPr bwMode="auto">
            <a:xfrm>
              <a:off x="5552394" y="3680426"/>
              <a:ext cx="203300" cy="203300"/>
            </a:xfrm>
            <a:custGeom>
              <a:avLst/>
              <a:gdLst>
                <a:gd name="T0" fmla="*/ 15 w 93"/>
                <a:gd name="T1" fmla="*/ 15 h 93"/>
                <a:gd name="T2" fmla="*/ 23 w 93"/>
                <a:gd name="T3" fmla="*/ 67 h 93"/>
                <a:gd name="T4" fmla="*/ 93 w 93"/>
                <a:gd name="T5" fmla="*/ 93 h 93"/>
                <a:gd name="T6" fmla="*/ 67 w 93"/>
                <a:gd name="T7" fmla="*/ 23 h 93"/>
                <a:gd name="T8" fmla="*/ 15 w 93"/>
                <a:gd name="T9" fmla="*/ 1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93">
                  <a:moveTo>
                    <a:pt x="15" y="15"/>
                  </a:moveTo>
                  <a:cubicBezTo>
                    <a:pt x="0" y="29"/>
                    <a:pt x="2" y="50"/>
                    <a:pt x="23" y="67"/>
                  </a:cubicBezTo>
                  <a:cubicBezTo>
                    <a:pt x="52" y="89"/>
                    <a:pt x="93" y="93"/>
                    <a:pt x="93" y="93"/>
                  </a:cubicBezTo>
                  <a:cubicBezTo>
                    <a:pt x="93" y="93"/>
                    <a:pt x="89" y="52"/>
                    <a:pt x="67" y="23"/>
                  </a:cubicBezTo>
                  <a:cubicBezTo>
                    <a:pt x="50" y="2"/>
                    <a:pt x="29" y="0"/>
                    <a:pt x="15" y="15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09" name="Freeform 107"/>
            <p:cNvSpPr>
              <a:spLocks/>
            </p:cNvSpPr>
            <p:nvPr/>
          </p:nvSpPr>
          <p:spPr bwMode="auto">
            <a:xfrm>
              <a:off x="5550476" y="3678509"/>
              <a:ext cx="218643" cy="216726"/>
            </a:xfrm>
            <a:custGeom>
              <a:avLst/>
              <a:gdLst>
                <a:gd name="T0" fmla="*/ 16 w 100"/>
                <a:gd name="T1" fmla="*/ 16 h 100"/>
                <a:gd name="T2" fmla="*/ 11 w 100"/>
                <a:gd name="T3" fmla="*/ 11 h 100"/>
                <a:gd name="T4" fmla="*/ 0 w 100"/>
                <a:gd name="T5" fmla="*/ 37 h 100"/>
                <a:gd name="T6" fmla="*/ 5 w 100"/>
                <a:gd name="T7" fmla="*/ 56 h 100"/>
                <a:gd name="T8" fmla="*/ 20 w 100"/>
                <a:gd name="T9" fmla="*/ 72 h 100"/>
                <a:gd name="T10" fmla="*/ 68 w 100"/>
                <a:gd name="T11" fmla="*/ 95 h 100"/>
                <a:gd name="T12" fmla="*/ 93 w 100"/>
                <a:gd name="T13" fmla="*/ 100 h 100"/>
                <a:gd name="T14" fmla="*/ 98 w 100"/>
                <a:gd name="T15" fmla="*/ 98 h 100"/>
                <a:gd name="T16" fmla="*/ 100 w 100"/>
                <a:gd name="T17" fmla="*/ 93 h 100"/>
                <a:gd name="T18" fmla="*/ 95 w 100"/>
                <a:gd name="T19" fmla="*/ 68 h 100"/>
                <a:gd name="T20" fmla="*/ 72 w 100"/>
                <a:gd name="T21" fmla="*/ 20 h 100"/>
                <a:gd name="T22" fmla="*/ 56 w 100"/>
                <a:gd name="T23" fmla="*/ 5 h 100"/>
                <a:gd name="T24" fmla="*/ 37 w 100"/>
                <a:gd name="T25" fmla="*/ 0 h 100"/>
                <a:gd name="T26" fmla="*/ 11 w 100"/>
                <a:gd name="T27" fmla="*/ 11 h 100"/>
                <a:gd name="T28" fmla="*/ 16 w 100"/>
                <a:gd name="T29" fmla="*/ 16 h 100"/>
                <a:gd name="T30" fmla="*/ 20 w 100"/>
                <a:gd name="T31" fmla="*/ 20 h 100"/>
                <a:gd name="T32" fmla="*/ 37 w 100"/>
                <a:gd name="T33" fmla="*/ 12 h 100"/>
                <a:gd name="T34" fmla="*/ 50 w 100"/>
                <a:gd name="T35" fmla="*/ 16 h 100"/>
                <a:gd name="T36" fmla="*/ 63 w 100"/>
                <a:gd name="T37" fmla="*/ 27 h 100"/>
                <a:gd name="T38" fmla="*/ 83 w 100"/>
                <a:gd name="T39" fmla="*/ 71 h 100"/>
                <a:gd name="T40" fmla="*/ 87 w 100"/>
                <a:gd name="T41" fmla="*/ 88 h 100"/>
                <a:gd name="T42" fmla="*/ 88 w 100"/>
                <a:gd name="T43" fmla="*/ 93 h 100"/>
                <a:gd name="T44" fmla="*/ 88 w 100"/>
                <a:gd name="T45" fmla="*/ 94 h 100"/>
                <a:gd name="T46" fmla="*/ 88 w 100"/>
                <a:gd name="T47" fmla="*/ 95 h 100"/>
                <a:gd name="T48" fmla="*/ 88 w 100"/>
                <a:gd name="T49" fmla="*/ 95 h 100"/>
                <a:gd name="T50" fmla="*/ 94 w 100"/>
                <a:gd name="T51" fmla="*/ 94 h 100"/>
                <a:gd name="T52" fmla="*/ 95 w 100"/>
                <a:gd name="T53" fmla="*/ 88 h 100"/>
                <a:gd name="T54" fmla="*/ 95 w 100"/>
                <a:gd name="T55" fmla="*/ 88 h 100"/>
                <a:gd name="T56" fmla="*/ 70 w 100"/>
                <a:gd name="T57" fmla="*/ 83 h 100"/>
                <a:gd name="T58" fmla="*/ 28 w 100"/>
                <a:gd name="T59" fmla="*/ 63 h 100"/>
                <a:gd name="T60" fmla="*/ 16 w 100"/>
                <a:gd name="T61" fmla="*/ 50 h 100"/>
                <a:gd name="T62" fmla="*/ 12 w 100"/>
                <a:gd name="T63" fmla="*/ 37 h 100"/>
                <a:gd name="T64" fmla="*/ 20 w 100"/>
                <a:gd name="T65" fmla="*/ 20 h 100"/>
                <a:gd name="T66" fmla="*/ 16 w 100"/>
                <a:gd name="T67" fmla="*/ 1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0" h="100">
                  <a:moveTo>
                    <a:pt x="16" y="16"/>
                  </a:moveTo>
                  <a:cubicBezTo>
                    <a:pt x="11" y="11"/>
                    <a:pt x="11" y="11"/>
                    <a:pt x="11" y="11"/>
                  </a:cubicBezTo>
                  <a:cubicBezTo>
                    <a:pt x="4" y="18"/>
                    <a:pt x="0" y="28"/>
                    <a:pt x="0" y="37"/>
                  </a:cubicBezTo>
                  <a:cubicBezTo>
                    <a:pt x="0" y="43"/>
                    <a:pt x="2" y="50"/>
                    <a:pt x="5" y="56"/>
                  </a:cubicBezTo>
                  <a:cubicBezTo>
                    <a:pt x="9" y="62"/>
                    <a:pt x="14" y="67"/>
                    <a:pt x="20" y="72"/>
                  </a:cubicBezTo>
                  <a:cubicBezTo>
                    <a:pt x="36" y="84"/>
                    <a:pt x="54" y="91"/>
                    <a:pt x="68" y="95"/>
                  </a:cubicBezTo>
                  <a:cubicBezTo>
                    <a:pt x="83" y="99"/>
                    <a:pt x="93" y="100"/>
                    <a:pt x="93" y="100"/>
                  </a:cubicBezTo>
                  <a:cubicBezTo>
                    <a:pt x="95" y="100"/>
                    <a:pt x="97" y="100"/>
                    <a:pt x="98" y="98"/>
                  </a:cubicBezTo>
                  <a:cubicBezTo>
                    <a:pt x="100" y="97"/>
                    <a:pt x="100" y="95"/>
                    <a:pt x="100" y="93"/>
                  </a:cubicBezTo>
                  <a:cubicBezTo>
                    <a:pt x="100" y="93"/>
                    <a:pt x="99" y="83"/>
                    <a:pt x="95" y="68"/>
                  </a:cubicBezTo>
                  <a:cubicBezTo>
                    <a:pt x="91" y="54"/>
                    <a:pt x="84" y="36"/>
                    <a:pt x="72" y="20"/>
                  </a:cubicBezTo>
                  <a:cubicBezTo>
                    <a:pt x="67" y="14"/>
                    <a:pt x="62" y="9"/>
                    <a:pt x="56" y="5"/>
                  </a:cubicBezTo>
                  <a:cubicBezTo>
                    <a:pt x="50" y="2"/>
                    <a:pt x="43" y="0"/>
                    <a:pt x="37" y="0"/>
                  </a:cubicBezTo>
                  <a:cubicBezTo>
                    <a:pt x="28" y="0"/>
                    <a:pt x="19" y="4"/>
                    <a:pt x="11" y="11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5" y="15"/>
                    <a:pt x="31" y="12"/>
                    <a:pt x="37" y="12"/>
                  </a:cubicBezTo>
                  <a:cubicBezTo>
                    <a:pt x="41" y="12"/>
                    <a:pt x="45" y="13"/>
                    <a:pt x="50" y="16"/>
                  </a:cubicBezTo>
                  <a:cubicBezTo>
                    <a:pt x="54" y="18"/>
                    <a:pt x="59" y="22"/>
                    <a:pt x="63" y="27"/>
                  </a:cubicBezTo>
                  <a:cubicBezTo>
                    <a:pt x="73" y="41"/>
                    <a:pt x="80" y="58"/>
                    <a:pt x="83" y="71"/>
                  </a:cubicBezTo>
                  <a:cubicBezTo>
                    <a:pt x="85" y="78"/>
                    <a:pt x="86" y="84"/>
                    <a:pt x="87" y="88"/>
                  </a:cubicBezTo>
                  <a:cubicBezTo>
                    <a:pt x="88" y="90"/>
                    <a:pt x="88" y="92"/>
                    <a:pt x="88" y="93"/>
                  </a:cubicBezTo>
                  <a:cubicBezTo>
                    <a:pt x="88" y="94"/>
                    <a:pt x="88" y="94"/>
                    <a:pt x="88" y="94"/>
                  </a:cubicBezTo>
                  <a:cubicBezTo>
                    <a:pt x="88" y="95"/>
                    <a:pt x="88" y="95"/>
                    <a:pt x="88" y="95"/>
                  </a:cubicBezTo>
                  <a:cubicBezTo>
                    <a:pt x="88" y="95"/>
                    <a:pt x="88" y="95"/>
                    <a:pt x="88" y="95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94" y="88"/>
                    <a:pt x="83" y="87"/>
                    <a:pt x="70" y="83"/>
                  </a:cubicBezTo>
                  <a:cubicBezTo>
                    <a:pt x="57" y="79"/>
                    <a:pt x="41" y="73"/>
                    <a:pt x="28" y="63"/>
                  </a:cubicBezTo>
                  <a:cubicBezTo>
                    <a:pt x="22" y="59"/>
                    <a:pt x="18" y="54"/>
                    <a:pt x="16" y="50"/>
                  </a:cubicBezTo>
                  <a:cubicBezTo>
                    <a:pt x="13" y="45"/>
                    <a:pt x="12" y="41"/>
                    <a:pt x="12" y="37"/>
                  </a:cubicBezTo>
                  <a:cubicBezTo>
                    <a:pt x="12" y="31"/>
                    <a:pt x="15" y="25"/>
                    <a:pt x="20" y="20"/>
                  </a:cubicBezTo>
                  <a:lnTo>
                    <a:pt x="16" y="1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10" name="Freeform 108"/>
            <p:cNvSpPr>
              <a:spLocks/>
            </p:cNvSpPr>
            <p:nvPr/>
          </p:nvSpPr>
          <p:spPr bwMode="auto">
            <a:xfrm>
              <a:off x="5552394" y="3446440"/>
              <a:ext cx="203300" cy="203300"/>
            </a:xfrm>
            <a:custGeom>
              <a:avLst/>
              <a:gdLst>
                <a:gd name="T0" fmla="*/ 15 w 93"/>
                <a:gd name="T1" fmla="*/ 79 h 93"/>
                <a:gd name="T2" fmla="*/ 23 w 93"/>
                <a:gd name="T3" fmla="*/ 26 h 93"/>
                <a:gd name="T4" fmla="*/ 93 w 93"/>
                <a:gd name="T5" fmla="*/ 0 h 93"/>
                <a:gd name="T6" fmla="*/ 67 w 93"/>
                <a:gd name="T7" fmla="*/ 70 h 93"/>
                <a:gd name="T8" fmla="*/ 15 w 93"/>
                <a:gd name="T9" fmla="*/ 7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93">
                  <a:moveTo>
                    <a:pt x="15" y="79"/>
                  </a:moveTo>
                  <a:cubicBezTo>
                    <a:pt x="0" y="64"/>
                    <a:pt x="2" y="43"/>
                    <a:pt x="23" y="26"/>
                  </a:cubicBezTo>
                  <a:cubicBezTo>
                    <a:pt x="52" y="4"/>
                    <a:pt x="93" y="0"/>
                    <a:pt x="93" y="0"/>
                  </a:cubicBezTo>
                  <a:cubicBezTo>
                    <a:pt x="93" y="0"/>
                    <a:pt x="89" y="41"/>
                    <a:pt x="67" y="70"/>
                  </a:cubicBezTo>
                  <a:cubicBezTo>
                    <a:pt x="50" y="92"/>
                    <a:pt x="29" y="93"/>
                    <a:pt x="15" y="7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11" name="Freeform 109"/>
            <p:cNvSpPr>
              <a:spLocks/>
            </p:cNvSpPr>
            <p:nvPr/>
          </p:nvSpPr>
          <p:spPr bwMode="auto">
            <a:xfrm>
              <a:off x="5550476" y="3433014"/>
              <a:ext cx="218643" cy="218643"/>
            </a:xfrm>
            <a:custGeom>
              <a:avLst/>
              <a:gdLst>
                <a:gd name="T0" fmla="*/ 16 w 100"/>
                <a:gd name="T1" fmla="*/ 85 h 100"/>
                <a:gd name="T2" fmla="*/ 20 w 100"/>
                <a:gd name="T3" fmla="*/ 80 h 100"/>
                <a:gd name="T4" fmla="*/ 12 w 100"/>
                <a:gd name="T5" fmla="*/ 63 h 100"/>
                <a:gd name="T6" fmla="*/ 16 w 100"/>
                <a:gd name="T7" fmla="*/ 50 h 100"/>
                <a:gd name="T8" fmla="*/ 28 w 100"/>
                <a:gd name="T9" fmla="*/ 37 h 100"/>
                <a:gd name="T10" fmla="*/ 71 w 100"/>
                <a:gd name="T11" fmla="*/ 17 h 100"/>
                <a:gd name="T12" fmla="*/ 88 w 100"/>
                <a:gd name="T13" fmla="*/ 13 h 100"/>
                <a:gd name="T14" fmla="*/ 93 w 100"/>
                <a:gd name="T15" fmla="*/ 12 h 100"/>
                <a:gd name="T16" fmla="*/ 94 w 100"/>
                <a:gd name="T17" fmla="*/ 12 h 100"/>
                <a:gd name="T18" fmla="*/ 95 w 100"/>
                <a:gd name="T19" fmla="*/ 12 h 100"/>
                <a:gd name="T20" fmla="*/ 95 w 100"/>
                <a:gd name="T21" fmla="*/ 12 h 100"/>
                <a:gd name="T22" fmla="*/ 94 w 100"/>
                <a:gd name="T23" fmla="*/ 6 h 100"/>
                <a:gd name="T24" fmla="*/ 88 w 100"/>
                <a:gd name="T25" fmla="*/ 6 h 100"/>
                <a:gd name="T26" fmla="*/ 88 w 100"/>
                <a:gd name="T27" fmla="*/ 6 h 100"/>
                <a:gd name="T28" fmla="*/ 83 w 100"/>
                <a:gd name="T29" fmla="*/ 30 h 100"/>
                <a:gd name="T30" fmla="*/ 63 w 100"/>
                <a:gd name="T31" fmla="*/ 73 h 100"/>
                <a:gd name="T32" fmla="*/ 50 w 100"/>
                <a:gd name="T33" fmla="*/ 84 h 100"/>
                <a:gd name="T34" fmla="*/ 37 w 100"/>
                <a:gd name="T35" fmla="*/ 88 h 100"/>
                <a:gd name="T36" fmla="*/ 20 w 100"/>
                <a:gd name="T37" fmla="*/ 80 h 100"/>
                <a:gd name="T38" fmla="*/ 20 w 100"/>
                <a:gd name="T39" fmla="*/ 80 h 100"/>
                <a:gd name="T40" fmla="*/ 16 w 100"/>
                <a:gd name="T41" fmla="*/ 85 h 100"/>
                <a:gd name="T42" fmla="*/ 11 w 100"/>
                <a:gd name="T43" fmla="*/ 89 h 100"/>
                <a:gd name="T44" fmla="*/ 37 w 100"/>
                <a:gd name="T45" fmla="*/ 100 h 100"/>
                <a:gd name="T46" fmla="*/ 56 w 100"/>
                <a:gd name="T47" fmla="*/ 95 h 100"/>
                <a:gd name="T48" fmla="*/ 72 w 100"/>
                <a:gd name="T49" fmla="*/ 80 h 100"/>
                <a:gd name="T50" fmla="*/ 95 w 100"/>
                <a:gd name="T51" fmla="*/ 32 h 100"/>
                <a:gd name="T52" fmla="*/ 100 w 100"/>
                <a:gd name="T53" fmla="*/ 7 h 100"/>
                <a:gd name="T54" fmla="*/ 98 w 100"/>
                <a:gd name="T55" fmla="*/ 2 h 100"/>
                <a:gd name="T56" fmla="*/ 93 w 100"/>
                <a:gd name="T57" fmla="*/ 0 h 100"/>
                <a:gd name="T58" fmla="*/ 68 w 100"/>
                <a:gd name="T59" fmla="*/ 5 h 100"/>
                <a:gd name="T60" fmla="*/ 20 w 100"/>
                <a:gd name="T61" fmla="*/ 28 h 100"/>
                <a:gd name="T62" fmla="*/ 5 w 100"/>
                <a:gd name="T63" fmla="*/ 44 h 100"/>
                <a:gd name="T64" fmla="*/ 0 w 100"/>
                <a:gd name="T65" fmla="*/ 63 h 100"/>
                <a:gd name="T66" fmla="*/ 11 w 100"/>
                <a:gd name="T67" fmla="*/ 89 h 100"/>
                <a:gd name="T68" fmla="*/ 11 w 100"/>
                <a:gd name="T69" fmla="*/ 89 h 100"/>
                <a:gd name="T70" fmla="*/ 16 w 100"/>
                <a:gd name="T71" fmla="*/ 8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" h="100">
                  <a:moveTo>
                    <a:pt x="16" y="85"/>
                  </a:moveTo>
                  <a:cubicBezTo>
                    <a:pt x="20" y="80"/>
                    <a:pt x="20" y="80"/>
                    <a:pt x="20" y="80"/>
                  </a:cubicBezTo>
                  <a:cubicBezTo>
                    <a:pt x="15" y="75"/>
                    <a:pt x="12" y="69"/>
                    <a:pt x="12" y="63"/>
                  </a:cubicBezTo>
                  <a:cubicBezTo>
                    <a:pt x="12" y="59"/>
                    <a:pt x="13" y="55"/>
                    <a:pt x="16" y="50"/>
                  </a:cubicBezTo>
                  <a:cubicBezTo>
                    <a:pt x="18" y="46"/>
                    <a:pt x="22" y="41"/>
                    <a:pt x="28" y="37"/>
                  </a:cubicBezTo>
                  <a:cubicBezTo>
                    <a:pt x="41" y="27"/>
                    <a:pt x="58" y="20"/>
                    <a:pt x="71" y="17"/>
                  </a:cubicBezTo>
                  <a:cubicBezTo>
                    <a:pt x="78" y="15"/>
                    <a:pt x="84" y="14"/>
                    <a:pt x="88" y="13"/>
                  </a:cubicBezTo>
                  <a:cubicBezTo>
                    <a:pt x="90" y="13"/>
                    <a:pt x="92" y="12"/>
                    <a:pt x="93" y="12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5" y="12"/>
                    <a:pt x="95" y="12"/>
                    <a:pt x="95" y="12"/>
                  </a:cubicBezTo>
                  <a:cubicBezTo>
                    <a:pt x="95" y="12"/>
                    <a:pt x="95" y="12"/>
                    <a:pt x="95" y="12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8" y="7"/>
                    <a:pt x="87" y="17"/>
                    <a:pt x="83" y="30"/>
                  </a:cubicBezTo>
                  <a:cubicBezTo>
                    <a:pt x="79" y="43"/>
                    <a:pt x="73" y="59"/>
                    <a:pt x="63" y="73"/>
                  </a:cubicBezTo>
                  <a:cubicBezTo>
                    <a:pt x="59" y="78"/>
                    <a:pt x="54" y="82"/>
                    <a:pt x="50" y="84"/>
                  </a:cubicBezTo>
                  <a:cubicBezTo>
                    <a:pt x="45" y="87"/>
                    <a:pt x="41" y="88"/>
                    <a:pt x="37" y="88"/>
                  </a:cubicBezTo>
                  <a:cubicBezTo>
                    <a:pt x="31" y="88"/>
                    <a:pt x="25" y="86"/>
                    <a:pt x="20" y="80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1" y="89"/>
                    <a:pt x="11" y="89"/>
                    <a:pt x="11" y="89"/>
                  </a:cubicBezTo>
                  <a:cubicBezTo>
                    <a:pt x="19" y="96"/>
                    <a:pt x="28" y="100"/>
                    <a:pt x="37" y="100"/>
                  </a:cubicBezTo>
                  <a:cubicBezTo>
                    <a:pt x="43" y="100"/>
                    <a:pt x="50" y="98"/>
                    <a:pt x="56" y="95"/>
                  </a:cubicBezTo>
                  <a:cubicBezTo>
                    <a:pt x="62" y="92"/>
                    <a:pt x="67" y="87"/>
                    <a:pt x="72" y="80"/>
                  </a:cubicBezTo>
                  <a:cubicBezTo>
                    <a:pt x="84" y="64"/>
                    <a:pt x="91" y="46"/>
                    <a:pt x="95" y="32"/>
                  </a:cubicBezTo>
                  <a:cubicBezTo>
                    <a:pt x="99" y="18"/>
                    <a:pt x="100" y="7"/>
                    <a:pt x="100" y="7"/>
                  </a:cubicBezTo>
                  <a:cubicBezTo>
                    <a:pt x="100" y="5"/>
                    <a:pt x="100" y="3"/>
                    <a:pt x="98" y="2"/>
                  </a:cubicBezTo>
                  <a:cubicBezTo>
                    <a:pt x="97" y="1"/>
                    <a:pt x="95" y="0"/>
                    <a:pt x="93" y="0"/>
                  </a:cubicBezTo>
                  <a:cubicBezTo>
                    <a:pt x="93" y="0"/>
                    <a:pt x="83" y="1"/>
                    <a:pt x="68" y="5"/>
                  </a:cubicBezTo>
                  <a:cubicBezTo>
                    <a:pt x="54" y="9"/>
                    <a:pt x="36" y="16"/>
                    <a:pt x="20" y="28"/>
                  </a:cubicBezTo>
                  <a:cubicBezTo>
                    <a:pt x="14" y="33"/>
                    <a:pt x="9" y="38"/>
                    <a:pt x="5" y="44"/>
                  </a:cubicBezTo>
                  <a:cubicBezTo>
                    <a:pt x="2" y="50"/>
                    <a:pt x="0" y="57"/>
                    <a:pt x="0" y="63"/>
                  </a:cubicBezTo>
                  <a:cubicBezTo>
                    <a:pt x="0" y="73"/>
                    <a:pt x="4" y="82"/>
                    <a:pt x="11" y="89"/>
                  </a:cubicBezTo>
                  <a:cubicBezTo>
                    <a:pt x="11" y="89"/>
                    <a:pt x="11" y="89"/>
                    <a:pt x="11" y="89"/>
                  </a:cubicBezTo>
                  <a:lnTo>
                    <a:pt x="16" y="8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12" name="Freeform 110"/>
            <p:cNvSpPr>
              <a:spLocks/>
            </p:cNvSpPr>
            <p:nvPr/>
          </p:nvSpPr>
          <p:spPr bwMode="auto">
            <a:xfrm>
              <a:off x="5283884" y="2838457"/>
              <a:ext cx="151516" cy="241659"/>
            </a:xfrm>
            <a:custGeom>
              <a:avLst/>
              <a:gdLst>
                <a:gd name="T0" fmla="*/ 34 w 69"/>
                <a:gd name="T1" fmla="*/ 111 h 111"/>
                <a:gd name="T2" fmla="*/ 65 w 69"/>
                <a:gd name="T3" fmla="*/ 69 h 111"/>
                <a:gd name="T4" fmla="*/ 34 w 69"/>
                <a:gd name="T5" fmla="*/ 0 h 111"/>
                <a:gd name="T6" fmla="*/ 3 w 69"/>
                <a:gd name="T7" fmla="*/ 69 h 111"/>
                <a:gd name="T8" fmla="*/ 34 w 69"/>
                <a:gd name="T9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11">
                  <a:moveTo>
                    <a:pt x="34" y="111"/>
                  </a:moveTo>
                  <a:cubicBezTo>
                    <a:pt x="55" y="111"/>
                    <a:pt x="69" y="95"/>
                    <a:pt x="65" y="69"/>
                  </a:cubicBezTo>
                  <a:cubicBezTo>
                    <a:pt x="60" y="32"/>
                    <a:pt x="34" y="0"/>
                    <a:pt x="34" y="0"/>
                  </a:cubicBezTo>
                  <a:cubicBezTo>
                    <a:pt x="34" y="0"/>
                    <a:pt x="8" y="32"/>
                    <a:pt x="3" y="69"/>
                  </a:cubicBezTo>
                  <a:cubicBezTo>
                    <a:pt x="0" y="95"/>
                    <a:pt x="14" y="111"/>
                    <a:pt x="34" y="111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13" name="Freeform 111"/>
            <p:cNvSpPr>
              <a:spLocks/>
            </p:cNvSpPr>
            <p:nvPr/>
          </p:nvSpPr>
          <p:spPr bwMode="auto">
            <a:xfrm>
              <a:off x="5278130" y="2825032"/>
              <a:ext cx="163024" cy="268509"/>
            </a:xfrm>
            <a:custGeom>
              <a:avLst/>
              <a:gdLst>
                <a:gd name="T0" fmla="*/ 37 w 75"/>
                <a:gd name="T1" fmla="*/ 117 h 123"/>
                <a:gd name="T2" fmla="*/ 37 w 75"/>
                <a:gd name="T3" fmla="*/ 123 h 123"/>
                <a:gd name="T4" fmla="*/ 37 w 75"/>
                <a:gd name="T5" fmla="*/ 123 h 123"/>
                <a:gd name="T6" fmla="*/ 64 w 75"/>
                <a:gd name="T7" fmla="*/ 112 h 123"/>
                <a:gd name="T8" fmla="*/ 75 w 75"/>
                <a:gd name="T9" fmla="*/ 82 h 123"/>
                <a:gd name="T10" fmla="*/ 74 w 75"/>
                <a:gd name="T11" fmla="*/ 74 h 123"/>
                <a:gd name="T12" fmla="*/ 56 w 75"/>
                <a:gd name="T13" fmla="*/ 24 h 123"/>
                <a:gd name="T14" fmla="*/ 42 w 75"/>
                <a:gd name="T15" fmla="*/ 3 h 123"/>
                <a:gd name="T16" fmla="*/ 37 w 75"/>
                <a:gd name="T17" fmla="*/ 0 h 123"/>
                <a:gd name="T18" fmla="*/ 33 w 75"/>
                <a:gd name="T19" fmla="*/ 3 h 123"/>
                <a:gd name="T20" fmla="*/ 18 w 75"/>
                <a:gd name="T21" fmla="*/ 24 h 123"/>
                <a:gd name="T22" fmla="*/ 0 w 75"/>
                <a:gd name="T23" fmla="*/ 74 h 123"/>
                <a:gd name="T24" fmla="*/ 0 w 75"/>
                <a:gd name="T25" fmla="*/ 74 h 123"/>
                <a:gd name="T26" fmla="*/ 0 w 75"/>
                <a:gd name="T27" fmla="*/ 82 h 123"/>
                <a:gd name="T28" fmla="*/ 10 w 75"/>
                <a:gd name="T29" fmla="*/ 112 h 123"/>
                <a:gd name="T30" fmla="*/ 37 w 75"/>
                <a:gd name="T31" fmla="*/ 123 h 123"/>
                <a:gd name="T32" fmla="*/ 37 w 75"/>
                <a:gd name="T33" fmla="*/ 117 h 123"/>
                <a:gd name="T34" fmla="*/ 37 w 75"/>
                <a:gd name="T35" fmla="*/ 111 h 123"/>
                <a:gd name="T36" fmla="*/ 19 w 75"/>
                <a:gd name="T37" fmla="*/ 104 h 123"/>
                <a:gd name="T38" fmla="*/ 12 w 75"/>
                <a:gd name="T39" fmla="*/ 82 h 123"/>
                <a:gd name="T40" fmla="*/ 12 w 75"/>
                <a:gd name="T41" fmla="*/ 75 h 123"/>
                <a:gd name="T42" fmla="*/ 12 w 75"/>
                <a:gd name="T43" fmla="*/ 75 h 123"/>
                <a:gd name="T44" fmla="*/ 29 w 75"/>
                <a:gd name="T45" fmla="*/ 30 h 123"/>
                <a:gd name="T46" fmla="*/ 38 w 75"/>
                <a:gd name="T47" fmla="*/ 15 h 123"/>
                <a:gd name="T48" fmla="*/ 41 w 75"/>
                <a:gd name="T49" fmla="*/ 11 h 123"/>
                <a:gd name="T50" fmla="*/ 42 w 75"/>
                <a:gd name="T51" fmla="*/ 10 h 123"/>
                <a:gd name="T52" fmla="*/ 42 w 75"/>
                <a:gd name="T53" fmla="*/ 10 h 123"/>
                <a:gd name="T54" fmla="*/ 42 w 75"/>
                <a:gd name="T55" fmla="*/ 10 h 123"/>
                <a:gd name="T56" fmla="*/ 37 w 75"/>
                <a:gd name="T57" fmla="*/ 6 h 123"/>
                <a:gd name="T58" fmla="*/ 33 w 75"/>
                <a:gd name="T59" fmla="*/ 10 h 123"/>
                <a:gd name="T60" fmla="*/ 33 w 75"/>
                <a:gd name="T61" fmla="*/ 10 h 123"/>
                <a:gd name="T62" fmla="*/ 46 w 75"/>
                <a:gd name="T63" fmla="*/ 31 h 123"/>
                <a:gd name="T64" fmla="*/ 62 w 75"/>
                <a:gd name="T65" fmla="*/ 75 h 123"/>
                <a:gd name="T66" fmla="*/ 63 w 75"/>
                <a:gd name="T67" fmla="*/ 82 h 123"/>
                <a:gd name="T68" fmla="*/ 55 w 75"/>
                <a:gd name="T69" fmla="*/ 104 h 123"/>
                <a:gd name="T70" fmla="*/ 37 w 75"/>
                <a:gd name="T71" fmla="*/ 111 h 123"/>
                <a:gd name="T72" fmla="*/ 37 w 75"/>
                <a:gd name="T73" fmla="*/ 111 h 123"/>
                <a:gd name="T74" fmla="*/ 37 w 75"/>
                <a:gd name="T75" fmla="*/ 11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5" h="123">
                  <a:moveTo>
                    <a:pt x="37" y="117"/>
                  </a:moveTo>
                  <a:cubicBezTo>
                    <a:pt x="37" y="123"/>
                    <a:pt x="37" y="123"/>
                    <a:pt x="37" y="123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48" y="123"/>
                    <a:pt x="57" y="119"/>
                    <a:pt x="64" y="112"/>
                  </a:cubicBezTo>
                  <a:cubicBezTo>
                    <a:pt x="71" y="105"/>
                    <a:pt x="75" y="95"/>
                    <a:pt x="75" y="82"/>
                  </a:cubicBezTo>
                  <a:cubicBezTo>
                    <a:pt x="75" y="80"/>
                    <a:pt x="75" y="77"/>
                    <a:pt x="74" y="74"/>
                  </a:cubicBezTo>
                  <a:cubicBezTo>
                    <a:pt x="72" y="54"/>
                    <a:pt x="63" y="37"/>
                    <a:pt x="56" y="24"/>
                  </a:cubicBezTo>
                  <a:cubicBezTo>
                    <a:pt x="49" y="11"/>
                    <a:pt x="42" y="3"/>
                    <a:pt x="42" y="3"/>
                  </a:cubicBezTo>
                  <a:cubicBezTo>
                    <a:pt x="41" y="1"/>
                    <a:pt x="39" y="0"/>
                    <a:pt x="37" y="0"/>
                  </a:cubicBezTo>
                  <a:cubicBezTo>
                    <a:pt x="35" y="0"/>
                    <a:pt x="34" y="1"/>
                    <a:pt x="33" y="3"/>
                  </a:cubicBezTo>
                  <a:cubicBezTo>
                    <a:pt x="32" y="3"/>
                    <a:pt x="26" y="11"/>
                    <a:pt x="18" y="24"/>
                  </a:cubicBezTo>
                  <a:cubicBezTo>
                    <a:pt x="11" y="37"/>
                    <a:pt x="3" y="5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7"/>
                    <a:pt x="0" y="80"/>
                    <a:pt x="0" y="82"/>
                  </a:cubicBezTo>
                  <a:cubicBezTo>
                    <a:pt x="0" y="95"/>
                    <a:pt x="3" y="105"/>
                    <a:pt x="10" y="112"/>
                  </a:cubicBezTo>
                  <a:cubicBezTo>
                    <a:pt x="17" y="119"/>
                    <a:pt x="27" y="123"/>
                    <a:pt x="37" y="123"/>
                  </a:cubicBezTo>
                  <a:cubicBezTo>
                    <a:pt x="37" y="117"/>
                    <a:pt x="37" y="117"/>
                    <a:pt x="37" y="117"/>
                  </a:cubicBezTo>
                  <a:cubicBezTo>
                    <a:pt x="37" y="111"/>
                    <a:pt x="37" y="111"/>
                    <a:pt x="37" y="111"/>
                  </a:cubicBezTo>
                  <a:cubicBezTo>
                    <a:pt x="30" y="111"/>
                    <a:pt x="23" y="109"/>
                    <a:pt x="19" y="104"/>
                  </a:cubicBezTo>
                  <a:cubicBezTo>
                    <a:pt x="15" y="99"/>
                    <a:pt x="12" y="92"/>
                    <a:pt x="12" y="82"/>
                  </a:cubicBezTo>
                  <a:cubicBezTo>
                    <a:pt x="12" y="80"/>
                    <a:pt x="12" y="78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4" y="58"/>
                    <a:pt x="22" y="42"/>
                    <a:pt x="29" y="30"/>
                  </a:cubicBezTo>
                  <a:cubicBezTo>
                    <a:pt x="32" y="24"/>
                    <a:pt x="36" y="19"/>
                    <a:pt x="38" y="15"/>
                  </a:cubicBezTo>
                  <a:cubicBezTo>
                    <a:pt x="39" y="14"/>
                    <a:pt x="40" y="12"/>
                    <a:pt x="41" y="11"/>
                  </a:cubicBezTo>
                  <a:cubicBezTo>
                    <a:pt x="41" y="11"/>
                    <a:pt x="41" y="11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1"/>
                    <a:pt x="40" y="19"/>
                    <a:pt x="46" y="31"/>
                  </a:cubicBezTo>
                  <a:cubicBezTo>
                    <a:pt x="53" y="43"/>
                    <a:pt x="60" y="59"/>
                    <a:pt x="62" y="75"/>
                  </a:cubicBezTo>
                  <a:cubicBezTo>
                    <a:pt x="63" y="78"/>
                    <a:pt x="63" y="80"/>
                    <a:pt x="63" y="82"/>
                  </a:cubicBezTo>
                  <a:cubicBezTo>
                    <a:pt x="63" y="92"/>
                    <a:pt x="60" y="99"/>
                    <a:pt x="55" y="104"/>
                  </a:cubicBezTo>
                  <a:cubicBezTo>
                    <a:pt x="51" y="109"/>
                    <a:pt x="45" y="111"/>
                    <a:pt x="37" y="111"/>
                  </a:cubicBezTo>
                  <a:cubicBezTo>
                    <a:pt x="37" y="111"/>
                    <a:pt x="37" y="111"/>
                    <a:pt x="37" y="111"/>
                  </a:cubicBezTo>
                  <a:lnTo>
                    <a:pt x="37" y="11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14" name="Oval 112"/>
            <p:cNvSpPr>
              <a:spLocks noChangeArrowheads="1"/>
            </p:cNvSpPr>
            <p:nvPr/>
          </p:nvSpPr>
          <p:spPr bwMode="auto">
            <a:xfrm>
              <a:off x="5427728" y="3350543"/>
              <a:ext cx="132337" cy="13041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15" name="Freeform 113"/>
            <p:cNvSpPr>
              <a:spLocks/>
            </p:cNvSpPr>
            <p:nvPr/>
          </p:nvSpPr>
          <p:spPr bwMode="auto">
            <a:xfrm>
              <a:off x="5416221" y="3337118"/>
              <a:ext cx="155352" cy="157270"/>
            </a:xfrm>
            <a:custGeom>
              <a:avLst/>
              <a:gdLst>
                <a:gd name="T0" fmla="*/ 66 w 72"/>
                <a:gd name="T1" fmla="*/ 36 h 72"/>
                <a:gd name="T2" fmla="*/ 60 w 72"/>
                <a:gd name="T3" fmla="*/ 36 h 72"/>
                <a:gd name="T4" fmla="*/ 53 w 72"/>
                <a:gd name="T5" fmla="*/ 53 h 72"/>
                <a:gd name="T6" fmla="*/ 36 w 72"/>
                <a:gd name="T7" fmla="*/ 60 h 72"/>
                <a:gd name="T8" fmla="*/ 19 w 72"/>
                <a:gd name="T9" fmla="*/ 53 h 72"/>
                <a:gd name="T10" fmla="*/ 12 w 72"/>
                <a:gd name="T11" fmla="*/ 36 h 72"/>
                <a:gd name="T12" fmla="*/ 19 w 72"/>
                <a:gd name="T13" fmla="*/ 19 h 72"/>
                <a:gd name="T14" fmla="*/ 36 w 72"/>
                <a:gd name="T15" fmla="*/ 12 h 72"/>
                <a:gd name="T16" fmla="*/ 53 w 72"/>
                <a:gd name="T17" fmla="*/ 19 h 72"/>
                <a:gd name="T18" fmla="*/ 60 w 72"/>
                <a:gd name="T19" fmla="*/ 36 h 72"/>
                <a:gd name="T20" fmla="*/ 66 w 72"/>
                <a:gd name="T21" fmla="*/ 36 h 72"/>
                <a:gd name="T22" fmla="*/ 72 w 72"/>
                <a:gd name="T23" fmla="*/ 36 h 72"/>
                <a:gd name="T24" fmla="*/ 36 w 72"/>
                <a:gd name="T25" fmla="*/ 0 h 72"/>
                <a:gd name="T26" fmla="*/ 0 w 72"/>
                <a:gd name="T27" fmla="*/ 36 h 72"/>
                <a:gd name="T28" fmla="*/ 36 w 72"/>
                <a:gd name="T29" fmla="*/ 72 h 72"/>
                <a:gd name="T30" fmla="*/ 72 w 72"/>
                <a:gd name="T31" fmla="*/ 36 h 72"/>
                <a:gd name="T32" fmla="*/ 66 w 72"/>
                <a:gd name="T33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" h="72">
                  <a:moveTo>
                    <a:pt x="66" y="36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60" y="43"/>
                    <a:pt x="57" y="49"/>
                    <a:pt x="53" y="53"/>
                  </a:cubicBezTo>
                  <a:cubicBezTo>
                    <a:pt x="48" y="57"/>
                    <a:pt x="42" y="60"/>
                    <a:pt x="36" y="60"/>
                  </a:cubicBezTo>
                  <a:cubicBezTo>
                    <a:pt x="29" y="60"/>
                    <a:pt x="23" y="57"/>
                    <a:pt x="19" y="53"/>
                  </a:cubicBezTo>
                  <a:cubicBezTo>
                    <a:pt x="14" y="49"/>
                    <a:pt x="12" y="43"/>
                    <a:pt x="12" y="36"/>
                  </a:cubicBezTo>
                  <a:cubicBezTo>
                    <a:pt x="12" y="29"/>
                    <a:pt x="14" y="23"/>
                    <a:pt x="19" y="19"/>
                  </a:cubicBezTo>
                  <a:cubicBezTo>
                    <a:pt x="23" y="15"/>
                    <a:pt x="29" y="12"/>
                    <a:pt x="36" y="12"/>
                  </a:cubicBezTo>
                  <a:cubicBezTo>
                    <a:pt x="42" y="12"/>
                    <a:pt x="48" y="15"/>
                    <a:pt x="53" y="19"/>
                  </a:cubicBezTo>
                  <a:cubicBezTo>
                    <a:pt x="57" y="23"/>
                    <a:pt x="60" y="29"/>
                    <a:pt x="60" y="36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72" y="36"/>
                    <a:pt x="72" y="36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6" y="72"/>
                    <a:pt x="72" y="56"/>
                    <a:pt x="72" y="36"/>
                  </a:cubicBezTo>
                  <a:lnTo>
                    <a:pt x="66" y="3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16" name="Oval 114"/>
            <p:cNvSpPr>
              <a:spLocks noChangeArrowheads="1"/>
            </p:cNvSpPr>
            <p:nvPr/>
          </p:nvSpPr>
          <p:spPr bwMode="auto">
            <a:xfrm>
              <a:off x="5153465" y="3760979"/>
              <a:ext cx="130419" cy="13041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17" name="Freeform 115"/>
            <p:cNvSpPr>
              <a:spLocks/>
            </p:cNvSpPr>
            <p:nvPr/>
          </p:nvSpPr>
          <p:spPr bwMode="auto">
            <a:xfrm>
              <a:off x="5140040" y="3747554"/>
              <a:ext cx="157270" cy="157270"/>
            </a:xfrm>
            <a:custGeom>
              <a:avLst/>
              <a:gdLst>
                <a:gd name="T0" fmla="*/ 66 w 72"/>
                <a:gd name="T1" fmla="*/ 36 h 72"/>
                <a:gd name="T2" fmla="*/ 60 w 72"/>
                <a:gd name="T3" fmla="*/ 36 h 72"/>
                <a:gd name="T4" fmla="*/ 53 w 72"/>
                <a:gd name="T5" fmla="*/ 53 h 72"/>
                <a:gd name="T6" fmla="*/ 36 w 72"/>
                <a:gd name="T7" fmla="*/ 60 h 72"/>
                <a:gd name="T8" fmla="*/ 19 w 72"/>
                <a:gd name="T9" fmla="*/ 53 h 72"/>
                <a:gd name="T10" fmla="*/ 12 w 72"/>
                <a:gd name="T11" fmla="*/ 36 h 72"/>
                <a:gd name="T12" fmla="*/ 19 w 72"/>
                <a:gd name="T13" fmla="*/ 19 h 72"/>
                <a:gd name="T14" fmla="*/ 36 w 72"/>
                <a:gd name="T15" fmla="*/ 12 h 72"/>
                <a:gd name="T16" fmla="*/ 53 w 72"/>
                <a:gd name="T17" fmla="*/ 19 h 72"/>
                <a:gd name="T18" fmla="*/ 60 w 72"/>
                <a:gd name="T19" fmla="*/ 36 h 72"/>
                <a:gd name="T20" fmla="*/ 66 w 72"/>
                <a:gd name="T21" fmla="*/ 36 h 72"/>
                <a:gd name="T22" fmla="*/ 72 w 72"/>
                <a:gd name="T23" fmla="*/ 36 h 72"/>
                <a:gd name="T24" fmla="*/ 36 w 72"/>
                <a:gd name="T25" fmla="*/ 0 h 72"/>
                <a:gd name="T26" fmla="*/ 0 w 72"/>
                <a:gd name="T27" fmla="*/ 36 h 72"/>
                <a:gd name="T28" fmla="*/ 36 w 72"/>
                <a:gd name="T29" fmla="*/ 72 h 72"/>
                <a:gd name="T30" fmla="*/ 72 w 72"/>
                <a:gd name="T31" fmla="*/ 36 h 72"/>
                <a:gd name="T32" fmla="*/ 66 w 72"/>
                <a:gd name="T33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" h="72">
                  <a:moveTo>
                    <a:pt x="66" y="36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60" y="43"/>
                    <a:pt x="58" y="49"/>
                    <a:pt x="53" y="53"/>
                  </a:cubicBezTo>
                  <a:cubicBezTo>
                    <a:pt x="49" y="58"/>
                    <a:pt x="43" y="60"/>
                    <a:pt x="36" y="60"/>
                  </a:cubicBezTo>
                  <a:cubicBezTo>
                    <a:pt x="30" y="60"/>
                    <a:pt x="24" y="58"/>
                    <a:pt x="19" y="53"/>
                  </a:cubicBezTo>
                  <a:cubicBezTo>
                    <a:pt x="15" y="49"/>
                    <a:pt x="12" y="43"/>
                    <a:pt x="12" y="36"/>
                  </a:cubicBezTo>
                  <a:cubicBezTo>
                    <a:pt x="12" y="30"/>
                    <a:pt x="15" y="24"/>
                    <a:pt x="19" y="19"/>
                  </a:cubicBezTo>
                  <a:cubicBezTo>
                    <a:pt x="24" y="15"/>
                    <a:pt x="30" y="12"/>
                    <a:pt x="36" y="12"/>
                  </a:cubicBezTo>
                  <a:cubicBezTo>
                    <a:pt x="43" y="12"/>
                    <a:pt x="49" y="15"/>
                    <a:pt x="53" y="19"/>
                  </a:cubicBezTo>
                  <a:cubicBezTo>
                    <a:pt x="58" y="24"/>
                    <a:pt x="60" y="30"/>
                    <a:pt x="60" y="36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72" y="36"/>
                    <a:pt x="72" y="36"/>
                    <a:pt x="72" y="36"/>
                  </a:cubicBezTo>
                  <a:cubicBezTo>
                    <a:pt x="72" y="17"/>
                    <a:pt x="56" y="0"/>
                    <a:pt x="36" y="0"/>
                  </a:cubicBezTo>
                  <a:cubicBezTo>
                    <a:pt x="16" y="0"/>
                    <a:pt x="0" y="17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6" y="72"/>
                    <a:pt x="72" y="56"/>
                    <a:pt x="72" y="36"/>
                  </a:cubicBezTo>
                  <a:lnTo>
                    <a:pt x="66" y="3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34" name="Freeform 132"/>
            <p:cNvSpPr>
              <a:spLocks/>
            </p:cNvSpPr>
            <p:nvPr/>
          </p:nvSpPr>
          <p:spPr bwMode="auto">
            <a:xfrm>
              <a:off x="6603417" y="3156833"/>
              <a:ext cx="203300" cy="201382"/>
            </a:xfrm>
            <a:custGeom>
              <a:avLst/>
              <a:gdLst>
                <a:gd name="T0" fmla="*/ 79 w 93"/>
                <a:gd name="T1" fmla="*/ 15 h 93"/>
                <a:gd name="T2" fmla="*/ 71 w 93"/>
                <a:gd name="T3" fmla="*/ 67 h 93"/>
                <a:gd name="T4" fmla="*/ 0 w 93"/>
                <a:gd name="T5" fmla="*/ 93 h 93"/>
                <a:gd name="T6" fmla="*/ 27 w 93"/>
                <a:gd name="T7" fmla="*/ 23 h 93"/>
                <a:gd name="T8" fmla="*/ 79 w 93"/>
                <a:gd name="T9" fmla="*/ 1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93">
                  <a:moveTo>
                    <a:pt x="79" y="15"/>
                  </a:moveTo>
                  <a:cubicBezTo>
                    <a:pt x="93" y="29"/>
                    <a:pt x="92" y="50"/>
                    <a:pt x="71" y="67"/>
                  </a:cubicBezTo>
                  <a:cubicBezTo>
                    <a:pt x="41" y="89"/>
                    <a:pt x="0" y="93"/>
                    <a:pt x="0" y="93"/>
                  </a:cubicBezTo>
                  <a:cubicBezTo>
                    <a:pt x="0" y="93"/>
                    <a:pt x="4" y="52"/>
                    <a:pt x="27" y="23"/>
                  </a:cubicBezTo>
                  <a:cubicBezTo>
                    <a:pt x="43" y="2"/>
                    <a:pt x="64" y="0"/>
                    <a:pt x="79" y="1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35" name="Freeform 133"/>
            <p:cNvSpPr>
              <a:spLocks/>
            </p:cNvSpPr>
            <p:nvPr/>
          </p:nvSpPr>
          <p:spPr bwMode="auto">
            <a:xfrm>
              <a:off x="6589991" y="3154915"/>
              <a:ext cx="218643" cy="216726"/>
            </a:xfrm>
            <a:custGeom>
              <a:avLst/>
              <a:gdLst>
                <a:gd name="T0" fmla="*/ 85 w 100"/>
                <a:gd name="T1" fmla="*/ 16 h 100"/>
                <a:gd name="T2" fmla="*/ 81 w 100"/>
                <a:gd name="T3" fmla="*/ 20 h 100"/>
                <a:gd name="T4" fmla="*/ 88 w 100"/>
                <a:gd name="T5" fmla="*/ 37 h 100"/>
                <a:gd name="T6" fmla="*/ 85 w 100"/>
                <a:gd name="T7" fmla="*/ 50 h 100"/>
                <a:gd name="T8" fmla="*/ 73 w 100"/>
                <a:gd name="T9" fmla="*/ 63 h 100"/>
                <a:gd name="T10" fmla="*/ 29 w 100"/>
                <a:gd name="T11" fmla="*/ 83 h 100"/>
                <a:gd name="T12" fmla="*/ 12 w 100"/>
                <a:gd name="T13" fmla="*/ 87 h 100"/>
                <a:gd name="T14" fmla="*/ 7 w 100"/>
                <a:gd name="T15" fmla="*/ 88 h 100"/>
                <a:gd name="T16" fmla="*/ 6 w 100"/>
                <a:gd name="T17" fmla="*/ 88 h 100"/>
                <a:gd name="T18" fmla="*/ 6 w 100"/>
                <a:gd name="T19" fmla="*/ 88 h 100"/>
                <a:gd name="T20" fmla="*/ 6 w 100"/>
                <a:gd name="T21" fmla="*/ 88 h 100"/>
                <a:gd name="T22" fmla="*/ 6 w 100"/>
                <a:gd name="T23" fmla="*/ 94 h 100"/>
                <a:gd name="T24" fmla="*/ 12 w 100"/>
                <a:gd name="T25" fmla="*/ 95 h 100"/>
                <a:gd name="T26" fmla="*/ 12 w 100"/>
                <a:gd name="T27" fmla="*/ 95 h 100"/>
                <a:gd name="T28" fmla="*/ 17 w 100"/>
                <a:gd name="T29" fmla="*/ 70 h 100"/>
                <a:gd name="T30" fmla="*/ 38 w 100"/>
                <a:gd name="T31" fmla="*/ 27 h 100"/>
                <a:gd name="T32" fmla="*/ 51 w 100"/>
                <a:gd name="T33" fmla="*/ 16 h 100"/>
                <a:gd name="T34" fmla="*/ 63 w 100"/>
                <a:gd name="T35" fmla="*/ 12 h 100"/>
                <a:gd name="T36" fmla="*/ 81 w 100"/>
                <a:gd name="T37" fmla="*/ 20 h 100"/>
                <a:gd name="T38" fmla="*/ 85 w 100"/>
                <a:gd name="T39" fmla="*/ 16 h 100"/>
                <a:gd name="T40" fmla="*/ 89 w 100"/>
                <a:gd name="T41" fmla="*/ 11 h 100"/>
                <a:gd name="T42" fmla="*/ 63 w 100"/>
                <a:gd name="T43" fmla="*/ 0 h 100"/>
                <a:gd name="T44" fmla="*/ 45 w 100"/>
                <a:gd name="T45" fmla="*/ 5 h 100"/>
                <a:gd name="T46" fmla="*/ 28 w 100"/>
                <a:gd name="T47" fmla="*/ 20 h 100"/>
                <a:gd name="T48" fmla="*/ 5 w 100"/>
                <a:gd name="T49" fmla="*/ 68 h 100"/>
                <a:gd name="T50" fmla="*/ 0 w 100"/>
                <a:gd name="T51" fmla="*/ 93 h 100"/>
                <a:gd name="T52" fmla="*/ 2 w 100"/>
                <a:gd name="T53" fmla="*/ 98 h 100"/>
                <a:gd name="T54" fmla="*/ 7 w 100"/>
                <a:gd name="T55" fmla="*/ 100 h 100"/>
                <a:gd name="T56" fmla="*/ 32 w 100"/>
                <a:gd name="T57" fmla="*/ 95 h 100"/>
                <a:gd name="T58" fmla="*/ 80 w 100"/>
                <a:gd name="T59" fmla="*/ 72 h 100"/>
                <a:gd name="T60" fmla="*/ 95 w 100"/>
                <a:gd name="T61" fmla="*/ 56 h 100"/>
                <a:gd name="T62" fmla="*/ 100 w 100"/>
                <a:gd name="T63" fmla="*/ 37 h 100"/>
                <a:gd name="T64" fmla="*/ 89 w 100"/>
                <a:gd name="T65" fmla="*/ 11 h 100"/>
                <a:gd name="T66" fmla="*/ 85 w 100"/>
                <a:gd name="T67" fmla="*/ 1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0" h="100">
                  <a:moveTo>
                    <a:pt x="85" y="16"/>
                  </a:moveTo>
                  <a:cubicBezTo>
                    <a:pt x="81" y="20"/>
                    <a:pt x="81" y="20"/>
                    <a:pt x="81" y="20"/>
                  </a:cubicBezTo>
                  <a:cubicBezTo>
                    <a:pt x="86" y="25"/>
                    <a:pt x="88" y="31"/>
                    <a:pt x="88" y="37"/>
                  </a:cubicBezTo>
                  <a:cubicBezTo>
                    <a:pt x="88" y="41"/>
                    <a:pt x="87" y="45"/>
                    <a:pt x="85" y="50"/>
                  </a:cubicBezTo>
                  <a:cubicBezTo>
                    <a:pt x="82" y="54"/>
                    <a:pt x="78" y="59"/>
                    <a:pt x="73" y="63"/>
                  </a:cubicBezTo>
                  <a:cubicBezTo>
                    <a:pt x="59" y="73"/>
                    <a:pt x="42" y="80"/>
                    <a:pt x="29" y="83"/>
                  </a:cubicBezTo>
                  <a:cubicBezTo>
                    <a:pt x="22" y="85"/>
                    <a:pt x="16" y="86"/>
                    <a:pt x="12" y="87"/>
                  </a:cubicBezTo>
                  <a:cubicBezTo>
                    <a:pt x="10" y="87"/>
                    <a:pt x="9" y="88"/>
                    <a:pt x="7" y="88"/>
                  </a:cubicBezTo>
                  <a:cubicBezTo>
                    <a:pt x="7" y="88"/>
                    <a:pt x="6" y="88"/>
                    <a:pt x="6" y="88"/>
                  </a:cubicBezTo>
                  <a:cubicBezTo>
                    <a:pt x="6" y="88"/>
                    <a:pt x="6" y="88"/>
                    <a:pt x="6" y="88"/>
                  </a:cubicBezTo>
                  <a:cubicBezTo>
                    <a:pt x="6" y="88"/>
                    <a:pt x="6" y="88"/>
                    <a:pt x="6" y="88"/>
                  </a:cubicBezTo>
                  <a:cubicBezTo>
                    <a:pt x="6" y="94"/>
                    <a:pt x="6" y="94"/>
                    <a:pt x="6" y="94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2" y="94"/>
                    <a:pt x="14" y="83"/>
                    <a:pt x="17" y="70"/>
                  </a:cubicBezTo>
                  <a:cubicBezTo>
                    <a:pt x="21" y="57"/>
                    <a:pt x="27" y="41"/>
                    <a:pt x="38" y="27"/>
                  </a:cubicBezTo>
                  <a:cubicBezTo>
                    <a:pt x="42" y="22"/>
                    <a:pt x="46" y="18"/>
                    <a:pt x="51" y="16"/>
                  </a:cubicBezTo>
                  <a:cubicBezTo>
                    <a:pt x="55" y="13"/>
                    <a:pt x="59" y="12"/>
                    <a:pt x="63" y="12"/>
                  </a:cubicBezTo>
                  <a:cubicBezTo>
                    <a:pt x="69" y="12"/>
                    <a:pt x="75" y="15"/>
                    <a:pt x="81" y="20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2" y="4"/>
                    <a:pt x="73" y="0"/>
                    <a:pt x="63" y="0"/>
                  </a:cubicBezTo>
                  <a:cubicBezTo>
                    <a:pt x="57" y="0"/>
                    <a:pt x="51" y="2"/>
                    <a:pt x="45" y="5"/>
                  </a:cubicBezTo>
                  <a:cubicBezTo>
                    <a:pt x="39" y="9"/>
                    <a:pt x="33" y="14"/>
                    <a:pt x="28" y="20"/>
                  </a:cubicBezTo>
                  <a:cubicBezTo>
                    <a:pt x="16" y="36"/>
                    <a:pt x="9" y="54"/>
                    <a:pt x="5" y="68"/>
                  </a:cubicBezTo>
                  <a:cubicBezTo>
                    <a:pt x="1" y="83"/>
                    <a:pt x="0" y="93"/>
                    <a:pt x="0" y="93"/>
                  </a:cubicBezTo>
                  <a:cubicBezTo>
                    <a:pt x="0" y="95"/>
                    <a:pt x="1" y="97"/>
                    <a:pt x="2" y="98"/>
                  </a:cubicBezTo>
                  <a:cubicBezTo>
                    <a:pt x="3" y="100"/>
                    <a:pt x="5" y="100"/>
                    <a:pt x="7" y="100"/>
                  </a:cubicBezTo>
                  <a:cubicBezTo>
                    <a:pt x="7" y="100"/>
                    <a:pt x="18" y="99"/>
                    <a:pt x="32" y="95"/>
                  </a:cubicBezTo>
                  <a:cubicBezTo>
                    <a:pt x="46" y="91"/>
                    <a:pt x="65" y="84"/>
                    <a:pt x="80" y="72"/>
                  </a:cubicBezTo>
                  <a:cubicBezTo>
                    <a:pt x="87" y="67"/>
                    <a:pt x="92" y="62"/>
                    <a:pt x="95" y="56"/>
                  </a:cubicBezTo>
                  <a:cubicBezTo>
                    <a:pt x="99" y="50"/>
                    <a:pt x="100" y="43"/>
                    <a:pt x="100" y="37"/>
                  </a:cubicBezTo>
                  <a:cubicBezTo>
                    <a:pt x="100" y="28"/>
                    <a:pt x="96" y="18"/>
                    <a:pt x="89" y="11"/>
                  </a:cubicBezTo>
                  <a:lnTo>
                    <a:pt x="85" y="1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36" name="Freeform 134"/>
            <p:cNvSpPr>
              <a:spLocks/>
            </p:cNvSpPr>
            <p:nvPr/>
          </p:nvSpPr>
          <p:spPr bwMode="auto">
            <a:xfrm>
              <a:off x="6603417" y="2922846"/>
              <a:ext cx="203300" cy="203300"/>
            </a:xfrm>
            <a:custGeom>
              <a:avLst/>
              <a:gdLst>
                <a:gd name="T0" fmla="*/ 79 w 93"/>
                <a:gd name="T1" fmla="*/ 79 h 93"/>
                <a:gd name="T2" fmla="*/ 71 w 93"/>
                <a:gd name="T3" fmla="*/ 26 h 93"/>
                <a:gd name="T4" fmla="*/ 0 w 93"/>
                <a:gd name="T5" fmla="*/ 0 h 93"/>
                <a:gd name="T6" fmla="*/ 27 w 93"/>
                <a:gd name="T7" fmla="*/ 70 h 93"/>
                <a:gd name="T8" fmla="*/ 79 w 93"/>
                <a:gd name="T9" fmla="*/ 7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93">
                  <a:moveTo>
                    <a:pt x="79" y="79"/>
                  </a:moveTo>
                  <a:cubicBezTo>
                    <a:pt x="93" y="64"/>
                    <a:pt x="92" y="43"/>
                    <a:pt x="71" y="26"/>
                  </a:cubicBezTo>
                  <a:cubicBezTo>
                    <a:pt x="41" y="4"/>
                    <a:pt x="0" y="0"/>
                    <a:pt x="0" y="0"/>
                  </a:cubicBezTo>
                  <a:cubicBezTo>
                    <a:pt x="0" y="0"/>
                    <a:pt x="4" y="41"/>
                    <a:pt x="27" y="70"/>
                  </a:cubicBezTo>
                  <a:cubicBezTo>
                    <a:pt x="43" y="92"/>
                    <a:pt x="64" y="93"/>
                    <a:pt x="79" y="79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37" name="Freeform 135"/>
            <p:cNvSpPr>
              <a:spLocks/>
            </p:cNvSpPr>
            <p:nvPr/>
          </p:nvSpPr>
          <p:spPr bwMode="auto">
            <a:xfrm>
              <a:off x="6589991" y="2909421"/>
              <a:ext cx="218643" cy="218643"/>
            </a:xfrm>
            <a:custGeom>
              <a:avLst/>
              <a:gdLst>
                <a:gd name="T0" fmla="*/ 85 w 100"/>
                <a:gd name="T1" fmla="*/ 85 h 100"/>
                <a:gd name="T2" fmla="*/ 89 w 100"/>
                <a:gd name="T3" fmla="*/ 89 h 100"/>
                <a:gd name="T4" fmla="*/ 100 w 100"/>
                <a:gd name="T5" fmla="*/ 63 h 100"/>
                <a:gd name="T6" fmla="*/ 95 w 100"/>
                <a:gd name="T7" fmla="*/ 44 h 100"/>
                <a:gd name="T8" fmla="*/ 80 w 100"/>
                <a:gd name="T9" fmla="*/ 28 h 100"/>
                <a:gd name="T10" fmla="*/ 80 w 100"/>
                <a:gd name="T11" fmla="*/ 28 h 100"/>
                <a:gd name="T12" fmla="*/ 32 w 100"/>
                <a:gd name="T13" fmla="*/ 5 h 100"/>
                <a:gd name="T14" fmla="*/ 7 w 100"/>
                <a:gd name="T15" fmla="*/ 0 h 100"/>
                <a:gd name="T16" fmla="*/ 2 w 100"/>
                <a:gd name="T17" fmla="*/ 2 h 100"/>
                <a:gd name="T18" fmla="*/ 0 w 100"/>
                <a:gd name="T19" fmla="*/ 7 h 100"/>
                <a:gd name="T20" fmla="*/ 5 w 100"/>
                <a:gd name="T21" fmla="*/ 32 h 100"/>
                <a:gd name="T22" fmla="*/ 28 w 100"/>
                <a:gd name="T23" fmla="*/ 80 h 100"/>
                <a:gd name="T24" fmla="*/ 28 w 100"/>
                <a:gd name="T25" fmla="*/ 80 h 100"/>
                <a:gd name="T26" fmla="*/ 45 w 100"/>
                <a:gd name="T27" fmla="*/ 95 h 100"/>
                <a:gd name="T28" fmla="*/ 63 w 100"/>
                <a:gd name="T29" fmla="*/ 100 h 100"/>
                <a:gd name="T30" fmla="*/ 89 w 100"/>
                <a:gd name="T31" fmla="*/ 89 h 100"/>
                <a:gd name="T32" fmla="*/ 89 w 100"/>
                <a:gd name="T33" fmla="*/ 89 h 100"/>
                <a:gd name="T34" fmla="*/ 85 w 100"/>
                <a:gd name="T35" fmla="*/ 85 h 100"/>
                <a:gd name="T36" fmla="*/ 81 w 100"/>
                <a:gd name="T37" fmla="*/ 80 h 100"/>
                <a:gd name="T38" fmla="*/ 63 w 100"/>
                <a:gd name="T39" fmla="*/ 88 h 100"/>
                <a:gd name="T40" fmla="*/ 51 w 100"/>
                <a:gd name="T41" fmla="*/ 84 h 100"/>
                <a:gd name="T42" fmla="*/ 38 w 100"/>
                <a:gd name="T43" fmla="*/ 73 h 100"/>
                <a:gd name="T44" fmla="*/ 38 w 100"/>
                <a:gd name="T45" fmla="*/ 73 h 100"/>
                <a:gd name="T46" fmla="*/ 17 w 100"/>
                <a:gd name="T47" fmla="*/ 29 h 100"/>
                <a:gd name="T48" fmla="*/ 13 w 100"/>
                <a:gd name="T49" fmla="*/ 12 h 100"/>
                <a:gd name="T50" fmla="*/ 13 w 100"/>
                <a:gd name="T51" fmla="*/ 7 h 100"/>
                <a:gd name="T52" fmla="*/ 12 w 100"/>
                <a:gd name="T53" fmla="*/ 6 h 100"/>
                <a:gd name="T54" fmla="*/ 12 w 100"/>
                <a:gd name="T55" fmla="*/ 6 h 100"/>
                <a:gd name="T56" fmla="*/ 12 w 100"/>
                <a:gd name="T57" fmla="*/ 6 h 100"/>
                <a:gd name="T58" fmla="*/ 6 w 100"/>
                <a:gd name="T59" fmla="*/ 6 h 100"/>
                <a:gd name="T60" fmla="*/ 6 w 100"/>
                <a:gd name="T61" fmla="*/ 12 h 100"/>
                <a:gd name="T62" fmla="*/ 6 w 100"/>
                <a:gd name="T63" fmla="*/ 12 h 100"/>
                <a:gd name="T64" fmla="*/ 30 w 100"/>
                <a:gd name="T65" fmla="*/ 17 h 100"/>
                <a:gd name="T66" fmla="*/ 73 w 100"/>
                <a:gd name="T67" fmla="*/ 37 h 100"/>
                <a:gd name="T68" fmla="*/ 73 w 100"/>
                <a:gd name="T69" fmla="*/ 37 h 100"/>
                <a:gd name="T70" fmla="*/ 85 w 100"/>
                <a:gd name="T71" fmla="*/ 50 h 100"/>
                <a:gd name="T72" fmla="*/ 88 w 100"/>
                <a:gd name="T73" fmla="*/ 63 h 100"/>
                <a:gd name="T74" fmla="*/ 81 w 100"/>
                <a:gd name="T75" fmla="*/ 80 h 100"/>
                <a:gd name="T76" fmla="*/ 81 w 100"/>
                <a:gd name="T77" fmla="*/ 80 h 100"/>
                <a:gd name="T78" fmla="*/ 85 w 100"/>
                <a:gd name="T79" fmla="*/ 8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0" h="100">
                  <a:moveTo>
                    <a:pt x="85" y="85"/>
                  </a:moveTo>
                  <a:cubicBezTo>
                    <a:pt x="89" y="89"/>
                    <a:pt x="89" y="89"/>
                    <a:pt x="89" y="89"/>
                  </a:cubicBezTo>
                  <a:cubicBezTo>
                    <a:pt x="96" y="82"/>
                    <a:pt x="100" y="73"/>
                    <a:pt x="100" y="63"/>
                  </a:cubicBezTo>
                  <a:cubicBezTo>
                    <a:pt x="100" y="57"/>
                    <a:pt x="99" y="50"/>
                    <a:pt x="95" y="44"/>
                  </a:cubicBezTo>
                  <a:cubicBezTo>
                    <a:pt x="92" y="38"/>
                    <a:pt x="87" y="33"/>
                    <a:pt x="80" y="28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65" y="16"/>
                    <a:pt x="46" y="9"/>
                    <a:pt x="32" y="5"/>
                  </a:cubicBezTo>
                  <a:cubicBezTo>
                    <a:pt x="18" y="1"/>
                    <a:pt x="7" y="0"/>
                    <a:pt x="7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0" y="7"/>
                    <a:pt x="1" y="18"/>
                    <a:pt x="5" y="32"/>
                  </a:cubicBezTo>
                  <a:cubicBezTo>
                    <a:pt x="9" y="46"/>
                    <a:pt x="16" y="64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ubicBezTo>
                    <a:pt x="33" y="87"/>
                    <a:pt x="39" y="92"/>
                    <a:pt x="45" y="95"/>
                  </a:cubicBezTo>
                  <a:cubicBezTo>
                    <a:pt x="51" y="98"/>
                    <a:pt x="57" y="100"/>
                    <a:pt x="63" y="100"/>
                  </a:cubicBezTo>
                  <a:cubicBezTo>
                    <a:pt x="73" y="100"/>
                    <a:pt x="82" y="96"/>
                    <a:pt x="89" y="89"/>
                  </a:cubicBezTo>
                  <a:cubicBezTo>
                    <a:pt x="89" y="89"/>
                    <a:pt x="89" y="89"/>
                    <a:pt x="89" y="89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81" y="80"/>
                    <a:pt x="81" y="80"/>
                    <a:pt x="81" y="80"/>
                  </a:cubicBezTo>
                  <a:cubicBezTo>
                    <a:pt x="75" y="86"/>
                    <a:pt x="69" y="88"/>
                    <a:pt x="63" y="88"/>
                  </a:cubicBezTo>
                  <a:cubicBezTo>
                    <a:pt x="59" y="88"/>
                    <a:pt x="55" y="87"/>
                    <a:pt x="51" y="84"/>
                  </a:cubicBezTo>
                  <a:cubicBezTo>
                    <a:pt x="46" y="82"/>
                    <a:pt x="42" y="78"/>
                    <a:pt x="38" y="73"/>
                  </a:cubicBezTo>
                  <a:cubicBezTo>
                    <a:pt x="38" y="73"/>
                    <a:pt x="38" y="73"/>
                    <a:pt x="38" y="73"/>
                  </a:cubicBezTo>
                  <a:cubicBezTo>
                    <a:pt x="27" y="59"/>
                    <a:pt x="21" y="42"/>
                    <a:pt x="17" y="29"/>
                  </a:cubicBezTo>
                  <a:cubicBezTo>
                    <a:pt x="15" y="22"/>
                    <a:pt x="14" y="16"/>
                    <a:pt x="13" y="12"/>
                  </a:cubicBezTo>
                  <a:cubicBezTo>
                    <a:pt x="13" y="10"/>
                    <a:pt x="13" y="8"/>
                    <a:pt x="13" y="7"/>
                  </a:cubicBezTo>
                  <a:cubicBezTo>
                    <a:pt x="12" y="7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2"/>
                    <a:pt x="17" y="13"/>
                    <a:pt x="30" y="17"/>
                  </a:cubicBezTo>
                  <a:cubicBezTo>
                    <a:pt x="43" y="21"/>
                    <a:pt x="60" y="27"/>
                    <a:pt x="73" y="37"/>
                  </a:cubicBezTo>
                  <a:cubicBezTo>
                    <a:pt x="73" y="37"/>
                    <a:pt x="73" y="37"/>
                    <a:pt x="73" y="37"/>
                  </a:cubicBezTo>
                  <a:cubicBezTo>
                    <a:pt x="78" y="41"/>
                    <a:pt x="82" y="46"/>
                    <a:pt x="85" y="50"/>
                  </a:cubicBezTo>
                  <a:cubicBezTo>
                    <a:pt x="87" y="55"/>
                    <a:pt x="88" y="59"/>
                    <a:pt x="88" y="63"/>
                  </a:cubicBezTo>
                  <a:cubicBezTo>
                    <a:pt x="88" y="69"/>
                    <a:pt x="86" y="75"/>
                    <a:pt x="81" y="80"/>
                  </a:cubicBezTo>
                  <a:cubicBezTo>
                    <a:pt x="81" y="80"/>
                    <a:pt x="81" y="80"/>
                    <a:pt x="81" y="80"/>
                  </a:cubicBezTo>
                  <a:lnTo>
                    <a:pt x="85" y="8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46" name="Oval 144"/>
            <p:cNvSpPr>
              <a:spLocks noChangeArrowheads="1"/>
            </p:cNvSpPr>
            <p:nvPr/>
          </p:nvSpPr>
          <p:spPr bwMode="auto">
            <a:xfrm>
              <a:off x="6862337" y="2859555"/>
              <a:ext cx="130419" cy="130419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47" name="Freeform 145"/>
            <p:cNvSpPr>
              <a:spLocks/>
            </p:cNvSpPr>
            <p:nvPr/>
          </p:nvSpPr>
          <p:spPr bwMode="auto">
            <a:xfrm>
              <a:off x="6848911" y="2846129"/>
              <a:ext cx="157270" cy="157270"/>
            </a:xfrm>
            <a:custGeom>
              <a:avLst/>
              <a:gdLst>
                <a:gd name="T0" fmla="*/ 66 w 72"/>
                <a:gd name="T1" fmla="*/ 36 h 72"/>
                <a:gd name="T2" fmla="*/ 60 w 72"/>
                <a:gd name="T3" fmla="*/ 36 h 72"/>
                <a:gd name="T4" fmla="*/ 53 w 72"/>
                <a:gd name="T5" fmla="*/ 53 h 72"/>
                <a:gd name="T6" fmla="*/ 36 w 72"/>
                <a:gd name="T7" fmla="*/ 60 h 72"/>
                <a:gd name="T8" fmla="*/ 19 w 72"/>
                <a:gd name="T9" fmla="*/ 53 h 72"/>
                <a:gd name="T10" fmla="*/ 12 w 72"/>
                <a:gd name="T11" fmla="*/ 36 h 72"/>
                <a:gd name="T12" fmla="*/ 19 w 72"/>
                <a:gd name="T13" fmla="*/ 19 h 72"/>
                <a:gd name="T14" fmla="*/ 36 w 72"/>
                <a:gd name="T15" fmla="*/ 12 h 72"/>
                <a:gd name="T16" fmla="*/ 53 w 72"/>
                <a:gd name="T17" fmla="*/ 19 h 72"/>
                <a:gd name="T18" fmla="*/ 60 w 72"/>
                <a:gd name="T19" fmla="*/ 36 h 72"/>
                <a:gd name="T20" fmla="*/ 66 w 72"/>
                <a:gd name="T21" fmla="*/ 36 h 72"/>
                <a:gd name="T22" fmla="*/ 72 w 72"/>
                <a:gd name="T23" fmla="*/ 36 h 72"/>
                <a:gd name="T24" fmla="*/ 36 w 72"/>
                <a:gd name="T25" fmla="*/ 0 h 72"/>
                <a:gd name="T26" fmla="*/ 0 w 72"/>
                <a:gd name="T27" fmla="*/ 36 h 72"/>
                <a:gd name="T28" fmla="*/ 36 w 72"/>
                <a:gd name="T29" fmla="*/ 72 h 72"/>
                <a:gd name="T30" fmla="*/ 72 w 72"/>
                <a:gd name="T31" fmla="*/ 36 h 72"/>
                <a:gd name="T32" fmla="*/ 66 w 72"/>
                <a:gd name="T33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" h="72">
                  <a:moveTo>
                    <a:pt x="66" y="36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60" y="43"/>
                    <a:pt x="57" y="49"/>
                    <a:pt x="53" y="53"/>
                  </a:cubicBezTo>
                  <a:cubicBezTo>
                    <a:pt x="48" y="57"/>
                    <a:pt x="42" y="60"/>
                    <a:pt x="36" y="60"/>
                  </a:cubicBezTo>
                  <a:cubicBezTo>
                    <a:pt x="29" y="60"/>
                    <a:pt x="23" y="57"/>
                    <a:pt x="19" y="53"/>
                  </a:cubicBezTo>
                  <a:cubicBezTo>
                    <a:pt x="14" y="49"/>
                    <a:pt x="12" y="43"/>
                    <a:pt x="12" y="36"/>
                  </a:cubicBezTo>
                  <a:cubicBezTo>
                    <a:pt x="12" y="29"/>
                    <a:pt x="14" y="23"/>
                    <a:pt x="19" y="19"/>
                  </a:cubicBezTo>
                  <a:cubicBezTo>
                    <a:pt x="23" y="15"/>
                    <a:pt x="29" y="12"/>
                    <a:pt x="36" y="12"/>
                  </a:cubicBezTo>
                  <a:cubicBezTo>
                    <a:pt x="42" y="12"/>
                    <a:pt x="48" y="15"/>
                    <a:pt x="53" y="19"/>
                  </a:cubicBezTo>
                  <a:cubicBezTo>
                    <a:pt x="57" y="23"/>
                    <a:pt x="60" y="29"/>
                    <a:pt x="60" y="36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72" y="36"/>
                    <a:pt x="72" y="36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6" y="72"/>
                    <a:pt x="72" y="56"/>
                    <a:pt x="72" y="36"/>
                  </a:cubicBezTo>
                  <a:lnTo>
                    <a:pt x="66" y="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48" name="Oval 146"/>
            <p:cNvSpPr>
              <a:spLocks noChangeArrowheads="1"/>
            </p:cNvSpPr>
            <p:nvPr/>
          </p:nvSpPr>
          <p:spPr bwMode="auto">
            <a:xfrm>
              <a:off x="6992755" y="3214371"/>
              <a:ext cx="130419" cy="13233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49" name="Freeform 147"/>
            <p:cNvSpPr>
              <a:spLocks/>
            </p:cNvSpPr>
            <p:nvPr/>
          </p:nvSpPr>
          <p:spPr bwMode="auto">
            <a:xfrm>
              <a:off x="6979330" y="3202863"/>
              <a:ext cx="157270" cy="155352"/>
            </a:xfrm>
            <a:custGeom>
              <a:avLst/>
              <a:gdLst>
                <a:gd name="T0" fmla="*/ 66 w 72"/>
                <a:gd name="T1" fmla="*/ 36 h 72"/>
                <a:gd name="T2" fmla="*/ 60 w 72"/>
                <a:gd name="T3" fmla="*/ 36 h 72"/>
                <a:gd name="T4" fmla="*/ 53 w 72"/>
                <a:gd name="T5" fmla="*/ 53 h 72"/>
                <a:gd name="T6" fmla="*/ 36 w 72"/>
                <a:gd name="T7" fmla="*/ 60 h 72"/>
                <a:gd name="T8" fmla="*/ 19 w 72"/>
                <a:gd name="T9" fmla="*/ 53 h 72"/>
                <a:gd name="T10" fmla="*/ 12 w 72"/>
                <a:gd name="T11" fmla="*/ 36 h 72"/>
                <a:gd name="T12" fmla="*/ 19 w 72"/>
                <a:gd name="T13" fmla="*/ 19 h 72"/>
                <a:gd name="T14" fmla="*/ 36 w 72"/>
                <a:gd name="T15" fmla="*/ 12 h 72"/>
                <a:gd name="T16" fmla="*/ 53 w 72"/>
                <a:gd name="T17" fmla="*/ 19 h 72"/>
                <a:gd name="T18" fmla="*/ 60 w 72"/>
                <a:gd name="T19" fmla="*/ 36 h 72"/>
                <a:gd name="T20" fmla="*/ 66 w 72"/>
                <a:gd name="T21" fmla="*/ 36 h 72"/>
                <a:gd name="T22" fmla="*/ 72 w 72"/>
                <a:gd name="T23" fmla="*/ 36 h 72"/>
                <a:gd name="T24" fmla="*/ 36 w 72"/>
                <a:gd name="T25" fmla="*/ 0 h 72"/>
                <a:gd name="T26" fmla="*/ 0 w 72"/>
                <a:gd name="T27" fmla="*/ 36 h 72"/>
                <a:gd name="T28" fmla="*/ 36 w 72"/>
                <a:gd name="T29" fmla="*/ 72 h 72"/>
                <a:gd name="T30" fmla="*/ 72 w 72"/>
                <a:gd name="T31" fmla="*/ 36 h 72"/>
                <a:gd name="T32" fmla="*/ 66 w 72"/>
                <a:gd name="T33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" h="72">
                  <a:moveTo>
                    <a:pt x="66" y="36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60" y="43"/>
                    <a:pt x="57" y="49"/>
                    <a:pt x="53" y="53"/>
                  </a:cubicBezTo>
                  <a:cubicBezTo>
                    <a:pt x="48" y="57"/>
                    <a:pt x="42" y="60"/>
                    <a:pt x="36" y="60"/>
                  </a:cubicBezTo>
                  <a:cubicBezTo>
                    <a:pt x="29" y="60"/>
                    <a:pt x="23" y="57"/>
                    <a:pt x="19" y="53"/>
                  </a:cubicBezTo>
                  <a:cubicBezTo>
                    <a:pt x="14" y="49"/>
                    <a:pt x="12" y="43"/>
                    <a:pt x="12" y="36"/>
                  </a:cubicBezTo>
                  <a:cubicBezTo>
                    <a:pt x="12" y="29"/>
                    <a:pt x="14" y="23"/>
                    <a:pt x="19" y="19"/>
                  </a:cubicBezTo>
                  <a:cubicBezTo>
                    <a:pt x="23" y="15"/>
                    <a:pt x="29" y="12"/>
                    <a:pt x="36" y="12"/>
                  </a:cubicBezTo>
                  <a:cubicBezTo>
                    <a:pt x="42" y="12"/>
                    <a:pt x="48" y="15"/>
                    <a:pt x="53" y="19"/>
                  </a:cubicBezTo>
                  <a:cubicBezTo>
                    <a:pt x="57" y="23"/>
                    <a:pt x="60" y="29"/>
                    <a:pt x="60" y="36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72" y="36"/>
                    <a:pt x="72" y="36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6" y="72"/>
                    <a:pt x="72" y="56"/>
                    <a:pt x="72" y="36"/>
                  </a:cubicBezTo>
                  <a:lnTo>
                    <a:pt x="66" y="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5571430" y="5546418"/>
              <a:ext cx="1409676" cy="9387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b="0" i="0" u="none" strike="noStrike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Make the project immediately usable by creating a web interface for users to quick analysis</a:t>
              </a:r>
              <a:endParaRPr lang="en-US" sz="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6678216" y="2213214"/>
            <a:ext cx="2515210" cy="4416486"/>
            <a:chOff x="6678216" y="2213214"/>
            <a:chExt cx="2515210" cy="4416486"/>
          </a:xfrm>
        </p:grpSpPr>
        <p:sp>
          <p:nvSpPr>
            <p:cNvPr id="121" name="Freeform 119"/>
            <p:cNvSpPr>
              <a:spLocks/>
            </p:cNvSpPr>
            <p:nvPr/>
          </p:nvSpPr>
          <p:spPr bwMode="auto">
            <a:xfrm>
              <a:off x="7034950" y="2456790"/>
              <a:ext cx="203300" cy="203300"/>
            </a:xfrm>
            <a:custGeom>
              <a:avLst/>
              <a:gdLst>
                <a:gd name="T0" fmla="*/ 79 w 93"/>
                <a:gd name="T1" fmla="*/ 79 h 93"/>
                <a:gd name="T2" fmla="*/ 27 w 93"/>
                <a:gd name="T3" fmla="*/ 70 h 93"/>
                <a:gd name="T4" fmla="*/ 0 w 93"/>
                <a:gd name="T5" fmla="*/ 0 h 93"/>
                <a:gd name="T6" fmla="*/ 71 w 93"/>
                <a:gd name="T7" fmla="*/ 26 h 93"/>
                <a:gd name="T8" fmla="*/ 79 w 93"/>
                <a:gd name="T9" fmla="*/ 7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93">
                  <a:moveTo>
                    <a:pt x="79" y="79"/>
                  </a:moveTo>
                  <a:cubicBezTo>
                    <a:pt x="65" y="93"/>
                    <a:pt x="43" y="92"/>
                    <a:pt x="27" y="70"/>
                  </a:cubicBezTo>
                  <a:cubicBezTo>
                    <a:pt x="4" y="41"/>
                    <a:pt x="0" y="0"/>
                    <a:pt x="0" y="0"/>
                  </a:cubicBezTo>
                  <a:cubicBezTo>
                    <a:pt x="0" y="0"/>
                    <a:pt x="42" y="4"/>
                    <a:pt x="71" y="26"/>
                  </a:cubicBezTo>
                  <a:cubicBezTo>
                    <a:pt x="92" y="43"/>
                    <a:pt x="93" y="64"/>
                    <a:pt x="79" y="79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22" name="Freeform 120"/>
            <p:cNvSpPr>
              <a:spLocks/>
            </p:cNvSpPr>
            <p:nvPr/>
          </p:nvSpPr>
          <p:spPr bwMode="auto">
            <a:xfrm>
              <a:off x="7023442" y="2445283"/>
              <a:ext cx="216726" cy="216726"/>
            </a:xfrm>
            <a:custGeom>
              <a:avLst/>
              <a:gdLst>
                <a:gd name="T0" fmla="*/ 85 w 100"/>
                <a:gd name="T1" fmla="*/ 85 h 100"/>
                <a:gd name="T2" fmla="*/ 81 w 100"/>
                <a:gd name="T3" fmla="*/ 80 h 100"/>
                <a:gd name="T4" fmla="*/ 63 w 100"/>
                <a:gd name="T5" fmla="*/ 88 h 100"/>
                <a:gd name="T6" fmla="*/ 51 w 100"/>
                <a:gd name="T7" fmla="*/ 84 h 100"/>
                <a:gd name="T8" fmla="*/ 38 w 100"/>
                <a:gd name="T9" fmla="*/ 73 h 100"/>
                <a:gd name="T10" fmla="*/ 17 w 100"/>
                <a:gd name="T11" fmla="*/ 29 h 100"/>
                <a:gd name="T12" fmla="*/ 13 w 100"/>
                <a:gd name="T13" fmla="*/ 12 h 100"/>
                <a:gd name="T14" fmla="*/ 13 w 100"/>
                <a:gd name="T15" fmla="*/ 7 h 100"/>
                <a:gd name="T16" fmla="*/ 12 w 100"/>
                <a:gd name="T17" fmla="*/ 6 h 100"/>
                <a:gd name="T18" fmla="*/ 12 w 100"/>
                <a:gd name="T19" fmla="*/ 6 h 100"/>
                <a:gd name="T20" fmla="*/ 12 w 100"/>
                <a:gd name="T21" fmla="*/ 5 h 100"/>
                <a:gd name="T22" fmla="*/ 6 w 100"/>
                <a:gd name="T23" fmla="*/ 6 h 100"/>
                <a:gd name="T24" fmla="*/ 6 w 100"/>
                <a:gd name="T25" fmla="*/ 12 h 100"/>
                <a:gd name="T26" fmla="*/ 6 w 100"/>
                <a:gd name="T27" fmla="*/ 12 h 100"/>
                <a:gd name="T28" fmla="*/ 30 w 100"/>
                <a:gd name="T29" fmla="*/ 17 h 100"/>
                <a:gd name="T30" fmla="*/ 73 w 100"/>
                <a:gd name="T31" fmla="*/ 37 h 100"/>
                <a:gd name="T32" fmla="*/ 85 w 100"/>
                <a:gd name="T33" fmla="*/ 50 h 100"/>
                <a:gd name="T34" fmla="*/ 88 w 100"/>
                <a:gd name="T35" fmla="*/ 63 h 100"/>
                <a:gd name="T36" fmla="*/ 81 w 100"/>
                <a:gd name="T37" fmla="*/ 80 h 100"/>
                <a:gd name="T38" fmla="*/ 81 w 100"/>
                <a:gd name="T39" fmla="*/ 80 h 100"/>
                <a:gd name="T40" fmla="*/ 85 w 100"/>
                <a:gd name="T41" fmla="*/ 85 h 100"/>
                <a:gd name="T42" fmla="*/ 89 w 100"/>
                <a:gd name="T43" fmla="*/ 89 h 100"/>
                <a:gd name="T44" fmla="*/ 100 w 100"/>
                <a:gd name="T45" fmla="*/ 63 h 100"/>
                <a:gd name="T46" fmla="*/ 95 w 100"/>
                <a:gd name="T47" fmla="*/ 44 h 100"/>
                <a:gd name="T48" fmla="*/ 80 w 100"/>
                <a:gd name="T49" fmla="*/ 28 h 100"/>
                <a:gd name="T50" fmla="*/ 32 w 100"/>
                <a:gd name="T51" fmla="*/ 5 h 100"/>
                <a:gd name="T52" fmla="*/ 7 w 100"/>
                <a:gd name="T53" fmla="*/ 0 h 100"/>
                <a:gd name="T54" fmla="*/ 2 w 100"/>
                <a:gd name="T55" fmla="*/ 2 h 100"/>
                <a:gd name="T56" fmla="*/ 0 w 100"/>
                <a:gd name="T57" fmla="*/ 7 h 100"/>
                <a:gd name="T58" fmla="*/ 5 w 100"/>
                <a:gd name="T59" fmla="*/ 32 h 100"/>
                <a:gd name="T60" fmla="*/ 28 w 100"/>
                <a:gd name="T61" fmla="*/ 80 h 100"/>
                <a:gd name="T62" fmla="*/ 45 w 100"/>
                <a:gd name="T63" fmla="*/ 95 h 100"/>
                <a:gd name="T64" fmla="*/ 63 w 100"/>
                <a:gd name="T65" fmla="*/ 100 h 100"/>
                <a:gd name="T66" fmla="*/ 89 w 100"/>
                <a:gd name="T67" fmla="*/ 89 h 100"/>
                <a:gd name="T68" fmla="*/ 89 w 100"/>
                <a:gd name="T69" fmla="*/ 89 h 100"/>
                <a:gd name="T70" fmla="*/ 85 w 100"/>
                <a:gd name="T71" fmla="*/ 8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" h="100">
                  <a:moveTo>
                    <a:pt x="85" y="85"/>
                  </a:moveTo>
                  <a:cubicBezTo>
                    <a:pt x="81" y="80"/>
                    <a:pt x="81" y="80"/>
                    <a:pt x="81" y="80"/>
                  </a:cubicBezTo>
                  <a:cubicBezTo>
                    <a:pt x="75" y="86"/>
                    <a:pt x="69" y="88"/>
                    <a:pt x="63" y="88"/>
                  </a:cubicBezTo>
                  <a:cubicBezTo>
                    <a:pt x="59" y="88"/>
                    <a:pt x="55" y="87"/>
                    <a:pt x="51" y="84"/>
                  </a:cubicBezTo>
                  <a:cubicBezTo>
                    <a:pt x="46" y="82"/>
                    <a:pt x="42" y="78"/>
                    <a:pt x="38" y="73"/>
                  </a:cubicBezTo>
                  <a:cubicBezTo>
                    <a:pt x="27" y="59"/>
                    <a:pt x="21" y="42"/>
                    <a:pt x="17" y="29"/>
                  </a:cubicBezTo>
                  <a:cubicBezTo>
                    <a:pt x="15" y="22"/>
                    <a:pt x="14" y="16"/>
                    <a:pt x="13" y="12"/>
                  </a:cubicBezTo>
                  <a:cubicBezTo>
                    <a:pt x="13" y="10"/>
                    <a:pt x="13" y="8"/>
                    <a:pt x="13" y="7"/>
                  </a:cubicBezTo>
                  <a:cubicBezTo>
                    <a:pt x="13" y="7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2"/>
                    <a:pt x="17" y="13"/>
                    <a:pt x="30" y="17"/>
                  </a:cubicBezTo>
                  <a:cubicBezTo>
                    <a:pt x="44" y="21"/>
                    <a:pt x="60" y="27"/>
                    <a:pt x="73" y="37"/>
                  </a:cubicBezTo>
                  <a:cubicBezTo>
                    <a:pt x="78" y="41"/>
                    <a:pt x="82" y="46"/>
                    <a:pt x="85" y="50"/>
                  </a:cubicBezTo>
                  <a:cubicBezTo>
                    <a:pt x="87" y="55"/>
                    <a:pt x="88" y="59"/>
                    <a:pt x="88" y="63"/>
                  </a:cubicBezTo>
                  <a:cubicBezTo>
                    <a:pt x="88" y="69"/>
                    <a:pt x="86" y="75"/>
                    <a:pt x="81" y="80"/>
                  </a:cubicBezTo>
                  <a:cubicBezTo>
                    <a:pt x="81" y="80"/>
                    <a:pt x="81" y="80"/>
                    <a:pt x="81" y="80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89" y="89"/>
                    <a:pt x="89" y="89"/>
                    <a:pt x="89" y="89"/>
                  </a:cubicBezTo>
                  <a:cubicBezTo>
                    <a:pt x="96" y="82"/>
                    <a:pt x="100" y="73"/>
                    <a:pt x="100" y="63"/>
                  </a:cubicBezTo>
                  <a:cubicBezTo>
                    <a:pt x="100" y="57"/>
                    <a:pt x="99" y="50"/>
                    <a:pt x="95" y="44"/>
                  </a:cubicBezTo>
                  <a:cubicBezTo>
                    <a:pt x="92" y="38"/>
                    <a:pt x="87" y="33"/>
                    <a:pt x="80" y="28"/>
                  </a:cubicBezTo>
                  <a:cubicBezTo>
                    <a:pt x="65" y="16"/>
                    <a:pt x="47" y="9"/>
                    <a:pt x="32" y="5"/>
                  </a:cubicBezTo>
                  <a:cubicBezTo>
                    <a:pt x="18" y="1"/>
                    <a:pt x="7" y="0"/>
                    <a:pt x="7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0" y="7"/>
                    <a:pt x="2" y="17"/>
                    <a:pt x="5" y="32"/>
                  </a:cubicBezTo>
                  <a:cubicBezTo>
                    <a:pt x="9" y="46"/>
                    <a:pt x="16" y="64"/>
                    <a:pt x="28" y="80"/>
                  </a:cubicBezTo>
                  <a:cubicBezTo>
                    <a:pt x="33" y="86"/>
                    <a:pt x="39" y="92"/>
                    <a:pt x="45" y="95"/>
                  </a:cubicBezTo>
                  <a:cubicBezTo>
                    <a:pt x="51" y="98"/>
                    <a:pt x="57" y="100"/>
                    <a:pt x="63" y="100"/>
                  </a:cubicBezTo>
                  <a:cubicBezTo>
                    <a:pt x="73" y="100"/>
                    <a:pt x="82" y="96"/>
                    <a:pt x="89" y="89"/>
                  </a:cubicBezTo>
                  <a:cubicBezTo>
                    <a:pt x="89" y="89"/>
                    <a:pt x="89" y="89"/>
                    <a:pt x="89" y="89"/>
                  </a:cubicBezTo>
                  <a:lnTo>
                    <a:pt x="85" y="8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23" name="Freeform 121"/>
            <p:cNvSpPr>
              <a:spLocks/>
            </p:cNvSpPr>
            <p:nvPr/>
          </p:nvSpPr>
          <p:spPr bwMode="auto">
            <a:xfrm>
              <a:off x="7268937" y="2456790"/>
              <a:ext cx="203300" cy="203300"/>
            </a:xfrm>
            <a:custGeom>
              <a:avLst/>
              <a:gdLst>
                <a:gd name="T0" fmla="*/ 15 w 93"/>
                <a:gd name="T1" fmla="*/ 79 h 93"/>
                <a:gd name="T2" fmla="*/ 67 w 93"/>
                <a:gd name="T3" fmla="*/ 70 h 93"/>
                <a:gd name="T4" fmla="*/ 93 w 93"/>
                <a:gd name="T5" fmla="*/ 0 h 93"/>
                <a:gd name="T6" fmla="*/ 23 w 93"/>
                <a:gd name="T7" fmla="*/ 26 h 93"/>
                <a:gd name="T8" fmla="*/ 15 w 93"/>
                <a:gd name="T9" fmla="*/ 7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93">
                  <a:moveTo>
                    <a:pt x="15" y="79"/>
                  </a:moveTo>
                  <a:cubicBezTo>
                    <a:pt x="29" y="93"/>
                    <a:pt x="51" y="92"/>
                    <a:pt x="67" y="70"/>
                  </a:cubicBezTo>
                  <a:cubicBezTo>
                    <a:pt x="89" y="41"/>
                    <a:pt x="93" y="0"/>
                    <a:pt x="93" y="0"/>
                  </a:cubicBezTo>
                  <a:cubicBezTo>
                    <a:pt x="93" y="0"/>
                    <a:pt x="52" y="4"/>
                    <a:pt x="23" y="26"/>
                  </a:cubicBezTo>
                  <a:cubicBezTo>
                    <a:pt x="2" y="43"/>
                    <a:pt x="0" y="64"/>
                    <a:pt x="15" y="79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24" name="Freeform 122"/>
            <p:cNvSpPr>
              <a:spLocks/>
            </p:cNvSpPr>
            <p:nvPr/>
          </p:nvSpPr>
          <p:spPr bwMode="auto">
            <a:xfrm>
              <a:off x="7267019" y="2445283"/>
              <a:ext cx="218643" cy="216726"/>
            </a:xfrm>
            <a:custGeom>
              <a:avLst/>
              <a:gdLst>
                <a:gd name="T0" fmla="*/ 16 w 100"/>
                <a:gd name="T1" fmla="*/ 85 h 100"/>
                <a:gd name="T2" fmla="*/ 12 w 100"/>
                <a:gd name="T3" fmla="*/ 89 h 100"/>
                <a:gd name="T4" fmla="*/ 37 w 100"/>
                <a:gd name="T5" fmla="*/ 100 h 100"/>
                <a:gd name="T6" fmla="*/ 56 w 100"/>
                <a:gd name="T7" fmla="*/ 95 h 100"/>
                <a:gd name="T8" fmla="*/ 73 w 100"/>
                <a:gd name="T9" fmla="*/ 80 h 100"/>
                <a:gd name="T10" fmla="*/ 95 w 100"/>
                <a:gd name="T11" fmla="*/ 32 h 100"/>
                <a:gd name="T12" fmla="*/ 100 w 100"/>
                <a:gd name="T13" fmla="*/ 7 h 100"/>
                <a:gd name="T14" fmla="*/ 99 w 100"/>
                <a:gd name="T15" fmla="*/ 2 h 100"/>
                <a:gd name="T16" fmla="*/ 94 w 100"/>
                <a:gd name="T17" fmla="*/ 0 h 100"/>
                <a:gd name="T18" fmla="*/ 69 w 100"/>
                <a:gd name="T19" fmla="*/ 5 h 100"/>
                <a:gd name="T20" fmla="*/ 20 w 100"/>
                <a:gd name="T21" fmla="*/ 28 h 100"/>
                <a:gd name="T22" fmla="*/ 5 w 100"/>
                <a:gd name="T23" fmla="*/ 44 h 100"/>
                <a:gd name="T24" fmla="*/ 0 w 100"/>
                <a:gd name="T25" fmla="*/ 63 h 100"/>
                <a:gd name="T26" fmla="*/ 12 w 100"/>
                <a:gd name="T27" fmla="*/ 89 h 100"/>
                <a:gd name="T28" fmla="*/ 12 w 100"/>
                <a:gd name="T29" fmla="*/ 89 h 100"/>
                <a:gd name="T30" fmla="*/ 16 w 100"/>
                <a:gd name="T31" fmla="*/ 85 h 100"/>
                <a:gd name="T32" fmla="*/ 20 w 100"/>
                <a:gd name="T33" fmla="*/ 80 h 100"/>
                <a:gd name="T34" fmla="*/ 12 w 100"/>
                <a:gd name="T35" fmla="*/ 63 h 100"/>
                <a:gd name="T36" fmla="*/ 16 w 100"/>
                <a:gd name="T37" fmla="*/ 50 h 100"/>
                <a:gd name="T38" fmla="*/ 28 w 100"/>
                <a:gd name="T39" fmla="*/ 37 h 100"/>
                <a:gd name="T40" fmla="*/ 72 w 100"/>
                <a:gd name="T41" fmla="*/ 17 h 100"/>
                <a:gd name="T42" fmla="*/ 88 w 100"/>
                <a:gd name="T43" fmla="*/ 13 h 100"/>
                <a:gd name="T44" fmla="*/ 93 w 100"/>
                <a:gd name="T45" fmla="*/ 12 h 100"/>
                <a:gd name="T46" fmla="*/ 95 w 100"/>
                <a:gd name="T47" fmla="*/ 12 h 100"/>
                <a:gd name="T48" fmla="*/ 95 w 100"/>
                <a:gd name="T49" fmla="*/ 12 h 100"/>
                <a:gd name="T50" fmla="*/ 95 w 100"/>
                <a:gd name="T51" fmla="*/ 12 h 100"/>
                <a:gd name="T52" fmla="*/ 94 w 100"/>
                <a:gd name="T53" fmla="*/ 6 h 100"/>
                <a:gd name="T54" fmla="*/ 88 w 100"/>
                <a:gd name="T55" fmla="*/ 5 h 100"/>
                <a:gd name="T56" fmla="*/ 88 w 100"/>
                <a:gd name="T57" fmla="*/ 6 h 100"/>
                <a:gd name="T58" fmla="*/ 83 w 100"/>
                <a:gd name="T59" fmla="*/ 30 h 100"/>
                <a:gd name="T60" fmla="*/ 63 w 100"/>
                <a:gd name="T61" fmla="*/ 73 h 100"/>
                <a:gd name="T62" fmla="*/ 50 w 100"/>
                <a:gd name="T63" fmla="*/ 84 h 100"/>
                <a:gd name="T64" fmla="*/ 37 w 100"/>
                <a:gd name="T65" fmla="*/ 88 h 100"/>
                <a:gd name="T66" fmla="*/ 20 w 100"/>
                <a:gd name="T67" fmla="*/ 80 h 100"/>
                <a:gd name="T68" fmla="*/ 20 w 100"/>
                <a:gd name="T69" fmla="*/ 80 h 100"/>
                <a:gd name="T70" fmla="*/ 16 w 100"/>
                <a:gd name="T71" fmla="*/ 8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" h="100">
                  <a:moveTo>
                    <a:pt x="16" y="85"/>
                  </a:moveTo>
                  <a:cubicBezTo>
                    <a:pt x="12" y="89"/>
                    <a:pt x="12" y="89"/>
                    <a:pt x="12" y="89"/>
                  </a:cubicBezTo>
                  <a:cubicBezTo>
                    <a:pt x="19" y="96"/>
                    <a:pt x="28" y="100"/>
                    <a:pt x="37" y="100"/>
                  </a:cubicBezTo>
                  <a:cubicBezTo>
                    <a:pt x="44" y="100"/>
                    <a:pt x="50" y="98"/>
                    <a:pt x="56" y="95"/>
                  </a:cubicBezTo>
                  <a:cubicBezTo>
                    <a:pt x="62" y="92"/>
                    <a:pt x="68" y="86"/>
                    <a:pt x="73" y="80"/>
                  </a:cubicBezTo>
                  <a:cubicBezTo>
                    <a:pt x="85" y="64"/>
                    <a:pt x="91" y="46"/>
                    <a:pt x="95" y="32"/>
                  </a:cubicBezTo>
                  <a:cubicBezTo>
                    <a:pt x="99" y="17"/>
                    <a:pt x="100" y="7"/>
                    <a:pt x="100" y="7"/>
                  </a:cubicBezTo>
                  <a:cubicBezTo>
                    <a:pt x="100" y="5"/>
                    <a:pt x="100" y="3"/>
                    <a:pt x="99" y="2"/>
                  </a:cubicBezTo>
                  <a:cubicBezTo>
                    <a:pt x="97" y="1"/>
                    <a:pt x="95" y="0"/>
                    <a:pt x="94" y="0"/>
                  </a:cubicBezTo>
                  <a:cubicBezTo>
                    <a:pt x="93" y="0"/>
                    <a:pt x="83" y="1"/>
                    <a:pt x="69" y="5"/>
                  </a:cubicBezTo>
                  <a:cubicBezTo>
                    <a:pt x="54" y="9"/>
                    <a:pt x="36" y="16"/>
                    <a:pt x="20" y="28"/>
                  </a:cubicBezTo>
                  <a:cubicBezTo>
                    <a:pt x="14" y="33"/>
                    <a:pt x="9" y="38"/>
                    <a:pt x="5" y="44"/>
                  </a:cubicBezTo>
                  <a:cubicBezTo>
                    <a:pt x="2" y="50"/>
                    <a:pt x="0" y="57"/>
                    <a:pt x="0" y="63"/>
                  </a:cubicBezTo>
                  <a:cubicBezTo>
                    <a:pt x="0" y="73"/>
                    <a:pt x="4" y="82"/>
                    <a:pt x="12" y="89"/>
                  </a:cubicBezTo>
                  <a:cubicBezTo>
                    <a:pt x="12" y="89"/>
                    <a:pt x="12" y="89"/>
                    <a:pt x="12" y="89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15" y="75"/>
                    <a:pt x="12" y="69"/>
                    <a:pt x="12" y="63"/>
                  </a:cubicBezTo>
                  <a:cubicBezTo>
                    <a:pt x="12" y="59"/>
                    <a:pt x="13" y="55"/>
                    <a:pt x="16" y="50"/>
                  </a:cubicBezTo>
                  <a:cubicBezTo>
                    <a:pt x="18" y="46"/>
                    <a:pt x="22" y="41"/>
                    <a:pt x="28" y="37"/>
                  </a:cubicBezTo>
                  <a:cubicBezTo>
                    <a:pt x="41" y="27"/>
                    <a:pt x="58" y="20"/>
                    <a:pt x="72" y="17"/>
                  </a:cubicBezTo>
                  <a:cubicBezTo>
                    <a:pt x="78" y="15"/>
                    <a:pt x="84" y="14"/>
                    <a:pt x="88" y="13"/>
                  </a:cubicBezTo>
                  <a:cubicBezTo>
                    <a:pt x="90" y="13"/>
                    <a:pt x="92" y="12"/>
                    <a:pt x="93" y="12"/>
                  </a:cubicBezTo>
                  <a:cubicBezTo>
                    <a:pt x="94" y="12"/>
                    <a:pt x="94" y="12"/>
                    <a:pt x="95" y="12"/>
                  </a:cubicBezTo>
                  <a:cubicBezTo>
                    <a:pt x="95" y="12"/>
                    <a:pt x="95" y="12"/>
                    <a:pt x="95" y="12"/>
                  </a:cubicBezTo>
                  <a:cubicBezTo>
                    <a:pt x="95" y="12"/>
                    <a:pt x="95" y="12"/>
                    <a:pt x="95" y="12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8" y="7"/>
                    <a:pt x="87" y="17"/>
                    <a:pt x="83" y="30"/>
                  </a:cubicBezTo>
                  <a:cubicBezTo>
                    <a:pt x="80" y="43"/>
                    <a:pt x="73" y="59"/>
                    <a:pt x="63" y="73"/>
                  </a:cubicBezTo>
                  <a:cubicBezTo>
                    <a:pt x="59" y="78"/>
                    <a:pt x="54" y="82"/>
                    <a:pt x="50" y="84"/>
                  </a:cubicBezTo>
                  <a:cubicBezTo>
                    <a:pt x="46" y="87"/>
                    <a:pt x="41" y="88"/>
                    <a:pt x="37" y="88"/>
                  </a:cubicBezTo>
                  <a:cubicBezTo>
                    <a:pt x="31" y="88"/>
                    <a:pt x="25" y="86"/>
                    <a:pt x="20" y="80"/>
                  </a:cubicBezTo>
                  <a:cubicBezTo>
                    <a:pt x="20" y="80"/>
                    <a:pt x="20" y="80"/>
                    <a:pt x="20" y="80"/>
                  </a:cubicBezTo>
                  <a:lnTo>
                    <a:pt x="16" y="8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25" name="Freeform 123"/>
            <p:cNvSpPr>
              <a:spLocks/>
            </p:cNvSpPr>
            <p:nvPr/>
          </p:nvSpPr>
          <p:spPr bwMode="auto">
            <a:xfrm>
              <a:off x="7240168" y="2681188"/>
              <a:ext cx="189875" cy="3101285"/>
            </a:xfrm>
            <a:custGeom>
              <a:avLst/>
              <a:gdLst>
                <a:gd name="T0" fmla="*/ 81 w 87"/>
                <a:gd name="T1" fmla="*/ 1409 h 1421"/>
                <a:gd name="T2" fmla="*/ 32 w 87"/>
                <a:gd name="T3" fmla="*/ 1389 h 1421"/>
                <a:gd name="T4" fmla="*/ 12 w 87"/>
                <a:gd name="T5" fmla="*/ 1340 h 1421"/>
                <a:gd name="T6" fmla="*/ 12 w 87"/>
                <a:gd name="T7" fmla="*/ 6 h 1421"/>
                <a:gd name="T8" fmla="*/ 6 w 87"/>
                <a:gd name="T9" fmla="*/ 0 h 1421"/>
                <a:gd name="T10" fmla="*/ 0 w 87"/>
                <a:gd name="T11" fmla="*/ 6 h 1421"/>
                <a:gd name="T12" fmla="*/ 0 w 87"/>
                <a:gd name="T13" fmla="*/ 1340 h 1421"/>
                <a:gd name="T14" fmla="*/ 81 w 87"/>
                <a:gd name="T15" fmla="*/ 1421 h 1421"/>
                <a:gd name="T16" fmla="*/ 87 w 87"/>
                <a:gd name="T17" fmla="*/ 1415 h 1421"/>
                <a:gd name="T18" fmla="*/ 81 w 87"/>
                <a:gd name="T19" fmla="*/ 1409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7" h="1421">
                  <a:moveTo>
                    <a:pt x="81" y="1409"/>
                  </a:moveTo>
                  <a:cubicBezTo>
                    <a:pt x="62" y="1409"/>
                    <a:pt x="45" y="1401"/>
                    <a:pt x="32" y="1389"/>
                  </a:cubicBezTo>
                  <a:cubicBezTo>
                    <a:pt x="20" y="1376"/>
                    <a:pt x="12" y="1359"/>
                    <a:pt x="12" y="1340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"/>
                    <a:pt x="10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1340"/>
                    <a:pt x="0" y="1340"/>
                    <a:pt x="0" y="1340"/>
                  </a:cubicBezTo>
                  <a:cubicBezTo>
                    <a:pt x="0" y="1385"/>
                    <a:pt x="36" y="1421"/>
                    <a:pt x="81" y="1421"/>
                  </a:cubicBezTo>
                  <a:cubicBezTo>
                    <a:pt x="84" y="1421"/>
                    <a:pt x="87" y="1418"/>
                    <a:pt x="87" y="1415"/>
                  </a:cubicBezTo>
                  <a:cubicBezTo>
                    <a:pt x="87" y="1411"/>
                    <a:pt x="84" y="1409"/>
                    <a:pt x="81" y="14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26" name="Freeform 124"/>
            <p:cNvSpPr>
              <a:spLocks/>
            </p:cNvSpPr>
            <p:nvPr/>
          </p:nvSpPr>
          <p:spPr bwMode="auto">
            <a:xfrm>
              <a:off x="7180712" y="2226639"/>
              <a:ext cx="149598" cy="241659"/>
            </a:xfrm>
            <a:custGeom>
              <a:avLst/>
              <a:gdLst>
                <a:gd name="T0" fmla="*/ 34 w 69"/>
                <a:gd name="T1" fmla="*/ 111 h 111"/>
                <a:gd name="T2" fmla="*/ 65 w 69"/>
                <a:gd name="T3" fmla="*/ 69 h 111"/>
                <a:gd name="T4" fmla="*/ 34 w 69"/>
                <a:gd name="T5" fmla="*/ 0 h 111"/>
                <a:gd name="T6" fmla="*/ 3 w 69"/>
                <a:gd name="T7" fmla="*/ 69 h 111"/>
                <a:gd name="T8" fmla="*/ 34 w 69"/>
                <a:gd name="T9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11">
                  <a:moveTo>
                    <a:pt x="34" y="111"/>
                  </a:moveTo>
                  <a:cubicBezTo>
                    <a:pt x="55" y="111"/>
                    <a:pt x="69" y="95"/>
                    <a:pt x="65" y="69"/>
                  </a:cubicBezTo>
                  <a:cubicBezTo>
                    <a:pt x="61" y="32"/>
                    <a:pt x="34" y="0"/>
                    <a:pt x="34" y="0"/>
                  </a:cubicBezTo>
                  <a:cubicBezTo>
                    <a:pt x="34" y="0"/>
                    <a:pt x="8" y="32"/>
                    <a:pt x="3" y="69"/>
                  </a:cubicBezTo>
                  <a:cubicBezTo>
                    <a:pt x="0" y="95"/>
                    <a:pt x="14" y="111"/>
                    <a:pt x="34" y="111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27" name="Freeform 125"/>
            <p:cNvSpPr>
              <a:spLocks/>
            </p:cNvSpPr>
            <p:nvPr/>
          </p:nvSpPr>
          <p:spPr bwMode="auto">
            <a:xfrm>
              <a:off x="7173040" y="2213214"/>
              <a:ext cx="163024" cy="268509"/>
            </a:xfrm>
            <a:custGeom>
              <a:avLst/>
              <a:gdLst>
                <a:gd name="T0" fmla="*/ 37 w 75"/>
                <a:gd name="T1" fmla="*/ 117 h 123"/>
                <a:gd name="T2" fmla="*/ 37 w 75"/>
                <a:gd name="T3" fmla="*/ 123 h 123"/>
                <a:gd name="T4" fmla="*/ 37 w 75"/>
                <a:gd name="T5" fmla="*/ 123 h 123"/>
                <a:gd name="T6" fmla="*/ 64 w 75"/>
                <a:gd name="T7" fmla="*/ 112 h 123"/>
                <a:gd name="T8" fmla="*/ 75 w 75"/>
                <a:gd name="T9" fmla="*/ 82 h 123"/>
                <a:gd name="T10" fmla="*/ 74 w 75"/>
                <a:gd name="T11" fmla="*/ 74 h 123"/>
                <a:gd name="T12" fmla="*/ 56 w 75"/>
                <a:gd name="T13" fmla="*/ 24 h 123"/>
                <a:gd name="T14" fmla="*/ 42 w 75"/>
                <a:gd name="T15" fmla="*/ 3 h 123"/>
                <a:gd name="T16" fmla="*/ 37 w 75"/>
                <a:gd name="T17" fmla="*/ 0 h 123"/>
                <a:gd name="T18" fmla="*/ 33 w 75"/>
                <a:gd name="T19" fmla="*/ 3 h 123"/>
                <a:gd name="T20" fmla="*/ 18 w 75"/>
                <a:gd name="T21" fmla="*/ 24 h 123"/>
                <a:gd name="T22" fmla="*/ 0 w 75"/>
                <a:gd name="T23" fmla="*/ 74 h 123"/>
                <a:gd name="T24" fmla="*/ 0 w 75"/>
                <a:gd name="T25" fmla="*/ 74 h 123"/>
                <a:gd name="T26" fmla="*/ 0 w 75"/>
                <a:gd name="T27" fmla="*/ 82 h 123"/>
                <a:gd name="T28" fmla="*/ 10 w 75"/>
                <a:gd name="T29" fmla="*/ 112 h 123"/>
                <a:gd name="T30" fmla="*/ 37 w 75"/>
                <a:gd name="T31" fmla="*/ 123 h 123"/>
                <a:gd name="T32" fmla="*/ 37 w 75"/>
                <a:gd name="T33" fmla="*/ 117 h 123"/>
                <a:gd name="T34" fmla="*/ 37 w 75"/>
                <a:gd name="T35" fmla="*/ 111 h 123"/>
                <a:gd name="T36" fmla="*/ 19 w 75"/>
                <a:gd name="T37" fmla="*/ 104 h 123"/>
                <a:gd name="T38" fmla="*/ 12 w 75"/>
                <a:gd name="T39" fmla="*/ 82 h 123"/>
                <a:gd name="T40" fmla="*/ 12 w 75"/>
                <a:gd name="T41" fmla="*/ 75 h 123"/>
                <a:gd name="T42" fmla="*/ 12 w 75"/>
                <a:gd name="T43" fmla="*/ 75 h 123"/>
                <a:gd name="T44" fmla="*/ 29 w 75"/>
                <a:gd name="T45" fmla="*/ 30 h 123"/>
                <a:gd name="T46" fmla="*/ 38 w 75"/>
                <a:gd name="T47" fmla="*/ 15 h 123"/>
                <a:gd name="T48" fmla="*/ 41 w 75"/>
                <a:gd name="T49" fmla="*/ 11 h 123"/>
                <a:gd name="T50" fmla="*/ 42 w 75"/>
                <a:gd name="T51" fmla="*/ 10 h 123"/>
                <a:gd name="T52" fmla="*/ 42 w 75"/>
                <a:gd name="T53" fmla="*/ 10 h 123"/>
                <a:gd name="T54" fmla="*/ 42 w 75"/>
                <a:gd name="T55" fmla="*/ 10 h 123"/>
                <a:gd name="T56" fmla="*/ 37 w 75"/>
                <a:gd name="T57" fmla="*/ 6 h 123"/>
                <a:gd name="T58" fmla="*/ 33 w 75"/>
                <a:gd name="T59" fmla="*/ 10 h 123"/>
                <a:gd name="T60" fmla="*/ 33 w 75"/>
                <a:gd name="T61" fmla="*/ 10 h 123"/>
                <a:gd name="T62" fmla="*/ 46 w 75"/>
                <a:gd name="T63" fmla="*/ 31 h 123"/>
                <a:gd name="T64" fmla="*/ 62 w 75"/>
                <a:gd name="T65" fmla="*/ 75 h 123"/>
                <a:gd name="T66" fmla="*/ 63 w 75"/>
                <a:gd name="T67" fmla="*/ 82 h 123"/>
                <a:gd name="T68" fmla="*/ 56 w 75"/>
                <a:gd name="T69" fmla="*/ 104 h 123"/>
                <a:gd name="T70" fmla="*/ 37 w 75"/>
                <a:gd name="T71" fmla="*/ 111 h 123"/>
                <a:gd name="T72" fmla="*/ 37 w 75"/>
                <a:gd name="T73" fmla="*/ 111 h 123"/>
                <a:gd name="T74" fmla="*/ 37 w 75"/>
                <a:gd name="T75" fmla="*/ 11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5" h="123">
                  <a:moveTo>
                    <a:pt x="37" y="117"/>
                  </a:moveTo>
                  <a:cubicBezTo>
                    <a:pt x="37" y="123"/>
                    <a:pt x="37" y="123"/>
                    <a:pt x="37" y="123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48" y="123"/>
                    <a:pt x="58" y="119"/>
                    <a:pt x="64" y="112"/>
                  </a:cubicBezTo>
                  <a:cubicBezTo>
                    <a:pt x="71" y="105"/>
                    <a:pt x="75" y="95"/>
                    <a:pt x="75" y="82"/>
                  </a:cubicBezTo>
                  <a:cubicBezTo>
                    <a:pt x="75" y="80"/>
                    <a:pt x="75" y="77"/>
                    <a:pt x="74" y="74"/>
                  </a:cubicBezTo>
                  <a:cubicBezTo>
                    <a:pt x="72" y="54"/>
                    <a:pt x="64" y="37"/>
                    <a:pt x="56" y="24"/>
                  </a:cubicBezTo>
                  <a:cubicBezTo>
                    <a:pt x="49" y="11"/>
                    <a:pt x="42" y="3"/>
                    <a:pt x="42" y="3"/>
                  </a:cubicBezTo>
                  <a:cubicBezTo>
                    <a:pt x="41" y="1"/>
                    <a:pt x="39" y="0"/>
                    <a:pt x="37" y="0"/>
                  </a:cubicBezTo>
                  <a:cubicBezTo>
                    <a:pt x="36" y="0"/>
                    <a:pt x="34" y="1"/>
                    <a:pt x="33" y="3"/>
                  </a:cubicBezTo>
                  <a:cubicBezTo>
                    <a:pt x="33" y="3"/>
                    <a:pt x="26" y="11"/>
                    <a:pt x="18" y="24"/>
                  </a:cubicBezTo>
                  <a:cubicBezTo>
                    <a:pt x="11" y="37"/>
                    <a:pt x="3" y="5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7"/>
                    <a:pt x="0" y="80"/>
                    <a:pt x="0" y="82"/>
                  </a:cubicBezTo>
                  <a:cubicBezTo>
                    <a:pt x="0" y="95"/>
                    <a:pt x="4" y="105"/>
                    <a:pt x="10" y="112"/>
                  </a:cubicBezTo>
                  <a:cubicBezTo>
                    <a:pt x="17" y="119"/>
                    <a:pt x="27" y="123"/>
                    <a:pt x="37" y="123"/>
                  </a:cubicBezTo>
                  <a:cubicBezTo>
                    <a:pt x="37" y="117"/>
                    <a:pt x="37" y="117"/>
                    <a:pt x="37" y="117"/>
                  </a:cubicBezTo>
                  <a:cubicBezTo>
                    <a:pt x="37" y="111"/>
                    <a:pt x="37" y="111"/>
                    <a:pt x="37" y="111"/>
                  </a:cubicBezTo>
                  <a:cubicBezTo>
                    <a:pt x="30" y="111"/>
                    <a:pt x="24" y="109"/>
                    <a:pt x="19" y="104"/>
                  </a:cubicBezTo>
                  <a:cubicBezTo>
                    <a:pt x="15" y="99"/>
                    <a:pt x="12" y="92"/>
                    <a:pt x="12" y="82"/>
                  </a:cubicBezTo>
                  <a:cubicBezTo>
                    <a:pt x="12" y="80"/>
                    <a:pt x="12" y="78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5" y="58"/>
                    <a:pt x="22" y="42"/>
                    <a:pt x="29" y="30"/>
                  </a:cubicBezTo>
                  <a:cubicBezTo>
                    <a:pt x="32" y="24"/>
                    <a:pt x="36" y="19"/>
                    <a:pt x="38" y="15"/>
                  </a:cubicBezTo>
                  <a:cubicBezTo>
                    <a:pt x="39" y="14"/>
                    <a:pt x="40" y="12"/>
                    <a:pt x="41" y="11"/>
                  </a:cubicBezTo>
                  <a:cubicBezTo>
                    <a:pt x="41" y="11"/>
                    <a:pt x="42" y="11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1"/>
                    <a:pt x="40" y="19"/>
                    <a:pt x="46" y="31"/>
                  </a:cubicBezTo>
                  <a:cubicBezTo>
                    <a:pt x="53" y="43"/>
                    <a:pt x="60" y="59"/>
                    <a:pt x="62" y="75"/>
                  </a:cubicBezTo>
                  <a:cubicBezTo>
                    <a:pt x="63" y="78"/>
                    <a:pt x="63" y="80"/>
                    <a:pt x="63" y="82"/>
                  </a:cubicBezTo>
                  <a:cubicBezTo>
                    <a:pt x="63" y="92"/>
                    <a:pt x="60" y="99"/>
                    <a:pt x="56" y="104"/>
                  </a:cubicBezTo>
                  <a:cubicBezTo>
                    <a:pt x="51" y="109"/>
                    <a:pt x="45" y="111"/>
                    <a:pt x="37" y="111"/>
                  </a:cubicBezTo>
                  <a:cubicBezTo>
                    <a:pt x="37" y="111"/>
                    <a:pt x="37" y="111"/>
                    <a:pt x="37" y="111"/>
                  </a:cubicBezTo>
                  <a:lnTo>
                    <a:pt x="37" y="11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28" name="Freeform 126"/>
            <p:cNvSpPr>
              <a:spLocks/>
            </p:cNvSpPr>
            <p:nvPr/>
          </p:nvSpPr>
          <p:spPr bwMode="auto">
            <a:xfrm>
              <a:off x="7240168" y="3214371"/>
              <a:ext cx="443041" cy="187957"/>
            </a:xfrm>
            <a:custGeom>
              <a:avLst/>
              <a:gdLst>
                <a:gd name="T0" fmla="*/ 12 w 203"/>
                <a:gd name="T1" fmla="*/ 80 h 86"/>
                <a:gd name="T2" fmla="*/ 32 w 203"/>
                <a:gd name="T3" fmla="*/ 32 h 86"/>
                <a:gd name="T4" fmla="*/ 81 w 203"/>
                <a:gd name="T5" fmla="*/ 12 h 86"/>
                <a:gd name="T6" fmla="*/ 197 w 203"/>
                <a:gd name="T7" fmla="*/ 12 h 86"/>
                <a:gd name="T8" fmla="*/ 203 w 203"/>
                <a:gd name="T9" fmla="*/ 6 h 86"/>
                <a:gd name="T10" fmla="*/ 197 w 203"/>
                <a:gd name="T11" fmla="*/ 0 h 86"/>
                <a:gd name="T12" fmla="*/ 81 w 203"/>
                <a:gd name="T13" fmla="*/ 0 h 86"/>
                <a:gd name="T14" fmla="*/ 0 w 203"/>
                <a:gd name="T15" fmla="*/ 80 h 86"/>
                <a:gd name="T16" fmla="*/ 6 w 203"/>
                <a:gd name="T17" fmla="*/ 86 h 86"/>
                <a:gd name="T18" fmla="*/ 12 w 203"/>
                <a:gd name="T19" fmla="*/ 8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86">
                  <a:moveTo>
                    <a:pt x="12" y="80"/>
                  </a:moveTo>
                  <a:cubicBezTo>
                    <a:pt x="12" y="62"/>
                    <a:pt x="20" y="44"/>
                    <a:pt x="32" y="32"/>
                  </a:cubicBezTo>
                  <a:cubicBezTo>
                    <a:pt x="45" y="20"/>
                    <a:pt x="62" y="12"/>
                    <a:pt x="81" y="12"/>
                  </a:cubicBezTo>
                  <a:cubicBezTo>
                    <a:pt x="197" y="12"/>
                    <a:pt x="197" y="12"/>
                    <a:pt x="197" y="12"/>
                  </a:cubicBezTo>
                  <a:cubicBezTo>
                    <a:pt x="200" y="12"/>
                    <a:pt x="203" y="9"/>
                    <a:pt x="203" y="6"/>
                  </a:cubicBezTo>
                  <a:cubicBezTo>
                    <a:pt x="203" y="3"/>
                    <a:pt x="200" y="0"/>
                    <a:pt x="197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6"/>
                    <a:pt x="0" y="80"/>
                  </a:cubicBezTo>
                  <a:cubicBezTo>
                    <a:pt x="0" y="84"/>
                    <a:pt x="3" y="86"/>
                    <a:pt x="6" y="86"/>
                  </a:cubicBezTo>
                  <a:cubicBezTo>
                    <a:pt x="10" y="86"/>
                    <a:pt x="12" y="84"/>
                    <a:pt x="12" y="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29" name="Freeform 127"/>
            <p:cNvSpPr>
              <a:spLocks/>
            </p:cNvSpPr>
            <p:nvPr/>
          </p:nvSpPr>
          <p:spPr bwMode="auto">
            <a:xfrm>
              <a:off x="7700470" y="3243140"/>
              <a:ext cx="203300" cy="203300"/>
            </a:xfrm>
            <a:custGeom>
              <a:avLst/>
              <a:gdLst>
                <a:gd name="T0" fmla="*/ 15 w 93"/>
                <a:gd name="T1" fmla="*/ 15 h 93"/>
                <a:gd name="T2" fmla="*/ 23 w 93"/>
                <a:gd name="T3" fmla="*/ 67 h 93"/>
                <a:gd name="T4" fmla="*/ 93 w 93"/>
                <a:gd name="T5" fmla="*/ 93 h 93"/>
                <a:gd name="T6" fmla="*/ 67 w 93"/>
                <a:gd name="T7" fmla="*/ 23 h 93"/>
                <a:gd name="T8" fmla="*/ 15 w 93"/>
                <a:gd name="T9" fmla="*/ 1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93">
                  <a:moveTo>
                    <a:pt x="15" y="15"/>
                  </a:moveTo>
                  <a:cubicBezTo>
                    <a:pt x="0" y="29"/>
                    <a:pt x="2" y="50"/>
                    <a:pt x="23" y="67"/>
                  </a:cubicBezTo>
                  <a:cubicBezTo>
                    <a:pt x="52" y="89"/>
                    <a:pt x="93" y="93"/>
                    <a:pt x="93" y="93"/>
                  </a:cubicBezTo>
                  <a:cubicBezTo>
                    <a:pt x="93" y="93"/>
                    <a:pt x="89" y="52"/>
                    <a:pt x="67" y="23"/>
                  </a:cubicBezTo>
                  <a:cubicBezTo>
                    <a:pt x="51" y="2"/>
                    <a:pt x="29" y="0"/>
                    <a:pt x="15" y="1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30" name="Freeform 128"/>
            <p:cNvSpPr>
              <a:spLocks/>
            </p:cNvSpPr>
            <p:nvPr/>
          </p:nvSpPr>
          <p:spPr bwMode="auto">
            <a:xfrm>
              <a:off x="7698552" y="3241222"/>
              <a:ext cx="218643" cy="218643"/>
            </a:xfrm>
            <a:custGeom>
              <a:avLst/>
              <a:gdLst>
                <a:gd name="T0" fmla="*/ 16 w 100"/>
                <a:gd name="T1" fmla="*/ 16 h 100"/>
                <a:gd name="T2" fmla="*/ 12 w 100"/>
                <a:gd name="T3" fmla="*/ 11 h 100"/>
                <a:gd name="T4" fmla="*/ 0 w 100"/>
                <a:gd name="T5" fmla="*/ 37 h 100"/>
                <a:gd name="T6" fmla="*/ 6 w 100"/>
                <a:gd name="T7" fmla="*/ 56 h 100"/>
                <a:gd name="T8" fmla="*/ 21 w 100"/>
                <a:gd name="T9" fmla="*/ 72 h 100"/>
                <a:gd name="T10" fmla="*/ 69 w 100"/>
                <a:gd name="T11" fmla="*/ 95 h 100"/>
                <a:gd name="T12" fmla="*/ 94 w 100"/>
                <a:gd name="T13" fmla="*/ 100 h 100"/>
                <a:gd name="T14" fmla="*/ 99 w 100"/>
                <a:gd name="T15" fmla="*/ 98 h 100"/>
                <a:gd name="T16" fmla="*/ 100 w 100"/>
                <a:gd name="T17" fmla="*/ 93 h 100"/>
                <a:gd name="T18" fmla="*/ 95 w 100"/>
                <a:gd name="T19" fmla="*/ 68 h 100"/>
                <a:gd name="T20" fmla="*/ 73 w 100"/>
                <a:gd name="T21" fmla="*/ 20 h 100"/>
                <a:gd name="T22" fmla="*/ 56 w 100"/>
                <a:gd name="T23" fmla="*/ 5 h 100"/>
                <a:gd name="T24" fmla="*/ 37 w 100"/>
                <a:gd name="T25" fmla="*/ 0 h 100"/>
                <a:gd name="T26" fmla="*/ 12 w 100"/>
                <a:gd name="T27" fmla="*/ 11 h 100"/>
                <a:gd name="T28" fmla="*/ 16 w 100"/>
                <a:gd name="T29" fmla="*/ 16 h 100"/>
                <a:gd name="T30" fmla="*/ 20 w 100"/>
                <a:gd name="T31" fmla="*/ 20 h 100"/>
                <a:gd name="T32" fmla="*/ 37 w 100"/>
                <a:gd name="T33" fmla="*/ 12 h 100"/>
                <a:gd name="T34" fmla="*/ 50 w 100"/>
                <a:gd name="T35" fmla="*/ 16 h 100"/>
                <a:gd name="T36" fmla="*/ 63 w 100"/>
                <a:gd name="T37" fmla="*/ 27 h 100"/>
                <a:gd name="T38" fmla="*/ 84 w 100"/>
                <a:gd name="T39" fmla="*/ 71 h 100"/>
                <a:gd name="T40" fmla="*/ 87 w 100"/>
                <a:gd name="T41" fmla="*/ 88 h 100"/>
                <a:gd name="T42" fmla="*/ 88 w 100"/>
                <a:gd name="T43" fmla="*/ 93 h 100"/>
                <a:gd name="T44" fmla="*/ 88 w 100"/>
                <a:gd name="T45" fmla="*/ 94 h 100"/>
                <a:gd name="T46" fmla="*/ 88 w 100"/>
                <a:gd name="T47" fmla="*/ 95 h 100"/>
                <a:gd name="T48" fmla="*/ 88 w 100"/>
                <a:gd name="T49" fmla="*/ 95 h 100"/>
                <a:gd name="T50" fmla="*/ 94 w 100"/>
                <a:gd name="T51" fmla="*/ 94 h 100"/>
                <a:gd name="T52" fmla="*/ 95 w 100"/>
                <a:gd name="T53" fmla="*/ 88 h 100"/>
                <a:gd name="T54" fmla="*/ 95 w 100"/>
                <a:gd name="T55" fmla="*/ 88 h 100"/>
                <a:gd name="T56" fmla="*/ 70 w 100"/>
                <a:gd name="T57" fmla="*/ 83 h 100"/>
                <a:gd name="T58" fmla="*/ 28 w 100"/>
                <a:gd name="T59" fmla="*/ 63 h 100"/>
                <a:gd name="T60" fmla="*/ 16 w 100"/>
                <a:gd name="T61" fmla="*/ 50 h 100"/>
                <a:gd name="T62" fmla="*/ 12 w 100"/>
                <a:gd name="T63" fmla="*/ 37 h 100"/>
                <a:gd name="T64" fmla="*/ 20 w 100"/>
                <a:gd name="T65" fmla="*/ 20 h 100"/>
                <a:gd name="T66" fmla="*/ 16 w 100"/>
                <a:gd name="T67" fmla="*/ 1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0" h="100">
                  <a:moveTo>
                    <a:pt x="16" y="16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4" y="18"/>
                    <a:pt x="0" y="28"/>
                    <a:pt x="0" y="37"/>
                  </a:cubicBezTo>
                  <a:cubicBezTo>
                    <a:pt x="0" y="43"/>
                    <a:pt x="2" y="50"/>
                    <a:pt x="6" y="56"/>
                  </a:cubicBezTo>
                  <a:cubicBezTo>
                    <a:pt x="9" y="62"/>
                    <a:pt x="14" y="67"/>
                    <a:pt x="21" y="72"/>
                  </a:cubicBezTo>
                  <a:cubicBezTo>
                    <a:pt x="36" y="84"/>
                    <a:pt x="54" y="91"/>
                    <a:pt x="69" y="95"/>
                  </a:cubicBezTo>
                  <a:cubicBezTo>
                    <a:pt x="83" y="99"/>
                    <a:pt x="94" y="100"/>
                    <a:pt x="94" y="100"/>
                  </a:cubicBezTo>
                  <a:cubicBezTo>
                    <a:pt x="96" y="100"/>
                    <a:pt x="97" y="100"/>
                    <a:pt x="99" y="98"/>
                  </a:cubicBezTo>
                  <a:cubicBezTo>
                    <a:pt x="100" y="97"/>
                    <a:pt x="100" y="95"/>
                    <a:pt x="100" y="93"/>
                  </a:cubicBezTo>
                  <a:cubicBezTo>
                    <a:pt x="100" y="93"/>
                    <a:pt x="99" y="83"/>
                    <a:pt x="95" y="68"/>
                  </a:cubicBezTo>
                  <a:cubicBezTo>
                    <a:pt x="91" y="54"/>
                    <a:pt x="85" y="36"/>
                    <a:pt x="73" y="20"/>
                  </a:cubicBezTo>
                  <a:cubicBezTo>
                    <a:pt x="68" y="14"/>
                    <a:pt x="62" y="9"/>
                    <a:pt x="56" y="5"/>
                  </a:cubicBezTo>
                  <a:cubicBezTo>
                    <a:pt x="50" y="2"/>
                    <a:pt x="44" y="0"/>
                    <a:pt x="37" y="0"/>
                  </a:cubicBezTo>
                  <a:cubicBezTo>
                    <a:pt x="28" y="0"/>
                    <a:pt x="19" y="4"/>
                    <a:pt x="12" y="11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5" y="15"/>
                    <a:pt x="31" y="12"/>
                    <a:pt x="37" y="12"/>
                  </a:cubicBezTo>
                  <a:cubicBezTo>
                    <a:pt x="41" y="12"/>
                    <a:pt x="46" y="13"/>
                    <a:pt x="50" y="16"/>
                  </a:cubicBezTo>
                  <a:cubicBezTo>
                    <a:pt x="55" y="18"/>
                    <a:pt x="59" y="22"/>
                    <a:pt x="63" y="27"/>
                  </a:cubicBezTo>
                  <a:cubicBezTo>
                    <a:pt x="74" y="41"/>
                    <a:pt x="80" y="58"/>
                    <a:pt x="84" y="71"/>
                  </a:cubicBezTo>
                  <a:cubicBezTo>
                    <a:pt x="86" y="78"/>
                    <a:pt x="87" y="84"/>
                    <a:pt x="87" y="88"/>
                  </a:cubicBezTo>
                  <a:cubicBezTo>
                    <a:pt x="88" y="90"/>
                    <a:pt x="88" y="92"/>
                    <a:pt x="88" y="93"/>
                  </a:cubicBezTo>
                  <a:cubicBezTo>
                    <a:pt x="88" y="94"/>
                    <a:pt x="88" y="94"/>
                    <a:pt x="88" y="94"/>
                  </a:cubicBezTo>
                  <a:cubicBezTo>
                    <a:pt x="88" y="95"/>
                    <a:pt x="88" y="95"/>
                    <a:pt x="88" y="95"/>
                  </a:cubicBezTo>
                  <a:cubicBezTo>
                    <a:pt x="88" y="95"/>
                    <a:pt x="88" y="95"/>
                    <a:pt x="88" y="95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94" y="88"/>
                    <a:pt x="84" y="87"/>
                    <a:pt x="70" y="83"/>
                  </a:cubicBezTo>
                  <a:cubicBezTo>
                    <a:pt x="57" y="79"/>
                    <a:pt x="41" y="73"/>
                    <a:pt x="28" y="63"/>
                  </a:cubicBezTo>
                  <a:cubicBezTo>
                    <a:pt x="22" y="59"/>
                    <a:pt x="18" y="54"/>
                    <a:pt x="16" y="50"/>
                  </a:cubicBezTo>
                  <a:cubicBezTo>
                    <a:pt x="13" y="45"/>
                    <a:pt x="12" y="41"/>
                    <a:pt x="12" y="37"/>
                  </a:cubicBezTo>
                  <a:cubicBezTo>
                    <a:pt x="12" y="31"/>
                    <a:pt x="15" y="25"/>
                    <a:pt x="20" y="20"/>
                  </a:cubicBezTo>
                  <a:lnTo>
                    <a:pt x="16" y="1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31" name="Freeform 129"/>
            <p:cNvSpPr>
              <a:spLocks/>
            </p:cNvSpPr>
            <p:nvPr/>
          </p:nvSpPr>
          <p:spPr bwMode="auto">
            <a:xfrm>
              <a:off x="7700470" y="3009153"/>
              <a:ext cx="203300" cy="203300"/>
            </a:xfrm>
            <a:custGeom>
              <a:avLst/>
              <a:gdLst>
                <a:gd name="T0" fmla="*/ 15 w 93"/>
                <a:gd name="T1" fmla="*/ 79 h 93"/>
                <a:gd name="T2" fmla="*/ 23 w 93"/>
                <a:gd name="T3" fmla="*/ 26 h 93"/>
                <a:gd name="T4" fmla="*/ 93 w 93"/>
                <a:gd name="T5" fmla="*/ 0 h 93"/>
                <a:gd name="T6" fmla="*/ 67 w 93"/>
                <a:gd name="T7" fmla="*/ 70 h 93"/>
                <a:gd name="T8" fmla="*/ 15 w 93"/>
                <a:gd name="T9" fmla="*/ 7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93">
                  <a:moveTo>
                    <a:pt x="15" y="79"/>
                  </a:moveTo>
                  <a:cubicBezTo>
                    <a:pt x="0" y="64"/>
                    <a:pt x="2" y="43"/>
                    <a:pt x="23" y="26"/>
                  </a:cubicBezTo>
                  <a:cubicBezTo>
                    <a:pt x="52" y="4"/>
                    <a:pt x="93" y="0"/>
                    <a:pt x="93" y="0"/>
                  </a:cubicBezTo>
                  <a:cubicBezTo>
                    <a:pt x="93" y="0"/>
                    <a:pt x="89" y="41"/>
                    <a:pt x="67" y="70"/>
                  </a:cubicBezTo>
                  <a:cubicBezTo>
                    <a:pt x="51" y="92"/>
                    <a:pt x="29" y="93"/>
                    <a:pt x="15" y="79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32" name="Freeform 130"/>
            <p:cNvSpPr>
              <a:spLocks/>
            </p:cNvSpPr>
            <p:nvPr/>
          </p:nvSpPr>
          <p:spPr bwMode="auto">
            <a:xfrm>
              <a:off x="7698552" y="2997645"/>
              <a:ext cx="218643" cy="216726"/>
            </a:xfrm>
            <a:custGeom>
              <a:avLst/>
              <a:gdLst>
                <a:gd name="T0" fmla="*/ 16 w 100"/>
                <a:gd name="T1" fmla="*/ 85 h 100"/>
                <a:gd name="T2" fmla="*/ 20 w 100"/>
                <a:gd name="T3" fmla="*/ 80 h 100"/>
                <a:gd name="T4" fmla="*/ 12 w 100"/>
                <a:gd name="T5" fmla="*/ 63 h 100"/>
                <a:gd name="T6" fmla="*/ 16 w 100"/>
                <a:gd name="T7" fmla="*/ 50 h 100"/>
                <a:gd name="T8" fmla="*/ 28 w 100"/>
                <a:gd name="T9" fmla="*/ 37 h 100"/>
                <a:gd name="T10" fmla="*/ 72 w 100"/>
                <a:gd name="T11" fmla="*/ 17 h 100"/>
                <a:gd name="T12" fmla="*/ 88 w 100"/>
                <a:gd name="T13" fmla="*/ 13 h 100"/>
                <a:gd name="T14" fmla="*/ 93 w 100"/>
                <a:gd name="T15" fmla="*/ 12 h 100"/>
                <a:gd name="T16" fmla="*/ 95 w 100"/>
                <a:gd name="T17" fmla="*/ 12 h 100"/>
                <a:gd name="T18" fmla="*/ 95 w 100"/>
                <a:gd name="T19" fmla="*/ 12 h 100"/>
                <a:gd name="T20" fmla="*/ 95 w 100"/>
                <a:gd name="T21" fmla="*/ 12 h 100"/>
                <a:gd name="T22" fmla="*/ 94 w 100"/>
                <a:gd name="T23" fmla="*/ 6 h 100"/>
                <a:gd name="T24" fmla="*/ 88 w 100"/>
                <a:gd name="T25" fmla="*/ 6 h 100"/>
                <a:gd name="T26" fmla="*/ 88 w 100"/>
                <a:gd name="T27" fmla="*/ 6 h 100"/>
                <a:gd name="T28" fmla="*/ 83 w 100"/>
                <a:gd name="T29" fmla="*/ 30 h 100"/>
                <a:gd name="T30" fmla="*/ 63 w 100"/>
                <a:gd name="T31" fmla="*/ 73 h 100"/>
                <a:gd name="T32" fmla="*/ 50 w 100"/>
                <a:gd name="T33" fmla="*/ 84 h 100"/>
                <a:gd name="T34" fmla="*/ 37 w 100"/>
                <a:gd name="T35" fmla="*/ 88 h 100"/>
                <a:gd name="T36" fmla="*/ 20 w 100"/>
                <a:gd name="T37" fmla="*/ 80 h 100"/>
                <a:gd name="T38" fmla="*/ 20 w 100"/>
                <a:gd name="T39" fmla="*/ 80 h 100"/>
                <a:gd name="T40" fmla="*/ 16 w 100"/>
                <a:gd name="T41" fmla="*/ 85 h 100"/>
                <a:gd name="T42" fmla="*/ 12 w 100"/>
                <a:gd name="T43" fmla="*/ 89 h 100"/>
                <a:gd name="T44" fmla="*/ 37 w 100"/>
                <a:gd name="T45" fmla="*/ 100 h 100"/>
                <a:gd name="T46" fmla="*/ 56 w 100"/>
                <a:gd name="T47" fmla="*/ 95 h 100"/>
                <a:gd name="T48" fmla="*/ 73 w 100"/>
                <a:gd name="T49" fmla="*/ 80 h 100"/>
                <a:gd name="T50" fmla="*/ 95 w 100"/>
                <a:gd name="T51" fmla="*/ 32 h 100"/>
                <a:gd name="T52" fmla="*/ 100 w 100"/>
                <a:gd name="T53" fmla="*/ 7 h 100"/>
                <a:gd name="T54" fmla="*/ 99 w 100"/>
                <a:gd name="T55" fmla="*/ 2 h 100"/>
                <a:gd name="T56" fmla="*/ 94 w 100"/>
                <a:gd name="T57" fmla="*/ 0 h 100"/>
                <a:gd name="T58" fmla="*/ 69 w 100"/>
                <a:gd name="T59" fmla="*/ 5 h 100"/>
                <a:gd name="T60" fmla="*/ 21 w 100"/>
                <a:gd name="T61" fmla="*/ 28 h 100"/>
                <a:gd name="T62" fmla="*/ 21 w 100"/>
                <a:gd name="T63" fmla="*/ 28 h 100"/>
                <a:gd name="T64" fmla="*/ 6 w 100"/>
                <a:gd name="T65" fmla="*/ 44 h 100"/>
                <a:gd name="T66" fmla="*/ 0 w 100"/>
                <a:gd name="T67" fmla="*/ 63 h 100"/>
                <a:gd name="T68" fmla="*/ 12 w 100"/>
                <a:gd name="T69" fmla="*/ 89 h 100"/>
                <a:gd name="T70" fmla="*/ 12 w 100"/>
                <a:gd name="T71" fmla="*/ 89 h 100"/>
                <a:gd name="T72" fmla="*/ 16 w 100"/>
                <a:gd name="T73" fmla="*/ 8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0" h="100">
                  <a:moveTo>
                    <a:pt x="16" y="85"/>
                  </a:moveTo>
                  <a:cubicBezTo>
                    <a:pt x="20" y="80"/>
                    <a:pt x="20" y="80"/>
                    <a:pt x="20" y="80"/>
                  </a:cubicBezTo>
                  <a:cubicBezTo>
                    <a:pt x="15" y="75"/>
                    <a:pt x="12" y="69"/>
                    <a:pt x="12" y="63"/>
                  </a:cubicBezTo>
                  <a:cubicBezTo>
                    <a:pt x="12" y="59"/>
                    <a:pt x="13" y="55"/>
                    <a:pt x="16" y="50"/>
                  </a:cubicBezTo>
                  <a:cubicBezTo>
                    <a:pt x="18" y="46"/>
                    <a:pt x="22" y="41"/>
                    <a:pt x="28" y="37"/>
                  </a:cubicBezTo>
                  <a:cubicBezTo>
                    <a:pt x="41" y="27"/>
                    <a:pt x="58" y="20"/>
                    <a:pt x="72" y="17"/>
                  </a:cubicBezTo>
                  <a:cubicBezTo>
                    <a:pt x="78" y="15"/>
                    <a:pt x="84" y="14"/>
                    <a:pt x="88" y="13"/>
                  </a:cubicBezTo>
                  <a:cubicBezTo>
                    <a:pt x="91" y="13"/>
                    <a:pt x="92" y="12"/>
                    <a:pt x="93" y="12"/>
                  </a:cubicBezTo>
                  <a:cubicBezTo>
                    <a:pt x="94" y="12"/>
                    <a:pt x="94" y="12"/>
                    <a:pt x="95" y="12"/>
                  </a:cubicBezTo>
                  <a:cubicBezTo>
                    <a:pt x="95" y="12"/>
                    <a:pt x="95" y="12"/>
                    <a:pt x="95" y="12"/>
                  </a:cubicBezTo>
                  <a:cubicBezTo>
                    <a:pt x="95" y="12"/>
                    <a:pt x="95" y="12"/>
                    <a:pt x="95" y="12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8" y="7"/>
                    <a:pt x="87" y="17"/>
                    <a:pt x="83" y="30"/>
                  </a:cubicBezTo>
                  <a:cubicBezTo>
                    <a:pt x="80" y="43"/>
                    <a:pt x="73" y="59"/>
                    <a:pt x="63" y="73"/>
                  </a:cubicBezTo>
                  <a:cubicBezTo>
                    <a:pt x="59" y="78"/>
                    <a:pt x="55" y="82"/>
                    <a:pt x="50" y="84"/>
                  </a:cubicBezTo>
                  <a:cubicBezTo>
                    <a:pt x="46" y="87"/>
                    <a:pt x="41" y="88"/>
                    <a:pt x="37" y="88"/>
                  </a:cubicBezTo>
                  <a:cubicBezTo>
                    <a:pt x="31" y="88"/>
                    <a:pt x="25" y="86"/>
                    <a:pt x="20" y="80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2" y="89"/>
                    <a:pt x="12" y="89"/>
                    <a:pt x="12" y="89"/>
                  </a:cubicBezTo>
                  <a:cubicBezTo>
                    <a:pt x="19" y="96"/>
                    <a:pt x="28" y="100"/>
                    <a:pt x="37" y="100"/>
                  </a:cubicBezTo>
                  <a:cubicBezTo>
                    <a:pt x="44" y="100"/>
                    <a:pt x="50" y="98"/>
                    <a:pt x="56" y="95"/>
                  </a:cubicBezTo>
                  <a:cubicBezTo>
                    <a:pt x="62" y="92"/>
                    <a:pt x="68" y="87"/>
                    <a:pt x="73" y="80"/>
                  </a:cubicBezTo>
                  <a:cubicBezTo>
                    <a:pt x="85" y="64"/>
                    <a:pt x="91" y="46"/>
                    <a:pt x="95" y="32"/>
                  </a:cubicBezTo>
                  <a:cubicBezTo>
                    <a:pt x="99" y="18"/>
                    <a:pt x="100" y="7"/>
                    <a:pt x="100" y="7"/>
                  </a:cubicBezTo>
                  <a:cubicBezTo>
                    <a:pt x="100" y="5"/>
                    <a:pt x="100" y="3"/>
                    <a:pt x="99" y="2"/>
                  </a:cubicBezTo>
                  <a:cubicBezTo>
                    <a:pt x="97" y="1"/>
                    <a:pt x="96" y="0"/>
                    <a:pt x="94" y="0"/>
                  </a:cubicBezTo>
                  <a:cubicBezTo>
                    <a:pt x="94" y="0"/>
                    <a:pt x="83" y="1"/>
                    <a:pt x="69" y="5"/>
                  </a:cubicBezTo>
                  <a:cubicBezTo>
                    <a:pt x="54" y="9"/>
                    <a:pt x="36" y="16"/>
                    <a:pt x="21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4" y="33"/>
                    <a:pt x="9" y="38"/>
                    <a:pt x="6" y="44"/>
                  </a:cubicBezTo>
                  <a:cubicBezTo>
                    <a:pt x="2" y="50"/>
                    <a:pt x="0" y="57"/>
                    <a:pt x="0" y="63"/>
                  </a:cubicBezTo>
                  <a:cubicBezTo>
                    <a:pt x="0" y="73"/>
                    <a:pt x="4" y="82"/>
                    <a:pt x="12" y="89"/>
                  </a:cubicBezTo>
                  <a:cubicBezTo>
                    <a:pt x="12" y="89"/>
                    <a:pt x="12" y="89"/>
                    <a:pt x="12" y="89"/>
                  </a:cubicBezTo>
                  <a:lnTo>
                    <a:pt x="16" y="8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33" name="Freeform 131"/>
            <p:cNvSpPr>
              <a:spLocks/>
            </p:cNvSpPr>
            <p:nvPr/>
          </p:nvSpPr>
          <p:spPr bwMode="auto">
            <a:xfrm>
              <a:off x="6825896" y="3128064"/>
              <a:ext cx="441123" cy="187957"/>
            </a:xfrm>
            <a:custGeom>
              <a:avLst/>
              <a:gdLst>
                <a:gd name="T0" fmla="*/ 202 w 202"/>
                <a:gd name="T1" fmla="*/ 80 h 86"/>
                <a:gd name="T2" fmla="*/ 122 w 202"/>
                <a:gd name="T3" fmla="*/ 0 h 86"/>
                <a:gd name="T4" fmla="*/ 6 w 202"/>
                <a:gd name="T5" fmla="*/ 0 h 86"/>
                <a:gd name="T6" fmla="*/ 0 w 202"/>
                <a:gd name="T7" fmla="*/ 6 h 86"/>
                <a:gd name="T8" fmla="*/ 6 w 202"/>
                <a:gd name="T9" fmla="*/ 12 h 86"/>
                <a:gd name="T10" fmla="*/ 122 w 202"/>
                <a:gd name="T11" fmla="*/ 12 h 86"/>
                <a:gd name="T12" fmla="*/ 170 w 202"/>
                <a:gd name="T13" fmla="*/ 32 h 86"/>
                <a:gd name="T14" fmla="*/ 190 w 202"/>
                <a:gd name="T15" fmla="*/ 80 h 86"/>
                <a:gd name="T16" fmla="*/ 196 w 202"/>
                <a:gd name="T17" fmla="*/ 86 h 86"/>
                <a:gd name="T18" fmla="*/ 202 w 202"/>
                <a:gd name="T19" fmla="*/ 8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2" h="86">
                  <a:moveTo>
                    <a:pt x="202" y="80"/>
                  </a:moveTo>
                  <a:cubicBezTo>
                    <a:pt x="202" y="36"/>
                    <a:pt x="166" y="0"/>
                    <a:pt x="12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122" y="12"/>
                    <a:pt x="122" y="12"/>
                    <a:pt x="122" y="12"/>
                  </a:cubicBezTo>
                  <a:cubicBezTo>
                    <a:pt x="141" y="12"/>
                    <a:pt x="158" y="20"/>
                    <a:pt x="170" y="32"/>
                  </a:cubicBezTo>
                  <a:cubicBezTo>
                    <a:pt x="183" y="44"/>
                    <a:pt x="190" y="62"/>
                    <a:pt x="190" y="80"/>
                  </a:cubicBezTo>
                  <a:cubicBezTo>
                    <a:pt x="190" y="84"/>
                    <a:pt x="193" y="86"/>
                    <a:pt x="196" y="86"/>
                  </a:cubicBezTo>
                  <a:cubicBezTo>
                    <a:pt x="200" y="86"/>
                    <a:pt x="202" y="84"/>
                    <a:pt x="202" y="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38" name="Freeform 136"/>
            <p:cNvSpPr>
              <a:spLocks/>
            </p:cNvSpPr>
            <p:nvPr/>
          </p:nvSpPr>
          <p:spPr bwMode="auto">
            <a:xfrm>
              <a:off x="7240168" y="2865308"/>
              <a:ext cx="356734" cy="187957"/>
            </a:xfrm>
            <a:custGeom>
              <a:avLst/>
              <a:gdLst>
                <a:gd name="T0" fmla="*/ 12 w 163"/>
                <a:gd name="T1" fmla="*/ 80 h 86"/>
                <a:gd name="T2" fmla="*/ 32 w 163"/>
                <a:gd name="T3" fmla="*/ 32 h 86"/>
                <a:gd name="T4" fmla="*/ 81 w 163"/>
                <a:gd name="T5" fmla="*/ 12 h 86"/>
                <a:gd name="T6" fmla="*/ 157 w 163"/>
                <a:gd name="T7" fmla="*/ 12 h 86"/>
                <a:gd name="T8" fmla="*/ 163 w 163"/>
                <a:gd name="T9" fmla="*/ 6 h 86"/>
                <a:gd name="T10" fmla="*/ 157 w 163"/>
                <a:gd name="T11" fmla="*/ 0 h 86"/>
                <a:gd name="T12" fmla="*/ 81 w 163"/>
                <a:gd name="T13" fmla="*/ 0 h 86"/>
                <a:gd name="T14" fmla="*/ 0 w 163"/>
                <a:gd name="T15" fmla="*/ 80 h 86"/>
                <a:gd name="T16" fmla="*/ 6 w 163"/>
                <a:gd name="T17" fmla="*/ 86 h 86"/>
                <a:gd name="T18" fmla="*/ 12 w 163"/>
                <a:gd name="T19" fmla="*/ 8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86">
                  <a:moveTo>
                    <a:pt x="12" y="80"/>
                  </a:moveTo>
                  <a:cubicBezTo>
                    <a:pt x="12" y="62"/>
                    <a:pt x="20" y="44"/>
                    <a:pt x="32" y="32"/>
                  </a:cubicBezTo>
                  <a:cubicBezTo>
                    <a:pt x="45" y="20"/>
                    <a:pt x="62" y="12"/>
                    <a:pt x="81" y="12"/>
                  </a:cubicBezTo>
                  <a:cubicBezTo>
                    <a:pt x="157" y="12"/>
                    <a:pt x="157" y="12"/>
                    <a:pt x="157" y="12"/>
                  </a:cubicBezTo>
                  <a:cubicBezTo>
                    <a:pt x="160" y="12"/>
                    <a:pt x="163" y="9"/>
                    <a:pt x="163" y="6"/>
                  </a:cubicBezTo>
                  <a:cubicBezTo>
                    <a:pt x="163" y="3"/>
                    <a:pt x="160" y="0"/>
                    <a:pt x="157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6"/>
                    <a:pt x="0" y="80"/>
                  </a:cubicBezTo>
                  <a:cubicBezTo>
                    <a:pt x="0" y="84"/>
                    <a:pt x="3" y="86"/>
                    <a:pt x="6" y="86"/>
                  </a:cubicBezTo>
                  <a:cubicBezTo>
                    <a:pt x="10" y="86"/>
                    <a:pt x="12" y="84"/>
                    <a:pt x="12" y="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39" name="Freeform 137"/>
            <p:cNvSpPr>
              <a:spLocks/>
            </p:cNvSpPr>
            <p:nvPr/>
          </p:nvSpPr>
          <p:spPr bwMode="auto">
            <a:xfrm>
              <a:off x="7614163" y="2660090"/>
              <a:ext cx="203300" cy="203300"/>
            </a:xfrm>
            <a:custGeom>
              <a:avLst/>
              <a:gdLst>
                <a:gd name="T0" fmla="*/ 15 w 93"/>
                <a:gd name="T1" fmla="*/ 79 h 93"/>
                <a:gd name="T2" fmla="*/ 23 w 93"/>
                <a:gd name="T3" fmla="*/ 26 h 93"/>
                <a:gd name="T4" fmla="*/ 93 w 93"/>
                <a:gd name="T5" fmla="*/ 0 h 93"/>
                <a:gd name="T6" fmla="*/ 67 w 93"/>
                <a:gd name="T7" fmla="*/ 70 h 93"/>
                <a:gd name="T8" fmla="*/ 15 w 93"/>
                <a:gd name="T9" fmla="*/ 7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93">
                  <a:moveTo>
                    <a:pt x="15" y="79"/>
                  </a:moveTo>
                  <a:cubicBezTo>
                    <a:pt x="0" y="64"/>
                    <a:pt x="2" y="43"/>
                    <a:pt x="23" y="26"/>
                  </a:cubicBezTo>
                  <a:cubicBezTo>
                    <a:pt x="52" y="4"/>
                    <a:pt x="93" y="0"/>
                    <a:pt x="93" y="0"/>
                  </a:cubicBezTo>
                  <a:cubicBezTo>
                    <a:pt x="93" y="0"/>
                    <a:pt x="89" y="41"/>
                    <a:pt x="67" y="70"/>
                  </a:cubicBezTo>
                  <a:cubicBezTo>
                    <a:pt x="51" y="92"/>
                    <a:pt x="29" y="93"/>
                    <a:pt x="15" y="79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40" name="Freeform 138"/>
            <p:cNvSpPr>
              <a:spLocks/>
            </p:cNvSpPr>
            <p:nvPr/>
          </p:nvSpPr>
          <p:spPr bwMode="auto">
            <a:xfrm>
              <a:off x="7612245" y="2648583"/>
              <a:ext cx="216726" cy="216726"/>
            </a:xfrm>
            <a:custGeom>
              <a:avLst/>
              <a:gdLst>
                <a:gd name="T0" fmla="*/ 16 w 100"/>
                <a:gd name="T1" fmla="*/ 85 h 100"/>
                <a:gd name="T2" fmla="*/ 20 w 100"/>
                <a:gd name="T3" fmla="*/ 80 h 100"/>
                <a:gd name="T4" fmla="*/ 12 w 100"/>
                <a:gd name="T5" fmla="*/ 63 h 100"/>
                <a:gd name="T6" fmla="*/ 16 w 100"/>
                <a:gd name="T7" fmla="*/ 50 h 100"/>
                <a:gd name="T8" fmla="*/ 28 w 100"/>
                <a:gd name="T9" fmla="*/ 37 h 100"/>
                <a:gd name="T10" fmla="*/ 28 w 100"/>
                <a:gd name="T11" fmla="*/ 37 h 100"/>
                <a:gd name="T12" fmla="*/ 72 w 100"/>
                <a:gd name="T13" fmla="*/ 17 h 100"/>
                <a:gd name="T14" fmla="*/ 88 w 100"/>
                <a:gd name="T15" fmla="*/ 13 h 100"/>
                <a:gd name="T16" fmla="*/ 93 w 100"/>
                <a:gd name="T17" fmla="*/ 12 h 100"/>
                <a:gd name="T18" fmla="*/ 95 w 100"/>
                <a:gd name="T19" fmla="*/ 12 h 100"/>
                <a:gd name="T20" fmla="*/ 95 w 100"/>
                <a:gd name="T21" fmla="*/ 12 h 100"/>
                <a:gd name="T22" fmla="*/ 95 w 100"/>
                <a:gd name="T23" fmla="*/ 12 h 100"/>
                <a:gd name="T24" fmla="*/ 94 w 100"/>
                <a:gd name="T25" fmla="*/ 6 h 100"/>
                <a:gd name="T26" fmla="*/ 88 w 100"/>
                <a:gd name="T27" fmla="*/ 6 h 100"/>
                <a:gd name="T28" fmla="*/ 88 w 100"/>
                <a:gd name="T29" fmla="*/ 6 h 100"/>
                <a:gd name="T30" fmla="*/ 83 w 100"/>
                <a:gd name="T31" fmla="*/ 30 h 100"/>
                <a:gd name="T32" fmla="*/ 63 w 100"/>
                <a:gd name="T33" fmla="*/ 73 h 100"/>
                <a:gd name="T34" fmla="*/ 63 w 100"/>
                <a:gd name="T35" fmla="*/ 73 h 100"/>
                <a:gd name="T36" fmla="*/ 50 w 100"/>
                <a:gd name="T37" fmla="*/ 84 h 100"/>
                <a:gd name="T38" fmla="*/ 37 w 100"/>
                <a:gd name="T39" fmla="*/ 88 h 100"/>
                <a:gd name="T40" fmla="*/ 37 w 100"/>
                <a:gd name="T41" fmla="*/ 88 h 100"/>
                <a:gd name="T42" fmla="*/ 20 w 100"/>
                <a:gd name="T43" fmla="*/ 80 h 100"/>
                <a:gd name="T44" fmla="*/ 20 w 100"/>
                <a:gd name="T45" fmla="*/ 80 h 100"/>
                <a:gd name="T46" fmla="*/ 16 w 100"/>
                <a:gd name="T47" fmla="*/ 85 h 100"/>
                <a:gd name="T48" fmla="*/ 12 w 100"/>
                <a:gd name="T49" fmla="*/ 89 h 100"/>
                <a:gd name="T50" fmla="*/ 37 w 100"/>
                <a:gd name="T51" fmla="*/ 100 h 100"/>
                <a:gd name="T52" fmla="*/ 56 w 100"/>
                <a:gd name="T53" fmla="*/ 95 h 100"/>
                <a:gd name="T54" fmla="*/ 73 w 100"/>
                <a:gd name="T55" fmla="*/ 80 h 100"/>
                <a:gd name="T56" fmla="*/ 73 w 100"/>
                <a:gd name="T57" fmla="*/ 80 h 100"/>
                <a:gd name="T58" fmla="*/ 95 w 100"/>
                <a:gd name="T59" fmla="*/ 32 h 100"/>
                <a:gd name="T60" fmla="*/ 100 w 100"/>
                <a:gd name="T61" fmla="*/ 7 h 100"/>
                <a:gd name="T62" fmla="*/ 99 w 100"/>
                <a:gd name="T63" fmla="*/ 2 h 100"/>
                <a:gd name="T64" fmla="*/ 94 w 100"/>
                <a:gd name="T65" fmla="*/ 0 h 100"/>
                <a:gd name="T66" fmla="*/ 69 w 100"/>
                <a:gd name="T67" fmla="*/ 5 h 100"/>
                <a:gd name="T68" fmla="*/ 21 w 100"/>
                <a:gd name="T69" fmla="*/ 28 h 100"/>
                <a:gd name="T70" fmla="*/ 21 w 100"/>
                <a:gd name="T71" fmla="*/ 28 h 100"/>
                <a:gd name="T72" fmla="*/ 6 w 100"/>
                <a:gd name="T73" fmla="*/ 44 h 100"/>
                <a:gd name="T74" fmla="*/ 0 w 100"/>
                <a:gd name="T75" fmla="*/ 63 h 100"/>
                <a:gd name="T76" fmla="*/ 12 w 100"/>
                <a:gd name="T77" fmla="*/ 89 h 100"/>
                <a:gd name="T78" fmla="*/ 12 w 100"/>
                <a:gd name="T79" fmla="*/ 89 h 100"/>
                <a:gd name="T80" fmla="*/ 16 w 100"/>
                <a:gd name="T81" fmla="*/ 8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" h="100">
                  <a:moveTo>
                    <a:pt x="16" y="85"/>
                  </a:moveTo>
                  <a:cubicBezTo>
                    <a:pt x="20" y="80"/>
                    <a:pt x="20" y="80"/>
                    <a:pt x="20" y="80"/>
                  </a:cubicBezTo>
                  <a:cubicBezTo>
                    <a:pt x="15" y="75"/>
                    <a:pt x="12" y="69"/>
                    <a:pt x="12" y="63"/>
                  </a:cubicBezTo>
                  <a:cubicBezTo>
                    <a:pt x="12" y="59"/>
                    <a:pt x="13" y="55"/>
                    <a:pt x="16" y="50"/>
                  </a:cubicBezTo>
                  <a:cubicBezTo>
                    <a:pt x="18" y="46"/>
                    <a:pt x="22" y="41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41" y="27"/>
                    <a:pt x="58" y="20"/>
                    <a:pt x="72" y="17"/>
                  </a:cubicBezTo>
                  <a:cubicBezTo>
                    <a:pt x="78" y="15"/>
                    <a:pt x="84" y="14"/>
                    <a:pt x="88" y="13"/>
                  </a:cubicBezTo>
                  <a:cubicBezTo>
                    <a:pt x="91" y="13"/>
                    <a:pt x="92" y="12"/>
                    <a:pt x="93" y="12"/>
                  </a:cubicBezTo>
                  <a:cubicBezTo>
                    <a:pt x="94" y="12"/>
                    <a:pt x="94" y="12"/>
                    <a:pt x="95" y="12"/>
                  </a:cubicBezTo>
                  <a:cubicBezTo>
                    <a:pt x="95" y="12"/>
                    <a:pt x="95" y="12"/>
                    <a:pt x="95" y="12"/>
                  </a:cubicBezTo>
                  <a:cubicBezTo>
                    <a:pt x="95" y="12"/>
                    <a:pt x="95" y="12"/>
                    <a:pt x="95" y="12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8" y="7"/>
                    <a:pt x="87" y="17"/>
                    <a:pt x="83" y="30"/>
                  </a:cubicBezTo>
                  <a:cubicBezTo>
                    <a:pt x="80" y="43"/>
                    <a:pt x="73" y="59"/>
                    <a:pt x="63" y="73"/>
                  </a:cubicBezTo>
                  <a:cubicBezTo>
                    <a:pt x="63" y="73"/>
                    <a:pt x="63" y="73"/>
                    <a:pt x="63" y="73"/>
                  </a:cubicBezTo>
                  <a:cubicBezTo>
                    <a:pt x="59" y="78"/>
                    <a:pt x="55" y="82"/>
                    <a:pt x="50" y="84"/>
                  </a:cubicBezTo>
                  <a:cubicBezTo>
                    <a:pt x="46" y="87"/>
                    <a:pt x="41" y="88"/>
                    <a:pt x="37" y="88"/>
                  </a:cubicBezTo>
                  <a:cubicBezTo>
                    <a:pt x="37" y="88"/>
                    <a:pt x="37" y="88"/>
                    <a:pt x="37" y="88"/>
                  </a:cubicBezTo>
                  <a:cubicBezTo>
                    <a:pt x="31" y="88"/>
                    <a:pt x="25" y="86"/>
                    <a:pt x="20" y="80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2" y="89"/>
                    <a:pt x="12" y="89"/>
                    <a:pt x="12" y="89"/>
                  </a:cubicBezTo>
                  <a:cubicBezTo>
                    <a:pt x="19" y="96"/>
                    <a:pt x="28" y="100"/>
                    <a:pt x="37" y="100"/>
                  </a:cubicBezTo>
                  <a:cubicBezTo>
                    <a:pt x="44" y="100"/>
                    <a:pt x="50" y="98"/>
                    <a:pt x="56" y="95"/>
                  </a:cubicBezTo>
                  <a:cubicBezTo>
                    <a:pt x="62" y="92"/>
                    <a:pt x="68" y="87"/>
                    <a:pt x="73" y="80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85" y="64"/>
                    <a:pt x="91" y="46"/>
                    <a:pt x="95" y="32"/>
                  </a:cubicBezTo>
                  <a:cubicBezTo>
                    <a:pt x="99" y="17"/>
                    <a:pt x="100" y="7"/>
                    <a:pt x="100" y="7"/>
                  </a:cubicBezTo>
                  <a:cubicBezTo>
                    <a:pt x="100" y="5"/>
                    <a:pt x="100" y="3"/>
                    <a:pt x="99" y="2"/>
                  </a:cubicBezTo>
                  <a:cubicBezTo>
                    <a:pt x="97" y="1"/>
                    <a:pt x="96" y="0"/>
                    <a:pt x="94" y="0"/>
                  </a:cubicBezTo>
                  <a:cubicBezTo>
                    <a:pt x="94" y="0"/>
                    <a:pt x="83" y="1"/>
                    <a:pt x="69" y="5"/>
                  </a:cubicBezTo>
                  <a:cubicBezTo>
                    <a:pt x="54" y="9"/>
                    <a:pt x="36" y="16"/>
                    <a:pt x="21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4" y="33"/>
                    <a:pt x="9" y="38"/>
                    <a:pt x="6" y="44"/>
                  </a:cubicBezTo>
                  <a:cubicBezTo>
                    <a:pt x="2" y="50"/>
                    <a:pt x="0" y="57"/>
                    <a:pt x="0" y="63"/>
                  </a:cubicBezTo>
                  <a:cubicBezTo>
                    <a:pt x="0" y="73"/>
                    <a:pt x="4" y="82"/>
                    <a:pt x="12" y="89"/>
                  </a:cubicBezTo>
                  <a:cubicBezTo>
                    <a:pt x="12" y="89"/>
                    <a:pt x="12" y="89"/>
                    <a:pt x="12" y="89"/>
                  </a:cubicBezTo>
                  <a:lnTo>
                    <a:pt x="16" y="8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41" name="Freeform 139"/>
            <p:cNvSpPr>
              <a:spLocks/>
            </p:cNvSpPr>
            <p:nvPr/>
          </p:nvSpPr>
          <p:spPr bwMode="auto">
            <a:xfrm>
              <a:off x="6914120" y="2779002"/>
              <a:ext cx="352898" cy="187957"/>
            </a:xfrm>
            <a:custGeom>
              <a:avLst/>
              <a:gdLst>
                <a:gd name="T0" fmla="*/ 162 w 162"/>
                <a:gd name="T1" fmla="*/ 80 h 86"/>
                <a:gd name="T2" fmla="*/ 82 w 162"/>
                <a:gd name="T3" fmla="*/ 0 h 86"/>
                <a:gd name="T4" fmla="*/ 6 w 162"/>
                <a:gd name="T5" fmla="*/ 0 h 86"/>
                <a:gd name="T6" fmla="*/ 0 w 162"/>
                <a:gd name="T7" fmla="*/ 6 h 86"/>
                <a:gd name="T8" fmla="*/ 6 w 162"/>
                <a:gd name="T9" fmla="*/ 12 h 86"/>
                <a:gd name="T10" fmla="*/ 82 w 162"/>
                <a:gd name="T11" fmla="*/ 12 h 86"/>
                <a:gd name="T12" fmla="*/ 130 w 162"/>
                <a:gd name="T13" fmla="*/ 32 h 86"/>
                <a:gd name="T14" fmla="*/ 150 w 162"/>
                <a:gd name="T15" fmla="*/ 80 h 86"/>
                <a:gd name="T16" fmla="*/ 156 w 162"/>
                <a:gd name="T17" fmla="*/ 86 h 86"/>
                <a:gd name="T18" fmla="*/ 162 w 162"/>
                <a:gd name="T19" fmla="*/ 8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2" h="86">
                  <a:moveTo>
                    <a:pt x="162" y="80"/>
                  </a:moveTo>
                  <a:cubicBezTo>
                    <a:pt x="162" y="36"/>
                    <a:pt x="126" y="0"/>
                    <a:pt x="8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101" y="12"/>
                    <a:pt x="118" y="20"/>
                    <a:pt x="130" y="32"/>
                  </a:cubicBezTo>
                  <a:cubicBezTo>
                    <a:pt x="143" y="44"/>
                    <a:pt x="150" y="62"/>
                    <a:pt x="150" y="80"/>
                  </a:cubicBezTo>
                  <a:cubicBezTo>
                    <a:pt x="150" y="84"/>
                    <a:pt x="153" y="86"/>
                    <a:pt x="156" y="86"/>
                  </a:cubicBezTo>
                  <a:cubicBezTo>
                    <a:pt x="160" y="86"/>
                    <a:pt x="162" y="84"/>
                    <a:pt x="162" y="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42" name="Freeform 140"/>
            <p:cNvSpPr>
              <a:spLocks/>
            </p:cNvSpPr>
            <p:nvPr/>
          </p:nvSpPr>
          <p:spPr bwMode="auto">
            <a:xfrm>
              <a:off x="6691641" y="2573784"/>
              <a:ext cx="203300" cy="203300"/>
            </a:xfrm>
            <a:custGeom>
              <a:avLst/>
              <a:gdLst>
                <a:gd name="T0" fmla="*/ 79 w 93"/>
                <a:gd name="T1" fmla="*/ 79 h 93"/>
                <a:gd name="T2" fmla="*/ 71 w 93"/>
                <a:gd name="T3" fmla="*/ 26 h 93"/>
                <a:gd name="T4" fmla="*/ 0 w 93"/>
                <a:gd name="T5" fmla="*/ 0 h 93"/>
                <a:gd name="T6" fmla="*/ 27 w 93"/>
                <a:gd name="T7" fmla="*/ 70 h 93"/>
                <a:gd name="T8" fmla="*/ 79 w 93"/>
                <a:gd name="T9" fmla="*/ 7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93">
                  <a:moveTo>
                    <a:pt x="79" y="79"/>
                  </a:moveTo>
                  <a:cubicBezTo>
                    <a:pt x="93" y="64"/>
                    <a:pt x="92" y="43"/>
                    <a:pt x="71" y="26"/>
                  </a:cubicBezTo>
                  <a:cubicBezTo>
                    <a:pt x="41" y="4"/>
                    <a:pt x="0" y="0"/>
                    <a:pt x="0" y="0"/>
                  </a:cubicBezTo>
                  <a:cubicBezTo>
                    <a:pt x="0" y="0"/>
                    <a:pt x="4" y="41"/>
                    <a:pt x="27" y="70"/>
                  </a:cubicBezTo>
                  <a:cubicBezTo>
                    <a:pt x="43" y="92"/>
                    <a:pt x="64" y="93"/>
                    <a:pt x="79" y="79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43" name="Freeform 141"/>
            <p:cNvSpPr>
              <a:spLocks/>
            </p:cNvSpPr>
            <p:nvPr/>
          </p:nvSpPr>
          <p:spPr bwMode="auto">
            <a:xfrm>
              <a:off x="6678216" y="2560358"/>
              <a:ext cx="218643" cy="218643"/>
            </a:xfrm>
            <a:custGeom>
              <a:avLst/>
              <a:gdLst>
                <a:gd name="T0" fmla="*/ 85 w 100"/>
                <a:gd name="T1" fmla="*/ 85 h 100"/>
                <a:gd name="T2" fmla="*/ 89 w 100"/>
                <a:gd name="T3" fmla="*/ 89 h 100"/>
                <a:gd name="T4" fmla="*/ 100 w 100"/>
                <a:gd name="T5" fmla="*/ 63 h 100"/>
                <a:gd name="T6" fmla="*/ 95 w 100"/>
                <a:gd name="T7" fmla="*/ 44 h 100"/>
                <a:gd name="T8" fmla="*/ 80 w 100"/>
                <a:gd name="T9" fmla="*/ 28 h 100"/>
                <a:gd name="T10" fmla="*/ 80 w 100"/>
                <a:gd name="T11" fmla="*/ 28 h 100"/>
                <a:gd name="T12" fmla="*/ 32 w 100"/>
                <a:gd name="T13" fmla="*/ 5 h 100"/>
                <a:gd name="T14" fmla="*/ 7 w 100"/>
                <a:gd name="T15" fmla="*/ 0 h 100"/>
                <a:gd name="T16" fmla="*/ 2 w 100"/>
                <a:gd name="T17" fmla="*/ 2 h 100"/>
                <a:gd name="T18" fmla="*/ 0 w 100"/>
                <a:gd name="T19" fmla="*/ 7 h 100"/>
                <a:gd name="T20" fmla="*/ 5 w 100"/>
                <a:gd name="T21" fmla="*/ 32 h 100"/>
                <a:gd name="T22" fmla="*/ 28 w 100"/>
                <a:gd name="T23" fmla="*/ 80 h 100"/>
                <a:gd name="T24" fmla="*/ 28 w 100"/>
                <a:gd name="T25" fmla="*/ 80 h 100"/>
                <a:gd name="T26" fmla="*/ 45 w 100"/>
                <a:gd name="T27" fmla="*/ 95 h 100"/>
                <a:gd name="T28" fmla="*/ 63 w 100"/>
                <a:gd name="T29" fmla="*/ 100 h 100"/>
                <a:gd name="T30" fmla="*/ 89 w 100"/>
                <a:gd name="T31" fmla="*/ 89 h 100"/>
                <a:gd name="T32" fmla="*/ 89 w 100"/>
                <a:gd name="T33" fmla="*/ 89 h 100"/>
                <a:gd name="T34" fmla="*/ 85 w 100"/>
                <a:gd name="T35" fmla="*/ 85 h 100"/>
                <a:gd name="T36" fmla="*/ 81 w 100"/>
                <a:gd name="T37" fmla="*/ 80 h 100"/>
                <a:gd name="T38" fmla="*/ 63 w 100"/>
                <a:gd name="T39" fmla="*/ 88 h 100"/>
                <a:gd name="T40" fmla="*/ 51 w 100"/>
                <a:gd name="T41" fmla="*/ 84 h 100"/>
                <a:gd name="T42" fmla="*/ 38 w 100"/>
                <a:gd name="T43" fmla="*/ 73 h 100"/>
                <a:gd name="T44" fmla="*/ 38 w 100"/>
                <a:gd name="T45" fmla="*/ 73 h 100"/>
                <a:gd name="T46" fmla="*/ 17 w 100"/>
                <a:gd name="T47" fmla="*/ 29 h 100"/>
                <a:gd name="T48" fmla="*/ 13 w 100"/>
                <a:gd name="T49" fmla="*/ 12 h 100"/>
                <a:gd name="T50" fmla="*/ 13 w 100"/>
                <a:gd name="T51" fmla="*/ 7 h 100"/>
                <a:gd name="T52" fmla="*/ 12 w 100"/>
                <a:gd name="T53" fmla="*/ 6 h 100"/>
                <a:gd name="T54" fmla="*/ 12 w 100"/>
                <a:gd name="T55" fmla="*/ 6 h 100"/>
                <a:gd name="T56" fmla="*/ 12 w 100"/>
                <a:gd name="T57" fmla="*/ 6 h 100"/>
                <a:gd name="T58" fmla="*/ 6 w 100"/>
                <a:gd name="T59" fmla="*/ 6 h 100"/>
                <a:gd name="T60" fmla="*/ 6 w 100"/>
                <a:gd name="T61" fmla="*/ 12 h 100"/>
                <a:gd name="T62" fmla="*/ 6 w 100"/>
                <a:gd name="T63" fmla="*/ 12 h 100"/>
                <a:gd name="T64" fmla="*/ 30 w 100"/>
                <a:gd name="T65" fmla="*/ 17 h 100"/>
                <a:gd name="T66" fmla="*/ 73 w 100"/>
                <a:gd name="T67" fmla="*/ 37 h 100"/>
                <a:gd name="T68" fmla="*/ 73 w 100"/>
                <a:gd name="T69" fmla="*/ 37 h 100"/>
                <a:gd name="T70" fmla="*/ 85 w 100"/>
                <a:gd name="T71" fmla="*/ 50 h 100"/>
                <a:gd name="T72" fmla="*/ 88 w 100"/>
                <a:gd name="T73" fmla="*/ 63 h 100"/>
                <a:gd name="T74" fmla="*/ 81 w 100"/>
                <a:gd name="T75" fmla="*/ 80 h 100"/>
                <a:gd name="T76" fmla="*/ 81 w 100"/>
                <a:gd name="T77" fmla="*/ 80 h 100"/>
                <a:gd name="T78" fmla="*/ 85 w 100"/>
                <a:gd name="T79" fmla="*/ 8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0" h="100">
                  <a:moveTo>
                    <a:pt x="85" y="85"/>
                  </a:moveTo>
                  <a:cubicBezTo>
                    <a:pt x="89" y="89"/>
                    <a:pt x="89" y="89"/>
                    <a:pt x="89" y="89"/>
                  </a:cubicBezTo>
                  <a:cubicBezTo>
                    <a:pt x="96" y="82"/>
                    <a:pt x="100" y="73"/>
                    <a:pt x="100" y="63"/>
                  </a:cubicBezTo>
                  <a:cubicBezTo>
                    <a:pt x="100" y="57"/>
                    <a:pt x="99" y="50"/>
                    <a:pt x="95" y="44"/>
                  </a:cubicBezTo>
                  <a:cubicBezTo>
                    <a:pt x="92" y="38"/>
                    <a:pt x="87" y="33"/>
                    <a:pt x="80" y="28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65" y="16"/>
                    <a:pt x="46" y="9"/>
                    <a:pt x="32" y="5"/>
                  </a:cubicBezTo>
                  <a:cubicBezTo>
                    <a:pt x="18" y="1"/>
                    <a:pt x="7" y="0"/>
                    <a:pt x="7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0" y="7"/>
                    <a:pt x="1" y="17"/>
                    <a:pt x="5" y="32"/>
                  </a:cubicBezTo>
                  <a:cubicBezTo>
                    <a:pt x="9" y="46"/>
                    <a:pt x="16" y="64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ubicBezTo>
                    <a:pt x="33" y="87"/>
                    <a:pt x="39" y="92"/>
                    <a:pt x="45" y="95"/>
                  </a:cubicBezTo>
                  <a:cubicBezTo>
                    <a:pt x="51" y="98"/>
                    <a:pt x="57" y="100"/>
                    <a:pt x="63" y="100"/>
                  </a:cubicBezTo>
                  <a:cubicBezTo>
                    <a:pt x="73" y="100"/>
                    <a:pt x="82" y="96"/>
                    <a:pt x="89" y="89"/>
                  </a:cubicBezTo>
                  <a:cubicBezTo>
                    <a:pt x="89" y="89"/>
                    <a:pt x="89" y="89"/>
                    <a:pt x="89" y="89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81" y="80"/>
                    <a:pt x="81" y="80"/>
                    <a:pt x="81" y="80"/>
                  </a:cubicBezTo>
                  <a:cubicBezTo>
                    <a:pt x="75" y="86"/>
                    <a:pt x="69" y="88"/>
                    <a:pt x="63" y="88"/>
                  </a:cubicBezTo>
                  <a:cubicBezTo>
                    <a:pt x="59" y="88"/>
                    <a:pt x="55" y="87"/>
                    <a:pt x="51" y="84"/>
                  </a:cubicBezTo>
                  <a:cubicBezTo>
                    <a:pt x="46" y="82"/>
                    <a:pt x="42" y="78"/>
                    <a:pt x="38" y="73"/>
                  </a:cubicBezTo>
                  <a:cubicBezTo>
                    <a:pt x="38" y="73"/>
                    <a:pt x="38" y="73"/>
                    <a:pt x="38" y="73"/>
                  </a:cubicBezTo>
                  <a:cubicBezTo>
                    <a:pt x="27" y="59"/>
                    <a:pt x="21" y="42"/>
                    <a:pt x="17" y="29"/>
                  </a:cubicBezTo>
                  <a:cubicBezTo>
                    <a:pt x="15" y="22"/>
                    <a:pt x="14" y="16"/>
                    <a:pt x="13" y="12"/>
                  </a:cubicBezTo>
                  <a:cubicBezTo>
                    <a:pt x="13" y="10"/>
                    <a:pt x="13" y="8"/>
                    <a:pt x="13" y="7"/>
                  </a:cubicBezTo>
                  <a:cubicBezTo>
                    <a:pt x="12" y="7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2"/>
                    <a:pt x="17" y="13"/>
                    <a:pt x="30" y="17"/>
                  </a:cubicBezTo>
                  <a:cubicBezTo>
                    <a:pt x="43" y="21"/>
                    <a:pt x="60" y="27"/>
                    <a:pt x="73" y="37"/>
                  </a:cubicBezTo>
                  <a:cubicBezTo>
                    <a:pt x="73" y="37"/>
                    <a:pt x="73" y="37"/>
                    <a:pt x="73" y="37"/>
                  </a:cubicBezTo>
                  <a:cubicBezTo>
                    <a:pt x="78" y="41"/>
                    <a:pt x="82" y="46"/>
                    <a:pt x="85" y="50"/>
                  </a:cubicBezTo>
                  <a:cubicBezTo>
                    <a:pt x="87" y="55"/>
                    <a:pt x="88" y="59"/>
                    <a:pt x="88" y="63"/>
                  </a:cubicBezTo>
                  <a:cubicBezTo>
                    <a:pt x="88" y="69"/>
                    <a:pt x="86" y="75"/>
                    <a:pt x="81" y="80"/>
                  </a:cubicBezTo>
                  <a:cubicBezTo>
                    <a:pt x="81" y="80"/>
                    <a:pt x="81" y="80"/>
                    <a:pt x="81" y="80"/>
                  </a:cubicBezTo>
                  <a:lnTo>
                    <a:pt x="85" y="8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44" name="Oval 142"/>
            <p:cNvSpPr>
              <a:spLocks noChangeArrowheads="1"/>
            </p:cNvSpPr>
            <p:nvPr/>
          </p:nvSpPr>
          <p:spPr bwMode="auto">
            <a:xfrm>
              <a:off x="7518267" y="2949697"/>
              <a:ext cx="130419" cy="130419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45" name="Freeform 143"/>
            <p:cNvSpPr>
              <a:spLocks/>
            </p:cNvSpPr>
            <p:nvPr/>
          </p:nvSpPr>
          <p:spPr bwMode="auto">
            <a:xfrm>
              <a:off x="7504841" y="2936272"/>
              <a:ext cx="157270" cy="157270"/>
            </a:xfrm>
            <a:custGeom>
              <a:avLst/>
              <a:gdLst>
                <a:gd name="T0" fmla="*/ 66 w 72"/>
                <a:gd name="T1" fmla="*/ 36 h 72"/>
                <a:gd name="T2" fmla="*/ 60 w 72"/>
                <a:gd name="T3" fmla="*/ 36 h 72"/>
                <a:gd name="T4" fmla="*/ 53 w 72"/>
                <a:gd name="T5" fmla="*/ 53 h 72"/>
                <a:gd name="T6" fmla="*/ 36 w 72"/>
                <a:gd name="T7" fmla="*/ 60 h 72"/>
                <a:gd name="T8" fmla="*/ 19 w 72"/>
                <a:gd name="T9" fmla="*/ 53 h 72"/>
                <a:gd name="T10" fmla="*/ 12 w 72"/>
                <a:gd name="T11" fmla="*/ 36 h 72"/>
                <a:gd name="T12" fmla="*/ 19 w 72"/>
                <a:gd name="T13" fmla="*/ 19 h 72"/>
                <a:gd name="T14" fmla="*/ 36 w 72"/>
                <a:gd name="T15" fmla="*/ 12 h 72"/>
                <a:gd name="T16" fmla="*/ 53 w 72"/>
                <a:gd name="T17" fmla="*/ 19 h 72"/>
                <a:gd name="T18" fmla="*/ 60 w 72"/>
                <a:gd name="T19" fmla="*/ 36 h 72"/>
                <a:gd name="T20" fmla="*/ 66 w 72"/>
                <a:gd name="T21" fmla="*/ 36 h 72"/>
                <a:gd name="T22" fmla="*/ 72 w 72"/>
                <a:gd name="T23" fmla="*/ 36 h 72"/>
                <a:gd name="T24" fmla="*/ 36 w 72"/>
                <a:gd name="T25" fmla="*/ 0 h 72"/>
                <a:gd name="T26" fmla="*/ 0 w 72"/>
                <a:gd name="T27" fmla="*/ 36 h 72"/>
                <a:gd name="T28" fmla="*/ 36 w 72"/>
                <a:gd name="T29" fmla="*/ 72 h 72"/>
                <a:gd name="T30" fmla="*/ 72 w 72"/>
                <a:gd name="T31" fmla="*/ 36 h 72"/>
                <a:gd name="T32" fmla="*/ 66 w 72"/>
                <a:gd name="T33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" h="72">
                  <a:moveTo>
                    <a:pt x="66" y="36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60" y="43"/>
                    <a:pt x="57" y="49"/>
                    <a:pt x="53" y="53"/>
                  </a:cubicBezTo>
                  <a:cubicBezTo>
                    <a:pt x="49" y="57"/>
                    <a:pt x="43" y="60"/>
                    <a:pt x="36" y="60"/>
                  </a:cubicBezTo>
                  <a:cubicBezTo>
                    <a:pt x="29" y="60"/>
                    <a:pt x="23" y="57"/>
                    <a:pt x="19" y="53"/>
                  </a:cubicBezTo>
                  <a:cubicBezTo>
                    <a:pt x="15" y="49"/>
                    <a:pt x="12" y="43"/>
                    <a:pt x="12" y="36"/>
                  </a:cubicBezTo>
                  <a:cubicBezTo>
                    <a:pt x="12" y="29"/>
                    <a:pt x="15" y="24"/>
                    <a:pt x="19" y="19"/>
                  </a:cubicBezTo>
                  <a:cubicBezTo>
                    <a:pt x="23" y="15"/>
                    <a:pt x="29" y="12"/>
                    <a:pt x="36" y="12"/>
                  </a:cubicBezTo>
                  <a:cubicBezTo>
                    <a:pt x="43" y="12"/>
                    <a:pt x="49" y="15"/>
                    <a:pt x="53" y="19"/>
                  </a:cubicBezTo>
                  <a:cubicBezTo>
                    <a:pt x="57" y="24"/>
                    <a:pt x="60" y="29"/>
                    <a:pt x="60" y="36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72" y="36"/>
                    <a:pt x="72" y="36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6" y="72"/>
                    <a:pt x="72" y="56"/>
                    <a:pt x="72" y="36"/>
                  </a:cubicBezTo>
                  <a:lnTo>
                    <a:pt x="66" y="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50" name="Oval 148"/>
            <p:cNvSpPr>
              <a:spLocks noChangeArrowheads="1"/>
            </p:cNvSpPr>
            <p:nvPr/>
          </p:nvSpPr>
          <p:spPr bwMode="auto">
            <a:xfrm>
              <a:off x="7453057" y="3306431"/>
              <a:ext cx="130419" cy="130419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51" name="Freeform 149"/>
            <p:cNvSpPr>
              <a:spLocks/>
            </p:cNvSpPr>
            <p:nvPr/>
          </p:nvSpPr>
          <p:spPr bwMode="auto">
            <a:xfrm>
              <a:off x="7439632" y="3293006"/>
              <a:ext cx="157270" cy="157270"/>
            </a:xfrm>
            <a:custGeom>
              <a:avLst/>
              <a:gdLst>
                <a:gd name="T0" fmla="*/ 66 w 72"/>
                <a:gd name="T1" fmla="*/ 36 h 72"/>
                <a:gd name="T2" fmla="*/ 60 w 72"/>
                <a:gd name="T3" fmla="*/ 36 h 72"/>
                <a:gd name="T4" fmla="*/ 53 w 72"/>
                <a:gd name="T5" fmla="*/ 53 h 72"/>
                <a:gd name="T6" fmla="*/ 36 w 72"/>
                <a:gd name="T7" fmla="*/ 60 h 72"/>
                <a:gd name="T8" fmla="*/ 19 w 72"/>
                <a:gd name="T9" fmla="*/ 53 h 72"/>
                <a:gd name="T10" fmla="*/ 12 w 72"/>
                <a:gd name="T11" fmla="*/ 36 h 72"/>
                <a:gd name="T12" fmla="*/ 19 w 72"/>
                <a:gd name="T13" fmla="*/ 19 h 72"/>
                <a:gd name="T14" fmla="*/ 36 w 72"/>
                <a:gd name="T15" fmla="*/ 12 h 72"/>
                <a:gd name="T16" fmla="*/ 53 w 72"/>
                <a:gd name="T17" fmla="*/ 19 h 72"/>
                <a:gd name="T18" fmla="*/ 60 w 72"/>
                <a:gd name="T19" fmla="*/ 36 h 72"/>
                <a:gd name="T20" fmla="*/ 66 w 72"/>
                <a:gd name="T21" fmla="*/ 36 h 72"/>
                <a:gd name="T22" fmla="*/ 72 w 72"/>
                <a:gd name="T23" fmla="*/ 36 h 72"/>
                <a:gd name="T24" fmla="*/ 36 w 72"/>
                <a:gd name="T25" fmla="*/ 0 h 72"/>
                <a:gd name="T26" fmla="*/ 0 w 72"/>
                <a:gd name="T27" fmla="*/ 36 h 72"/>
                <a:gd name="T28" fmla="*/ 36 w 72"/>
                <a:gd name="T29" fmla="*/ 72 h 72"/>
                <a:gd name="T30" fmla="*/ 72 w 72"/>
                <a:gd name="T31" fmla="*/ 36 h 72"/>
                <a:gd name="T32" fmla="*/ 66 w 72"/>
                <a:gd name="T33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" h="72">
                  <a:moveTo>
                    <a:pt x="66" y="36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60" y="43"/>
                    <a:pt x="57" y="49"/>
                    <a:pt x="53" y="53"/>
                  </a:cubicBezTo>
                  <a:cubicBezTo>
                    <a:pt x="49" y="57"/>
                    <a:pt x="43" y="60"/>
                    <a:pt x="36" y="60"/>
                  </a:cubicBezTo>
                  <a:cubicBezTo>
                    <a:pt x="29" y="60"/>
                    <a:pt x="23" y="57"/>
                    <a:pt x="19" y="53"/>
                  </a:cubicBezTo>
                  <a:cubicBezTo>
                    <a:pt x="15" y="49"/>
                    <a:pt x="12" y="43"/>
                    <a:pt x="12" y="36"/>
                  </a:cubicBezTo>
                  <a:cubicBezTo>
                    <a:pt x="12" y="29"/>
                    <a:pt x="15" y="23"/>
                    <a:pt x="19" y="19"/>
                  </a:cubicBezTo>
                  <a:cubicBezTo>
                    <a:pt x="23" y="15"/>
                    <a:pt x="29" y="12"/>
                    <a:pt x="36" y="12"/>
                  </a:cubicBezTo>
                  <a:cubicBezTo>
                    <a:pt x="43" y="12"/>
                    <a:pt x="49" y="15"/>
                    <a:pt x="53" y="19"/>
                  </a:cubicBezTo>
                  <a:cubicBezTo>
                    <a:pt x="57" y="23"/>
                    <a:pt x="60" y="29"/>
                    <a:pt x="60" y="36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72" y="36"/>
                    <a:pt x="72" y="36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6" y="72"/>
                    <a:pt x="72" y="56"/>
                    <a:pt x="72" y="36"/>
                  </a:cubicBezTo>
                  <a:lnTo>
                    <a:pt x="66" y="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7460443" y="5521704"/>
              <a:ext cx="1732983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Provide actionable insights for moderators, including decision-making support and automated templates for user responses</a:t>
              </a: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8224063" y="1340558"/>
            <a:ext cx="3140369" cy="4781310"/>
            <a:chOff x="8224063" y="1340558"/>
            <a:chExt cx="3140369" cy="4781310"/>
          </a:xfrm>
        </p:grpSpPr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8933696" y="1584134"/>
              <a:ext cx="199464" cy="203300"/>
            </a:xfrm>
            <a:custGeom>
              <a:avLst/>
              <a:gdLst>
                <a:gd name="T0" fmla="*/ 78 w 92"/>
                <a:gd name="T1" fmla="*/ 79 h 93"/>
                <a:gd name="T2" fmla="*/ 26 w 92"/>
                <a:gd name="T3" fmla="*/ 70 h 93"/>
                <a:gd name="T4" fmla="*/ 0 w 92"/>
                <a:gd name="T5" fmla="*/ 0 h 93"/>
                <a:gd name="T6" fmla="*/ 70 w 92"/>
                <a:gd name="T7" fmla="*/ 26 h 93"/>
                <a:gd name="T8" fmla="*/ 78 w 92"/>
                <a:gd name="T9" fmla="*/ 7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93">
                  <a:moveTo>
                    <a:pt x="78" y="79"/>
                  </a:moveTo>
                  <a:cubicBezTo>
                    <a:pt x="64" y="93"/>
                    <a:pt x="42" y="92"/>
                    <a:pt x="26" y="70"/>
                  </a:cubicBezTo>
                  <a:cubicBezTo>
                    <a:pt x="4" y="41"/>
                    <a:pt x="0" y="0"/>
                    <a:pt x="0" y="0"/>
                  </a:cubicBezTo>
                  <a:cubicBezTo>
                    <a:pt x="0" y="0"/>
                    <a:pt x="41" y="4"/>
                    <a:pt x="70" y="26"/>
                  </a:cubicBezTo>
                  <a:cubicBezTo>
                    <a:pt x="91" y="43"/>
                    <a:pt x="92" y="64"/>
                    <a:pt x="78" y="79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918352" y="1570709"/>
              <a:ext cx="218643" cy="218643"/>
            </a:xfrm>
            <a:custGeom>
              <a:avLst/>
              <a:gdLst>
                <a:gd name="T0" fmla="*/ 85 w 100"/>
                <a:gd name="T1" fmla="*/ 85 h 100"/>
                <a:gd name="T2" fmla="*/ 81 w 100"/>
                <a:gd name="T3" fmla="*/ 80 h 100"/>
                <a:gd name="T4" fmla="*/ 63 w 100"/>
                <a:gd name="T5" fmla="*/ 88 h 100"/>
                <a:gd name="T6" fmla="*/ 51 w 100"/>
                <a:gd name="T7" fmla="*/ 84 h 100"/>
                <a:gd name="T8" fmla="*/ 38 w 100"/>
                <a:gd name="T9" fmla="*/ 73 h 100"/>
                <a:gd name="T10" fmla="*/ 17 w 100"/>
                <a:gd name="T11" fmla="*/ 29 h 100"/>
                <a:gd name="T12" fmla="*/ 13 w 100"/>
                <a:gd name="T13" fmla="*/ 12 h 100"/>
                <a:gd name="T14" fmla="*/ 13 w 100"/>
                <a:gd name="T15" fmla="*/ 7 h 100"/>
                <a:gd name="T16" fmla="*/ 13 w 100"/>
                <a:gd name="T17" fmla="*/ 6 h 100"/>
                <a:gd name="T18" fmla="*/ 13 w 100"/>
                <a:gd name="T19" fmla="*/ 6 h 100"/>
                <a:gd name="T20" fmla="*/ 13 w 100"/>
                <a:gd name="T21" fmla="*/ 5 h 100"/>
                <a:gd name="T22" fmla="*/ 7 w 100"/>
                <a:gd name="T23" fmla="*/ 6 h 100"/>
                <a:gd name="T24" fmla="*/ 6 w 100"/>
                <a:gd name="T25" fmla="*/ 12 h 100"/>
                <a:gd name="T26" fmla="*/ 6 w 100"/>
                <a:gd name="T27" fmla="*/ 12 h 100"/>
                <a:gd name="T28" fmla="*/ 30 w 100"/>
                <a:gd name="T29" fmla="*/ 17 h 100"/>
                <a:gd name="T30" fmla="*/ 73 w 100"/>
                <a:gd name="T31" fmla="*/ 37 h 100"/>
                <a:gd name="T32" fmla="*/ 85 w 100"/>
                <a:gd name="T33" fmla="*/ 50 h 100"/>
                <a:gd name="T34" fmla="*/ 88 w 100"/>
                <a:gd name="T35" fmla="*/ 63 h 100"/>
                <a:gd name="T36" fmla="*/ 81 w 100"/>
                <a:gd name="T37" fmla="*/ 80 h 100"/>
                <a:gd name="T38" fmla="*/ 85 w 100"/>
                <a:gd name="T39" fmla="*/ 85 h 100"/>
                <a:gd name="T40" fmla="*/ 89 w 100"/>
                <a:gd name="T41" fmla="*/ 89 h 100"/>
                <a:gd name="T42" fmla="*/ 100 w 100"/>
                <a:gd name="T43" fmla="*/ 63 h 100"/>
                <a:gd name="T44" fmla="*/ 95 w 100"/>
                <a:gd name="T45" fmla="*/ 44 h 100"/>
                <a:gd name="T46" fmla="*/ 80 w 100"/>
                <a:gd name="T47" fmla="*/ 28 h 100"/>
                <a:gd name="T48" fmla="*/ 32 w 100"/>
                <a:gd name="T49" fmla="*/ 5 h 100"/>
                <a:gd name="T50" fmla="*/ 7 w 100"/>
                <a:gd name="T51" fmla="*/ 0 h 100"/>
                <a:gd name="T52" fmla="*/ 2 w 100"/>
                <a:gd name="T53" fmla="*/ 2 h 100"/>
                <a:gd name="T54" fmla="*/ 1 w 100"/>
                <a:gd name="T55" fmla="*/ 7 h 100"/>
                <a:gd name="T56" fmla="*/ 6 w 100"/>
                <a:gd name="T57" fmla="*/ 32 h 100"/>
                <a:gd name="T58" fmla="*/ 28 w 100"/>
                <a:gd name="T59" fmla="*/ 80 h 100"/>
                <a:gd name="T60" fmla="*/ 45 w 100"/>
                <a:gd name="T61" fmla="*/ 95 h 100"/>
                <a:gd name="T62" fmla="*/ 63 w 100"/>
                <a:gd name="T63" fmla="*/ 100 h 100"/>
                <a:gd name="T64" fmla="*/ 89 w 100"/>
                <a:gd name="T65" fmla="*/ 89 h 100"/>
                <a:gd name="T66" fmla="*/ 85 w 100"/>
                <a:gd name="T67" fmla="*/ 8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0" h="100">
                  <a:moveTo>
                    <a:pt x="85" y="85"/>
                  </a:moveTo>
                  <a:cubicBezTo>
                    <a:pt x="81" y="80"/>
                    <a:pt x="81" y="80"/>
                    <a:pt x="81" y="80"/>
                  </a:cubicBezTo>
                  <a:cubicBezTo>
                    <a:pt x="76" y="86"/>
                    <a:pt x="70" y="88"/>
                    <a:pt x="63" y="88"/>
                  </a:cubicBezTo>
                  <a:cubicBezTo>
                    <a:pt x="59" y="88"/>
                    <a:pt x="55" y="87"/>
                    <a:pt x="51" y="84"/>
                  </a:cubicBezTo>
                  <a:cubicBezTo>
                    <a:pt x="46" y="82"/>
                    <a:pt x="42" y="78"/>
                    <a:pt x="38" y="73"/>
                  </a:cubicBezTo>
                  <a:cubicBezTo>
                    <a:pt x="27" y="59"/>
                    <a:pt x="21" y="42"/>
                    <a:pt x="17" y="29"/>
                  </a:cubicBezTo>
                  <a:cubicBezTo>
                    <a:pt x="15" y="22"/>
                    <a:pt x="14" y="16"/>
                    <a:pt x="13" y="12"/>
                  </a:cubicBezTo>
                  <a:cubicBezTo>
                    <a:pt x="13" y="10"/>
                    <a:pt x="13" y="8"/>
                    <a:pt x="13" y="7"/>
                  </a:cubicBezTo>
                  <a:cubicBezTo>
                    <a:pt x="13" y="7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2"/>
                    <a:pt x="17" y="13"/>
                    <a:pt x="30" y="17"/>
                  </a:cubicBezTo>
                  <a:cubicBezTo>
                    <a:pt x="44" y="21"/>
                    <a:pt x="60" y="27"/>
                    <a:pt x="73" y="37"/>
                  </a:cubicBezTo>
                  <a:cubicBezTo>
                    <a:pt x="79" y="41"/>
                    <a:pt x="82" y="46"/>
                    <a:pt x="85" y="50"/>
                  </a:cubicBezTo>
                  <a:cubicBezTo>
                    <a:pt x="87" y="55"/>
                    <a:pt x="88" y="59"/>
                    <a:pt x="88" y="63"/>
                  </a:cubicBezTo>
                  <a:cubicBezTo>
                    <a:pt x="88" y="69"/>
                    <a:pt x="86" y="75"/>
                    <a:pt x="81" y="80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89" y="89"/>
                    <a:pt x="89" y="89"/>
                    <a:pt x="89" y="89"/>
                  </a:cubicBezTo>
                  <a:cubicBezTo>
                    <a:pt x="96" y="82"/>
                    <a:pt x="100" y="73"/>
                    <a:pt x="100" y="63"/>
                  </a:cubicBezTo>
                  <a:cubicBezTo>
                    <a:pt x="100" y="57"/>
                    <a:pt x="99" y="50"/>
                    <a:pt x="95" y="44"/>
                  </a:cubicBezTo>
                  <a:cubicBezTo>
                    <a:pt x="92" y="38"/>
                    <a:pt x="87" y="33"/>
                    <a:pt x="80" y="28"/>
                  </a:cubicBezTo>
                  <a:cubicBezTo>
                    <a:pt x="65" y="16"/>
                    <a:pt x="47" y="9"/>
                    <a:pt x="32" y="5"/>
                  </a:cubicBezTo>
                  <a:cubicBezTo>
                    <a:pt x="18" y="1"/>
                    <a:pt x="7" y="0"/>
                    <a:pt x="7" y="0"/>
                  </a:cubicBezTo>
                  <a:cubicBezTo>
                    <a:pt x="5" y="0"/>
                    <a:pt x="4" y="1"/>
                    <a:pt x="2" y="2"/>
                  </a:cubicBezTo>
                  <a:cubicBezTo>
                    <a:pt x="1" y="3"/>
                    <a:pt x="0" y="5"/>
                    <a:pt x="1" y="7"/>
                  </a:cubicBezTo>
                  <a:cubicBezTo>
                    <a:pt x="1" y="7"/>
                    <a:pt x="2" y="17"/>
                    <a:pt x="6" y="32"/>
                  </a:cubicBezTo>
                  <a:cubicBezTo>
                    <a:pt x="10" y="46"/>
                    <a:pt x="16" y="64"/>
                    <a:pt x="28" y="80"/>
                  </a:cubicBezTo>
                  <a:cubicBezTo>
                    <a:pt x="33" y="86"/>
                    <a:pt x="39" y="92"/>
                    <a:pt x="45" y="95"/>
                  </a:cubicBezTo>
                  <a:cubicBezTo>
                    <a:pt x="51" y="98"/>
                    <a:pt x="57" y="100"/>
                    <a:pt x="63" y="100"/>
                  </a:cubicBezTo>
                  <a:cubicBezTo>
                    <a:pt x="73" y="100"/>
                    <a:pt x="82" y="96"/>
                    <a:pt x="89" y="89"/>
                  </a:cubicBezTo>
                  <a:lnTo>
                    <a:pt x="85" y="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9167683" y="1584134"/>
              <a:ext cx="199464" cy="203300"/>
            </a:xfrm>
            <a:custGeom>
              <a:avLst/>
              <a:gdLst>
                <a:gd name="T0" fmla="*/ 14 w 92"/>
                <a:gd name="T1" fmla="*/ 79 h 93"/>
                <a:gd name="T2" fmla="*/ 66 w 92"/>
                <a:gd name="T3" fmla="*/ 70 h 93"/>
                <a:gd name="T4" fmla="*/ 92 w 92"/>
                <a:gd name="T5" fmla="*/ 0 h 93"/>
                <a:gd name="T6" fmla="*/ 22 w 92"/>
                <a:gd name="T7" fmla="*/ 26 h 93"/>
                <a:gd name="T8" fmla="*/ 14 w 92"/>
                <a:gd name="T9" fmla="*/ 7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93">
                  <a:moveTo>
                    <a:pt x="14" y="79"/>
                  </a:moveTo>
                  <a:cubicBezTo>
                    <a:pt x="28" y="93"/>
                    <a:pt x="50" y="92"/>
                    <a:pt x="66" y="70"/>
                  </a:cubicBezTo>
                  <a:cubicBezTo>
                    <a:pt x="88" y="41"/>
                    <a:pt x="92" y="0"/>
                    <a:pt x="92" y="0"/>
                  </a:cubicBezTo>
                  <a:cubicBezTo>
                    <a:pt x="92" y="0"/>
                    <a:pt x="51" y="4"/>
                    <a:pt x="22" y="26"/>
                  </a:cubicBezTo>
                  <a:cubicBezTo>
                    <a:pt x="1" y="43"/>
                    <a:pt x="0" y="64"/>
                    <a:pt x="14" y="79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9161929" y="1570709"/>
              <a:ext cx="220561" cy="218643"/>
            </a:xfrm>
            <a:custGeom>
              <a:avLst/>
              <a:gdLst>
                <a:gd name="T0" fmla="*/ 16 w 101"/>
                <a:gd name="T1" fmla="*/ 85 h 100"/>
                <a:gd name="T2" fmla="*/ 12 w 101"/>
                <a:gd name="T3" fmla="*/ 89 h 100"/>
                <a:gd name="T4" fmla="*/ 37 w 101"/>
                <a:gd name="T5" fmla="*/ 100 h 100"/>
                <a:gd name="T6" fmla="*/ 56 w 101"/>
                <a:gd name="T7" fmla="*/ 95 h 100"/>
                <a:gd name="T8" fmla="*/ 73 w 101"/>
                <a:gd name="T9" fmla="*/ 80 h 100"/>
                <a:gd name="T10" fmla="*/ 95 w 101"/>
                <a:gd name="T11" fmla="*/ 32 h 100"/>
                <a:gd name="T12" fmla="*/ 100 w 101"/>
                <a:gd name="T13" fmla="*/ 7 h 100"/>
                <a:gd name="T14" fmla="*/ 99 w 101"/>
                <a:gd name="T15" fmla="*/ 2 h 100"/>
                <a:gd name="T16" fmla="*/ 94 w 101"/>
                <a:gd name="T17" fmla="*/ 0 h 100"/>
                <a:gd name="T18" fmla="*/ 69 w 101"/>
                <a:gd name="T19" fmla="*/ 5 h 100"/>
                <a:gd name="T20" fmla="*/ 21 w 101"/>
                <a:gd name="T21" fmla="*/ 28 h 100"/>
                <a:gd name="T22" fmla="*/ 6 w 101"/>
                <a:gd name="T23" fmla="*/ 44 h 100"/>
                <a:gd name="T24" fmla="*/ 0 w 101"/>
                <a:gd name="T25" fmla="*/ 63 h 100"/>
                <a:gd name="T26" fmla="*/ 12 w 101"/>
                <a:gd name="T27" fmla="*/ 89 h 100"/>
                <a:gd name="T28" fmla="*/ 16 w 101"/>
                <a:gd name="T29" fmla="*/ 85 h 100"/>
                <a:gd name="T30" fmla="*/ 20 w 101"/>
                <a:gd name="T31" fmla="*/ 80 h 100"/>
                <a:gd name="T32" fmla="*/ 12 w 101"/>
                <a:gd name="T33" fmla="*/ 63 h 100"/>
                <a:gd name="T34" fmla="*/ 16 w 101"/>
                <a:gd name="T35" fmla="*/ 50 h 100"/>
                <a:gd name="T36" fmla="*/ 28 w 101"/>
                <a:gd name="T37" fmla="*/ 37 h 100"/>
                <a:gd name="T38" fmla="*/ 72 w 101"/>
                <a:gd name="T39" fmla="*/ 17 h 100"/>
                <a:gd name="T40" fmla="*/ 89 w 101"/>
                <a:gd name="T41" fmla="*/ 13 h 100"/>
                <a:gd name="T42" fmla="*/ 93 w 101"/>
                <a:gd name="T43" fmla="*/ 12 h 100"/>
                <a:gd name="T44" fmla="*/ 95 w 101"/>
                <a:gd name="T45" fmla="*/ 12 h 100"/>
                <a:gd name="T46" fmla="*/ 95 w 101"/>
                <a:gd name="T47" fmla="*/ 12 h 100"/>
                <a:gd name="T48" fmla="*/ 95 w 101"/>
                <a:gd name="T49" fmla="*/ 12 h 100"/>
                <a:gd name="T50" fmla="*/ 94 w 101"/>
                <a:gd name="T51" fmla="*/ 6 h 100"/>
                <a:gd name="T52" fmla="*/ 88 w 101"/>
                <a:gd name="T53" fmla="*/ 5 h 100"/>
                <a:gd name="T54" fmla="*/ 88 w 101"/>
                <a:gd name="T55" fmla="*/ 6 h 100"/>
                <a:gd name="T56" fmla="*/ 83 w 101"/>
                <a:gd name="T57" fmla="*/ 30 h 100"/>
                <a:gd name="T58" fmla="*/ 63 w 101"/>
                <a:gd name="T59" fmla="*/ 73 h 100"/>
                <a:gd name="T60" fmla="*/ 50 w 101"/>
                <a:gd name="T61" fmla="*/ 84 h 100"/>
                <a:gd name="T62" fmla="*/ 37 w 101"/>
                <a:gd name="T63" fmla="*/ 88 h 100"/>
                <a:gd name="T64" fmla="*/ 20 w 101"/>
                <a:gd name="T65" fmla="*/ 80 h 100"/>
                <a:gd name="T66" fmla="*/ 16 w 101"/>
                <a:gd name="T67" fmla="*/ 8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" h="100">
                  <a:moveTo>
                    <a:pt x="16" y="85"/>
                  </a:moveTo>
                  <a:cubicBezTo>
                    <a:pt x="12" y="89"/>
                    <a:pt x="12" y="89"/>
                    <a:pt x="12" y="89"/>
                  </a:cubicBezTo>
                  <a:cubicBezTo>
                    <a:pt x="19" y="96"/>
                    <a:pt x="28" y="100"/>
                    <a:pt x="37" y="100"/>
                  </a:cubicBezTo>
                  <a:cubicBezTo>
                    <a:pt x="44" y="100"/>
                    <a:pt x="50" y="98"/>
                    <a:pt x="56" y="95"/>
                  </a:cubicBezTo>
                  <a:cubicBezTo>
                    <a:pt x="62" y="92"/>
                    <a:pt x="68" y="86"/>
                    <a:pt x="73" y="80"/>
                  </a:cubicBezTo>
                  <a:cubicBezTo>
                    <a:pt x="85" y="64"/>
                    <a:pt x="91" y="46"/>
                    <a:pt x="95" y="32"/>
                  </a:cubicBezTo>
                  <a:cubicBezTo>
                    <a:pt x="99" y="17"/>
                    <a:pt x="100" y="7"/>
                    <a:pt x="100" y="7"/>
                  </a:cubicBezTo>
                  <a:cubicBezTo>
                    <a:pt x="101" y="5"/>
                    <a:pt x="100" y="3"/>
                    <a:pt x="99" y="2"/>
                  </a:cubicBezTo>
                  <a:cubicBezTo>
                    <a:pt x="97" y="1"/>
                    <a:pt x="96" y="0"/>
                    <a:pt x="94" y="0"/>
                  </a:cubicBezTo>
                  <a:cubicBezTo>
                    <a:pt x="94" y="0"/>
                    <a:pt x="83" y="1"/>
                    <a:pt x="69" y="5"/>
                  </a:cubicBezTo>
                  <a:cubicBezTo>
                    <a:pt x="54" y="9"/>
                    <a:pt x="36" y="16"/>
                    <a:pt x="21" y="28"/>
                  </a:cubicBezTo>
                  <a:cubicBezTo>
                    <a:pt x="14" y="33"/>
                    <a:pt x="9" y="38"/>
                    <a:pt x="6" y="44"/>
                  </a:cubicBezTo>
                  <a:cubicBezTo>
                    <a:pt x="2" y="50"/>
                    <a:pt x="0" y="57"/>
                    <a:pt x="0" y="63"/>
                  </a:cubicBezTo>
                  <a:cubicBezTo>
                    <a:pt x="0" y="73"/>
                    <a:pt x="5" y="82"/>
                    <a:pt x="12" y="89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15" y="75"/>
                    <a:pt x="12" y="69"/>
                    <a:pt x="12" y="63"/>
                  </a:cubicBezTo>
                  <a:cubicBezTo>
                    <a:pt x="12" y="59"/>
                    <a:pt x="14" y="55"/>
                    <a:pt x="16" y="50"/>
                  </a:cubicBezTo>
                  <a:cubicBezTo>
                    <a:pt x="19" y="46"/>
                    <a:pt x="22" y="41"/>
                    <a:pt x="28" y="37"/>
                  </a:cubicBezTo>
                  <a:cubicBezTo>
                    <a:pt x="41" y="27"/>
                    <a:pt x="58" y="20"/>
                    <a:pt x="72" y="17"/>
                  </a:cubicBezTo>
                  <a:cubicBezTo>
                    <a:pt x="79" y="15"/>
                    <a:pt x="84" y="14"/>
                    <a:pt x="89" y="13"/>
                  </a:cubicBezTo>
                  <a:cubicBezTo>
                    <a:pt x="91" y="13"/>
                    <a:pt x="92" y="12"/>
                    <a:pt x="93" y="12"/>
                  </a:cubicBezTo>
                  <a:cubicBezTo>
                    <a:pt x="94" y="12"/>
                    <a:pt x="94" y="12"/>
                    <a:pt x="95" y="12"/>
                  </a:cubicBezTo>
                  <a:cubicBezTo>
                    <a:pt x="95" y="12"/>
                    <a:pt x="95" y="12"/>
                    <a:pt x="95" y="12"/>
                  </a:cubicBezTo>
                  <a:cubicBezTo>
                    <a:pt x="95" y="12"/>
                    <a:pt x="95" y="12"/>
                    <a:pt x="95" y="12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8" y="7"/>
                    <a:pt x="87" y="17"/>
                    <a:pt x="83" y="30"/>
                  </a:cubicBezTo>
                  <a:cubicBezTo>
                    <a:pt x="80" y="43"/>
                    <a:pt x="73" y="59"/>
                    <a:pt x="63" y="73"/>
                  </a:cubicBezTo>
                  <a:cubicBezTo>
                    <a:pt x="59" y="78"/>
                    <a:pt x="55" y="82"/>
                    <a:pt x="50" y="84"/>
                  </a:cubicBezTo>
                  <a:cubicBezTo>
                    <a:pt x="46" y="87"/>
                    <a:pt x="42" y="88"/>
                    <a:pt x="37" y="88"/>
                  </a:cubicBezTo>
                  <a:cubicBezTo>
                    <a:pt x="31" y="88"/>
                    <a:pt x="25" y="86"/>
                    <a:pt x="20" y="80"/>
                  </a:cubicBezTo>
                  <a:lnTo>
                    <a:pt x="16" y="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9136996" y="1806614"/>
              <a:ext cx="189875" cy="3975859"/>
            </a:xfrm>
            <a:custGeom>
              <a:avLst/>
              <a:gdLst>
                <a:gd name="T0" fmla="*/ 81 w 87"/>
                <a:gd name="T1" fmla="*/ 1809 h 1821"/>
                <a:gd name="T2" fmla="*/ 33 w 87"/>
                <a:gd name="T3" fmla="*/ 1789 h 1821"/>
                <a:gd name="T4" fmla="*/ 12 w 87"/>
                <a:gd name="T5" fmla="*/ 1740 h 1821"/>
                <a:gd name="T6" fmla="*/ 12 w 87"/>
                <a:gd name="T7" fmla="*/ 6 h 1821"/>
                <a:gd name="T8" fmla="*/ 6 w 87"/>
                <a:gd name="T9" fmla="*/ 0 h 1821"/>
                <a:gd name="T10" fmla="*/ 0 w 87"/>
                <a:gd name="T11" fmla="*/ 6 h 1821"/>
                <a:gd name="T12" fmla="*/ 0 w 87"/>
                <a:gd name="T13" fmla="*/ 1740 h 1821"/>
                <a:gd name="T14" fmla="*/ 81 w 87"/>
                <a:gd name="T15" fmla="*/ 1821 h 1821"/>
                <a:gd name="T16" fmla="*/ 87 w 87"/>
                <a:gd name="T17" fmla="*/ 1815 h 1821"/>
                <a:gd name="T18" fmla="*/ 81 w 87"/>
                <a:gd name="T19" fmla="*/ 1809 h 1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7" h="1821">
                  <a:moveTo>
                    <a:pt x="81" y="1809"/>
                  </a:moveTo>
                  <a:cubicBezTo>
                    <a:pt x="62" y="1809"/>
                    <a:pt x="45" y="1801"/>
                    <a:pt x="33" y="1789"/>
                  </a:cubicBezTo>
                  <a:cubicBezTo>
                    <a:pt x="20" y="1776"/>
                    <a:pt x="12" y="1759"/>
                    <a:pt x="12" y="1740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"/>
                    <a:pt x="10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1740"/>
                    <a:pt x="0" y="1740"/>
                    <a:pt x="0" y="1740"/>
                  </a:cubicBezTo>
                  <a:cubicBezTo>
                    <a:pt x="0" y="1785"/>
                    <a:pt x="36" y="1821"/>
                    <a:pt x="81" y="1821"/>
                  </a:cubicBezTo>
                  <a:cubicBezTo>
                    <a:pt x="84" y="1821"/>
                    <a:pt x="87" y="1818"/>
                    <a:pt x="87" y="1815"/>
                  </a:cubicBezTo>
                  <a:cubicBezTo>
                    <a:pt x="87" y="1811"/>
                    <a:pt x="84" y="1809"/>
                    <a:pt x="81" y="18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9075622" y="1353983"/>
              <a:ext cx="149598" cy="241659"/>
            </a:xfrm>
            <a:custGeom>
              <a:avLst/>
              <a:gdLst>
                <a:gd name="T0" fmla="*/ 34 w 69"/>
                <a:gd name="T1" fmla="*/ 111 h 111"/>
                <a:gd name="T2" fmla="*/ 65 w 69"/>
                <a:gd name="T3" fmla="*/ 69 h 111"/>
                <a:gd name="T4" fmla="*/ 34 w 69"/>
                <a:gd name="T5" fmla="*/ 0 h 111"/>
                <a:gd name="T6" fmla="*/ 4 w 69"/>
                <a:gd name="T7" fmla="*/ 69 h 111"/>
                <a:gd name="T8" fmla="*/ 34 w 69"/>
                <a:gd name="T9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11">
                  <a:moveTo>
                    <a:pt x="34" y="111"/>
                  </a:moveTo>
                  <a:cubicBezTo>
                    <a:pt x="55" y="111"/>
                    <a:pt x="69" y="95"/>
                    <a:pt x="65" y="69"/>
                  </a:cubicBezTo>
                  <a:cubicBezTo>
                    <a:pt x="61" y="32"/>
                    <a:pt x="34" y="0"/>
                    <a:pt x="34" y="0"/>
                  </a:cubicBezTo>
                  <a:cubicBezTo>
                    <a:pt x="34" y="0"/>
                    <a:pt x="8" y="32"/>
                    <a:pt x="4" y="69"/>
                  </a:cubicBezTo>
                  <a:cubicBezTo>
                    <a:pt x="0" y="95"/>
                    <a:pt x="14" y="111"/>
                    <a:pt x="34" y="111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9067951" y="1340558"/>
              <a:ext cx="164942" cy="268509"/>
            </a:xfrm>
            <a:custGeom>
              <a:avLst/>
              <a:gdLst>
                <a:gd name="T0" fmla="*/ 37 w 75"/>
                <a:gd name="T1" fmla="*/ 117 h 123"/>
                <a:gd name="T2" fmla="*/ 37 w 75"/>
                <a:gd name="T3" fmla="*/ 123 h 123"/>
                <a:gd name="T4" fmla="*/ 37 w 75"/>
                <a:gd name="T5" fmla="*/ 123 h 123"/>
                <a:gd name="T6" fmla="*/ 64 w 75"/>
                <a:gd name="T7" fmla="*/ 112 h 123"/>
                <a:gd name="T8" fmla="*/ 75 w 75"/>
                <a:gd name="T9" fmla="*/ 82 h 123"/>
                <a:gd name="T10" fmla="*/ 74 w 75"/>
                <a:gd name="T11" fmla="*/ 74 h 123"/>
                <a:gd name="T12" fmla="*/ 56 w 75"/>
                <a:gd name="T13" fmla="*/ 24 h 123"/>
                <a:gd name="T14" fmla="*/ 42 w 75"/>
                <a:gd name="T15" fmla="*/ 3 h 123"/>
                <a:gd name="T16" fmla="*/ 37 w 75"/>
                <a:gd name="T17" fmla="*/ 0 h 123"/>
                <a:gd name="T18" fmla="*/ 33 w 75"/>
                <a:gd name="T19" fmla="*/ 3 h 123"/>
                <a:gd name="T20" fmla="*/ 19 w 75"/>
                <a:gd name="T21" fmla="*/ 24 h 123"/>
                <a:gd name="T22" fmla="*/ 1 w 75"/>
                <a:gd name="T23" fmla="*/ 74 h 123"/>
                <a:gd name="T24" fmla="*/ 0 w 75"/>
                <a:gd name="T25" fmla="*/ 82 h 123"/>
                <a:gd name="T26" fmla="*/ 10 w 75"/>
                <a:gd name="T27" fmla="*/ 112 h 123"/>
                <a:gd name="T28" fmla="*/ 37 w 75"/>
                <a:gd name="T29" fmla="*/ 123 h 123"/>
                <a:gd name="T30" fmla="*/ 37 w 75"/>
                <a:gd name="T31" fmla="*/ 117 h 123"/>
                <a:gd name="T32" fmla="*/ 37 w 75"/>
                <a:gd name="T33" fmla="*/ 111 h 123"/>
                <a:gd name="T34" fmla="*/ 19 w 75"/>
                <a:gd name="T35" fmla="*/ 104 h 123"/>
                <a:gd name="T36" fmla="*/ 12 w 75"/>
                <a:gd name="T37" fmla="*/ 82 h 123"/>
                <a:gd name="T38" fmla="*/ 12 w 75"/>
                <a:gd name="T39" fmla="*/ 75 h 123"/>
                <a:gd name="T40" fmla="*/ 29 w 75"/>
                <a:gd name="T41" fmla="*/ 30 h 123"/>
                <a:gd name="T42" fmla="*/ 38 w 75"/>
                <a:gd name="T43" fmla="*/ 15 h 123"/>
                <a:gd name="T44" fmla="*/ 41 w 75"/>
                <a:gd name="T45" fmla="*/ 11 h 123"/>
                <a:gd name="T46" fmla="*/ 42 w 75"/>
                <a:gd name="T47" fmla="*/ 10 h 123"/>
                <a:gd name="T48" fmla="*/ 42 w 75"/>
                <a:gd name="T49" fmla="*/ 10 h 123"/>
                <a:gd name="T50" fmla="*/ 42 w 75"/>
                <a:gd name="T51" fmla="*/ 10 h 123"/>
                <a:gd name="T52" fmla="*/ 37 w 75"/>
                <a:gd name="T53" fmla="*/ 6 h 123"/>
                <a:gd name="T54" fmla="*/ 33 w 75"/>
                <a:gd name="T55" fmla="*/ 10 h 123"/>
                <a:gd name="T56" fmla="*/ 33 w 75"/>
                <a:gd name="T57" fmla="*/ 10 h 123"/>
                <a:gd name="T58" fmla="*/ 47 w 75"/>
                <a:gd name="T59" fmla="*/ 31 h 123"/>
                <a:gd name="T60" fmla="*/ 62 w 75"/>
                <a:gd name="T61" fmla="*/ 75 h 123"/>
                <a:gd name="T62" fmla="*/ 63 w 75"/>
                <a:gd name="T63" fmla="*/ 82 h 123"/>
                <a:gd name="T64" fmla="*/ 56 w 75"/>
                <a:gd name="T65" fmla="*/ 104 h 123"/>
                <a:gd name="T66" fmla="*/ 37 w 75"/>
                <a:gd name="T67" fmla="*/ 111 h 123"/>
                <a:gd name="T68" fmla="*/ 37 w 75"/>
                <a:gd name="T69" fmla="*/ 111 h 123"/>
                <a:gd name="T70" fmla="*/ 37 w 75"/>
                <a:gd name="T71" fmla="*/ 11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5" h="123">
                  <a:moveTo>
                    <a:pt x="37" y="117"/>
                  </a:moveTo>
                  <a:cubicBezTo>
                    <a:pt x="37" y="123"/>
                    <a:pt x="37" y="123"/>
                    <a:pt x="37" y="123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48" y="123"/>
                    <a:pt x="58" y="119"/>
                    <a:pt x="64" y="112"/>
                  </a:cubicBezTo>
                  <a:cubicBezTo>
                    <a:pt x="71" y="105"/>
                    <a:pt x="75" y="95"/>
                    <a:pt x="75" y="82"/>
                  </a:cubicBezTo>
                  <a:cubicBezTo>
                    <a:pt x="75" y="80"/>
                    <a:pt x="75" y="77"/>
                    <a:pt x="74" y="74"/>
                  </a:cubicBezTo>
                  <a:cubicBezTo>
                    <a:pt x="72" y="54"/>
                    <a:pt x="64" y="37"/>
                    <a:pt x="56" y="24"/>
                  </a:cubicBezTo>
                  <a:cubicBezTo>
                    <a:pt x="49" y="11"/>
                    <a:pt x="42" y="3"/>
                    <a:pt x="42" y="3"/>
                  </a:cubicBezTo>
                  <a:cubicBezTo>
                    <a:pt x="41" y="1"/>
                    <a:pt x="39" y="0"/>
                    <a:pt x="37" y="0"/>
                  </a:cubicBezTo>
                  <a:cubicBezTo>
                    <a:pt x="36" y="0"/>
                    <a:pt x="34" y="1"/>
                    <a:pt x="33" y="3"/>
                  </a:cubicBezTo>
                  <a:cubicBezTo>
                    <a:pt x="33" y="3"/>
                    <a:pt x="26" y="11"/>
                    <a:pt x="19" y="24"/>
                  </a:cubicBezTo>
                  <a:cubicBezTo>
                    <a:pt x="11" y="37"/>
                    <a:pt x="3" y="54"/>
                    <a:pt x="1" y="74"/>
                  </a:cubicBezTo>
                  <a:cubicBezTo>
                    <a:pt x="0" y="77"/>
                    <a:pt x="0" y="80"/>
                    <a:pt x="0" y="82"/>
                  </a:cubicBezTo>
                  <a:cubicBezTo>
                    <a:pt x="0" y="95"/>
                    <a:pt x="4" y="105"/>
                    <a:pt x="10" y="112"/>
                  </a:cubicBezTo>
                  <a:cubicBezTo>
                    <a:pt x="17" y="119"/>
                    <a:pt x="27" y="123"/>
                    <a:pt x="37" y="123"/>
                  </a:cubicBezTo>
                  <a:cubicBezTo>
                    <a:pt x="37" y="117"/>
                    <a:pt x="37" y="117"/>
                    <a:pt x="37" y="117"/>
                  </a:cubicBezTo>
                  <a:cubicBezTo>
                    <a:pt x="37" y="111"/>
                    <a:pt x="37" y="111"/>
                    <a:pt x="37" y="111"/>
                  </a:cubicBezTo>
                  <a:cubicBezTo>
                    <a:pt x="30" y="111"/>
                    <a:pt x="24" y="109"/>
                    <a:pt x="19" y="104"/>
                  </a:cubicBezTo>
                  <a:cubicBezTo>
                    <a:pt x="15" y="99"/>
                    <a:pt x="12" y="92"/>
                    <a:pt x="12" y="82"/>
                  </a:cubicBezTo>
                  <a:cubicBezTo>
                    <a:pt x="12" y="80"/>
                    <a:pt x="12" y="78"/>
                    <a:pt x="12" y="75"/>
                  </a:cubicBezTo>
                  <a:cubicBezTo>
                    <a:pt x="15" y="58"/>
                    <a:pt x="22" y="42"/>
                    <a:pt x="29" y="30"/>
                  </a:cubicBezTo>
                  <a:cubicBezTo>
                    <a:pt x="32" y="24"/>
                    <a:pt x="36" y="19"/>
                    <a:pt x="38" y="15"/>
                  </a:cubicBezTo>
                  <a:cubicBezTo>
                    <a:pt x="39" y="14"/>
                    <a:pt x="40" y="12"/>
                    <a:pt x="41" y="11"/>
                  </a:cubicBezTo>
                  <a:cubicBezTo>
                    <a:pt x="41" y="11"/>
                    <a:pt x="42" y="11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4" y="11"/>
                    <a:pt x="40" y="19"/>
                    <a:pt x="47" y="31"/>
                  </a:cubicBezTo>
                  <a:cubicBezTo>
                    <a:pt x="53" y="43"/>
                    <a:pt x="60" y="59"/>
                    <a:pt x="62" y="75"/>
                  </a:cubicBezTo>
                  <a:cubicBezTo>
                    <a:pt x="63" y="78"/>
                    <a:pt x="63" y="80"/>
                    <a:pt x="63" y="82"/>
                  </a:cubicBezTo>
                  <a:cubicBezTo>
                    <a:pt x="63" y="92"/>
                    <a:pt x="60" y="99"/>
                    <a:pt x="56" y="104"/>
                  </a:cubicBezTo>
                  <a:cubicBezTo>
                    <a:pt x="51" y="109"/>
                    <a:pt x="45" y="111"/>
                    <a:pt x="37" y="111"/>
                  </a:cubicBezTo>
                  <a:cubicBezTo>
                    <a:pt x="37" y="111"/>
                    <a:pt x="37" y="111"/>
                    <a:pt x="37" y="111"/>
                  </a:cubicBezTo>
                  <a:lnTo>
                    <a:pt x="37" y="11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9136996" y="2341715"/>
              <a:ext cx="441123" cy="187957"/>
            </a:xfrm>
            <a:custGeom>
              <a:avLst/>
              <a:gdLst>
                <a:gd name="T0" fmla="*/ 12 w 203"/>
                <a:gd name="T1" fmla="*/ 80 h 86"/>
                <a:gd name="T2" fmla="*/ 33 w 203"/>
                <a:gd name="T3" fmla="*/ 32 h 86"/>
                <a:gd name="T4" fmla="*/ 81 w 203"/>
                <a:gd name="T5" fmla="*/ 12 h 86"/>
                <a:gd name="T6" fmla="*/ 197 w 203"/>
                <a:gd name="T7" fmla="*/ 12 h 86"/>
                <a:gd name="T8" fmla="*/ 203 w 203"/>
                <a:gd name="T9" fmla="*/ 6 h 86"/>
                <a:gd name="T10" fmla="*/ 197 w 203"/>
                <a:gd name="T11" fmla="*/ 0 h 86"/>
                <a:gd name="T12" fmla="*/ 81 w 203"/>
                <a:gd name="T13" fmla="*/ 0 h 86"/>
                <a:gd name="T14" fmla="*/ 0 w 203"/>
                <a:gd name="T15" fmla="*/ 80 h 86"/>
                <a:gd name="T16" fmla="*/ 6 w 203"/>
                <a:gd name="T17" fmla="*/ 86 h 86"/>
                <a:gd name="T18" fmla="*/ 12 w 203"/>
                <a:gd name="T19" fmla="*/ 8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86">
                  <a:moveTo>
                    <a:pt x="12" y="80"/>
                  </a:moveTo>
                  <a:cubicBezTo>
                    <a:pt x="12" y="62"/>
                    <a:pt x="20" y="44"/>
                    <a:pt x="33" y="32"/>
                  </a:cubicBezTo>
                  <a:cubicBezTo>
                    <a:pt x="45" y="20"/>
                    <a:pt x="62" y="12"/>
                    <a:pt x="81" y="12"/>
                  </a:cubicBezTo>
                  <a:cubicBezTo>
                    <a:pt x="197" y="12"/>
                    <a:pt x="197" y="12"/>
                    <a:pt x="197" y="12"/>
                  </a:cubicBezTo>
                  <a:cubicBezTo>
                    <a:pt x="200" y="12"/>
                    <a:pt x="203" y="9"/>
                    <a:pt x="203" y="6"/>
                  </a:cubicBezTo>
                  <a:cubicBezTo>
                    <a:pt x="203" y="3"/>
                    <a:pt x="200" y="0"/>
                    <a:pt x="197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6"/>
                    <a:pt x="0" y="80"/>
                  </a:cubicBezTo>
                  <a:cubicBezTo>
                    <a:pt x="0" y="84"/>
                    <a:pt x="3" y="86"/>
                    <a:pt x="6" y="86"/>
                  </a:cubicBezTo>
                  <a:cubicBezTo>
                    <a:pt x="10" y="86"/>
                    <a:pt x="12" y="84"/>
                    <a:pt x="12" y="8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9599216" y="2136497"/>
              <a:ext cx="199464" cy="203300"/>
            </a:xfrm>
            <a:custGeom>
              <a:avLst/>
              <a:gdLst>
                <a:gd name="T0" fmla="*/ 14 w 92"/>
                <a:gd name="T1" fmla="*/ 79 h 93"/>
                <a:gd name="T2" fmla="*/ 22 w 92"/>
                <a:gd name="T3" fmla="*/ 26 h 93"/>
                <a:gd name="T4" fmla="*/ 92 w 92"/>
                <a:gd name="T5" fmla="*/ 0 h 93"/>
                <a:gd name="T6" fmla="*/ 66 w 92"/>
                <a:gd name="T7" fmla="*/ 70 h 93"/>
                <a:gd name="T8" fmla="*/ 14 w 92"/>
                <a:gd name="T9" fmla="*/ 7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93">
                  <a:moveTo>
                    <a:pt x="14" y="79"/>
                  </a:moveTo>
                  <a:cubicBezTo>
                    <a:pt x="0" y="64"/>
                    <a:pt x="1" y="43"/>
                    <a:pt x="22" y="26"/>
                  </a:cubicBezTo>
                  <a:cubicBezTo>
                    <a:pt x="51" y="4"/>
                    <a:pt x="92" y="0"/>
                    <a:pt x="92" y="0"/>
                  </a:cubicBezTo>
                  <a:cubicBezTo>
                    <a:pt x="92" y="0"/>
                    <a:pt x="88" y="41"/>
                    <a:pt x="66" y="70"/>
                  </a:cubicBezTo>
                  <a:cubicBezTo>
                    <a:pt x="50" y="92"/>
                    <a:pt x="28" y="93"/>
                    <a:pt x="14" y="79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9593462" y="2123071"/>
              <a:ext cx="220561" cy="218643"/>
            </a:xfrm>
            <a:custGeom>
              <a:avLst/>
              <a:gdLst>
                <a:gd name="T0" fmla="*/ 16 w 101"/>
                <a:gd name="T1" fmla="*/ 85 h 100"/>
                <a:gd name="T2" fmla="*/ 20 w 101"/>
                <a:gd name="T3" fmla="*/ 80 h 100"/>
                <a:gd name="T4" fmla="*/ 13 w 101"/>
                <a:gd name="T5" fmla="*/ 63 h 100"/>
                <a:gd name="T6" fmla="*/ 16 w 101"/>
                <a:gd name="T7" fmla="*/ 50 h 100"/>
                <a:gd name="T8" fmla="*/ 28 w 101"/>
                <a:gd name="T9" fmla="*/ 37 h 100"/>
                <a:gd name="T10" fmla="*/ 72 w 101"/>
                <a:gd name="T11" fmla="*/ 17 h 100"/>
                <a:gd name="T12" fmla="*/ 89 w 101"/>
                <a:gd name="T13" fmla="*/ 13 h 100"/>
                <a:gd name="T14" fmla="*/ 93 w 101"/>
                <a:gd name="T15" fmla="*/ 12 h 100"/>
                <a:gd name="T16" fmla="*/ 95 w 101"/>
                <a:gd name="T17" fmla="*/ 12 h 100"/>
                <a:gd name="T18" fmla="*/ 95 w 101"/>
                <a:gd name="T19" fmla="*/ 12 h 100"/>
                <a:gd name="T20" fmla="*/ 95 w 101"/>
                <a:gd name="T21" fmla="*/ 12 h 100"/>
                <a:gd name="T22" fmla="*/ 94 w 101"/>
                <a:gd name="T23" fmla="*/ 6 h 100"/>
                <a:gd name="T24" fmla="*/ 88 w 101"/>
                <a:gd name="T25" fmla="*/ 6 h 100"/>
                <a:gd name="T26" fmla="*/ 88 w 101"/>
                <a:gd name="T27" fmla="*/ 6 h 100"/>
                <a:gd name="T28" fmla="*/ 83 w 101"/>
                <a:gd name="T29" fmla="*/ 30 h 100"/>
                <a:gd name="T30" fmla="*/ 63 w 101"/>
                <a:gd name="T31" fmla="*/ 73 h 100"/>
                <a:gd name="T32" fmla="*/ 50 w 101"/>
                <a:gd name="T33" fmla="*/ 84 h 100"/>
                <a:gd name="T34" fmla="*/ 38 w 101"/>
                <a:gd name="T35" fmla="*/ 88 h 100"/>
                <a:gd name="T36" fmla="*/ 20 w 101"/>
                <a:gd name="T37" fmla="*/ 80 h 100"/>
                <a:gd name="T38" fmla="*/ 20 w 101"/>
                <a:gd name="T39" fmla="*/ 80 h 100"/>
                <a:gd name="T40" fmla="*/ 16 w 101"/>
                <a:gd name="T41" fmla="*/ 85 h 100"/>
                <a:gd name="T42" fmla="*/ 12 w 101"/>
                <a:gd name="T43" fmla="*/ 89 h 100"/>
                <a:gd name="T44" fmla="*/ 38 w 101"/>
                <a:gd name="T45" fmla="*/ 100 h 100"/>
                <a:gd name="T46" fmla="*/ 56 w 101"/>
                <a:gd name="T47" fmla="*/ 95 h 100"/>
                <a:gd name="T48" fmla="*/ 73 w 101"/>
                <a:gd name="T49" fmla="*/ 80 h 100"/>
                <a:gd name="T50" fmla="*/ 95 w 101"/>
                <a:gd name="T51" fmla="*/ 32 h 100"/>
                <a:gd name="T52" fmla="*/ 100 w 101"/>
                <a:gd name="T53" fmla="*/ 7 h 100"/>
                <a:gd name="T54" fmla="*/ 99 w 101"/>
                <a:gd name="T55" fmla="*/ 2 h 100"/>
                <a:gd name="T56" fmla="*/ 94 w 101"/>
                <a:gd name="T57" fmla="*/ 0 h 100"/>
                <a:gd name="T58" fmla="*/ 69 w 101"/>
                <a:gd name="T59" fmla="*/ 5 h 100"/>
                <a:gd name="T60" fmla="*/ 21 w 101"/>
                <a:gd name="T61" fmla="*/ 28 h 100"/>
                <a:gd name="T62" fmla="*/ 6 w 101"/>
                <a:gd name="T63" fmla="*/ 44 h 100"/>
                <a:gd name="T64" fmla="*/ 1 w 101"/>
                <a:gd name="T65" fmla="*/ 63 h 100"/>
                <a:gd name="T66" fmla="*/ 12 w 101"/>
                <a:gd name="T67" fmla="*/ 89 h 100"/>
                <a:gd name="T68" fmla="*/ 12 w 101"/>
                <a:gd name="T69" fmla="*/ 89 h 100"/>
                <a:gd name="T70" fmla="*/ 16 w 101"/>
                <a:gd name="T71" fmla="*/ 8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1" h="100">
                  <a:moveTo>
                    <a:pt x="16" y="85"/>
                  </a:moveTo>
                  <a:cubicBezTo>
                    <a:pt x="20" y="80"/>
                    <a:pt x="20" y="80"/>
                    <a:pt x="20" y="80"/>
                  </a:cubicBezTo>
                  <a:cubicBezTo>
                    <a:pt x="15" y="75"/>
                    <a:pt x="13" y="69"/>
                    <a:pt x="13" y="63"/>
                  </a:cubicBezTo>
                  <a:cubicBezTo>
                    <a:pt x="13" y="59"/>
                    <a:pt x="14" y="55"/>
                    <a:pt x="16" y="50"/>
                  </a:cubicBezTo>
                  <a:cubicBezTo>
                    <a:pt x="19" y="46"/>
                    <a:pt x="22" y="41"/>
                    <a:pt x="28" y="37"/>
                  </a:cubicBezTo>
                  <a:cubicBezTo>
                    <a:pt x="42" y="27"/>
                    <a:pt x="58" y="20"/>
                    <a:pt x="72" y="17"/>
                  </a:cubicBezTo>
                  <a:cubicBezTo>
                    <a:pt x="79" y="15"/>
                    <a:pt x="84" y="14"/>
                    <a:pt x="89" y="13"/>
                  </a:cubicBezTo>
                  <a:cubicBezTo>
                    <a:pt x="91" y="13"/>
                    <a:pt x="92" y="12"/>
                    <a:pt x="93" y="12"/>
                  </a:cubicBezTo>
                  <a:cubicBezTo>
                    <a:pt x="94" y="12"/>
                    <a:pt x="94" y="12"/>
                    <a:pt x="95" y="12"/>
                  </a:cubicBezTo>
                  <a:cubicBezTo>
                    <a:pt x="95" y="12"/>
                    <a:pt x="95" y="12"/>
                    <a:pt x="95" y="12"/>
                  </a:cubicBezTo>
                  <a:cubicBezTo>
                    <a:pt x="95" y="12"/>
                    <a:pt x="95" y="12"/>
                    <a:pt x="95" y="12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8" y="7"/>
                    <a:pt x="87" y="17"/>
                    <a:pt x="83" y="30"/>
                  </a:cubicBezTo>
                  <a:cubicBezTo>
                    <a:pt x="80" y="43"/>
                    <a:pt x="73" y="59"/>
                    <a:pt x="63" y="73"/>
                  </a:cubicBezTo>
                  <a:cubicBezTo>
                    <a:pt x="59" y="78"/>
                    <a:pt x="55" y="82"/>
                    <a:pt x="50" y="84"/>
                  </a:cubicBezTo>
                  <a:cubicBezTo>
                    <a:pt x="46" y="87"/>
                    <a:pt x="42" y="88"/>
                    <a:pt x="38" y="88"/>
                  </a:cubicBezTo>
                  <a:cubicBezTo>
                    <a:pt x="31" y="88"/>
                    <a:pt x="25" y="86"/>
                    <a:pt x="20" y="80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2" y="89"/>
                    <a:pt x="12" y="89"/>
                    <a:pt x="12" y="89"/>
                  </a:cubicBezTo>
                  <a:cubicBezTo>
                    <a:pt x="19" y="96"/>
                    <a:pt x="28" y="100"/>
                    <a:pt x="38" y="100"/>
                  </a:cubicBezTo>
                  <a:cubicBezTo>
                    <a:pt x="44" y="100"/>
                    <a:pt x="50" y="98"/>
                    <a:pt x="56" y="95"/>
                  </a:cubicBezTo>
                  <a:cubicBezTo>
                    <a:pt x="62" y="92"/>
                    <a:pt x="68" y="87"/>
                    <a:pt x="73" y="80"/>
                  </a:cubicBezTo>
                  <a:cubicBezTo>
                    <a:pt x="85" y="64"/>
                    <a:pt x="91" y="46"/>
                    <a:pt x="95" y="32"/>
                  </a:cubicBezTo>
                  <a:cubicBezTo>
                    <a:pt x="99" y="17"/>
                    <a:pt x="100" y="7"/>
                    <a:pt x="100" y="7"/>
                  </a:cubicBezTo>
                  <a:cubicBezTo>
                    <a:pt x="101" y="5"/>
                    <a:pt x="100" y="3"/>
                    <a:pt x="99" y="2"/>
                  </a:cubicBezTo>
                  <a:cubicBezTo>
                    <a:pt x="97" y="1"/>
                    <a:pt x="96" y="0"/>
                    <a:pt x="94" y="0"/>
                  </a:cubicBezTo>
                  <a:cubicBezTo>
                    <a:pt x="94" y="0"/>
                    <a:pt x="83" y="1"/>
                    <a:pt x="69" y="5"/>
                  </a:cubicBezTo>
                  <a:cubicBezTo>
                    <a:pt x="54" y="9"/>
                    <a:pt x="36" y="16"/>
                    <a:pt x="21" y="28"/>
                  </a:cubicBezTo>
                  <a:cubicBezTo>
                    <a:pt x="14" y="33"/>
                    <a:pt x="9" y="38"/>
                    <a:pt x="6" y="44"/>
                  </a:cubicBezTo>
                  <a:cubicBezTo>
                    <a:pt x="2" y="50"/>
                    <a:pt x="1" y="57"/>
                    <a:pt x="1" y="63"/>
                  </a:cubicBezTo>
                  <a:cubicBezTo>
                    <a:pt x="0" y="73"/>
                    <a:pt x="5" y="82"/>
                    <a:pt x="12" y="89"/>
                  </a:cubicBezTo>
                  <a:cubicBezTo>
                    <a:pt x="12" y="89"/>
                    <a:pt x="12" y="89"/>
                    <a:pt x="12" y="89"/>
                  </a:cubicBezTo>
                  <a:lnTo>
                    <a:pt x="16" y="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8722724" y="2255408"/>
              <a:ext cx="439205" cy="187957"/>
            </a:xfrm>
            <a:custGeom>
              <a:avLst/>
              <a:gdLst>
                <a:gd name="T0" fmla="*/ 202 w 202"/>
                <a:gd name="T1" fmla="*/ 80 h 86"/>
                <a:gd name="T2" fmla="*/ 122 w 202"/>
                <a:gd name="T3" fmla="*/ 0 h 86"/>
                <a:gd name="T4" fmla="*/ 6 w 202"/>
                <a:gd name="T5" fmla="*/ 0 h 86"/>
                <a:gd name="T6" fmla="*/ 0 w 202"/>
                <a:gd name="T7" fmla="*/ 6 h 86"/>
                <a:gd name="T8" fmla="*/ 6 w 202"/>
                <a:gd name="T9" fmla="*/ 12 h 86"/>
                <a:gd name="T10" fmla="*/ 122 w 202"/>
                <a:gd name="T11" fmla="*/ 12 h 86"/>
                <a:gd name="T12" fmla="*/ 170 w 202"/>
                <a:gd name="T13" fmla="*/ 32 h 86"/>
                <a:gd name="T14" fmla="*/ 190 w 202"/>
                <a:gd name="T15" fmla="*/ 80 h 86"/>
                <a:gd name="T16" fmla="*/ 196 w 202"/>
                <a:gd name="T17" fmla="*/ 86 h 86"/>
                <a:gd name="T18" fmla="*/ 202 w 202"/>
                <a:gd name="T19" fmla="*/ 8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2" h="86">
                  <a:moveTo>
                    <a:pt x="202" y="80"/>
                  </a:moveTo>
                  <a:cubicBezTo>
                    <a:pt x="202" y="36"/>
                    <a:pt x="166" y="0"/>
                    <a:pt x="12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122" y="12"/>
                    <a:pt x="122" y="12"/>
                    <a:pt x="122" y="12"/>
                  </a:cubicBezTo>
                  <a:cubicBezTo>
                    <a:pt x="141" y="12"/>
                    <a:pt x="158" y="20"/>
                    <a:pt x="170" y="32"/>
                  </a:cubicBezTo>
                  <a:cubicBezTo>
                    <a:pt x="183" y="44"/>
                    <a:pt x="190" y="62"/>
                    <a:pt x="190" y="80"/>
                  </a:cubicBezTo>
                  <a:cubicBezTo>
                    <a:pt x="190" y="84"/>
                    <a:pt x="193" y="86"/>
                    <a:pt x="196" y="86"/>
                  </a:cubicBezTo>
                  <a:cubicBezTo>
                    <a:pt x="200" y="86"/>
                    <a:pt x="202" y="84"/>
                    <a:pt x="202" y="8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8500245" y="2050190"/>
              <a:ext cx="201382" cy="203300"/>
            </a:xfrm>
            <a:custGeom>
              <a:avLst/>
              <a:gdLst>
                <a:gd name="T0" fmla="*/ 79 w 93"/>
                <a:gd name="T1" fmla="*/ 79 h 93"/>
                <a:gd name="T2" fmla="*/ 71 w 93"/>
                <a:gd name="T3" fmla="*/ 26 h 93"/>
                <a:gd name="T4" fmla="*/ 0 w 93"/>
                <a:gd name="T5" fmla="*/ 0 h 93"/>
                <a:gd name="T6" fmla="*/ 27 w 93"/>
                <a:gd name="T7" fmla="*/ 70 h 93"/>
                <a:gd name="T8" fmla="*/ 79 w 93"/>
                <a:gd name="T9" fmla="*/ 7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93">
                  <a:moveTo>
                    <a:pt x="79" y="79"/>
                  </a:moveTo>
                  <a:cubicBezTo>
                    <a:pt x="93" y="64"/>
                    <a:pt x="92" y="43"/>
                    <a:pt x="71" y="26"/>
                  </a:cubicBezTo>
                  <a:cubicBezTo>
                    <a:pt x="42" y="4"/>
                    <a:pt x="0" y="0"/>
                    <a:pt x="0" y="0"/>
                  </a:cubicBezTo>
                  <a:cubicBezTo>
                    <a:pt x="0" y="0"/>
                    <a:pt x="5" y="41"/>
                    <a:pt x="27" y="70"/>
                  </a:cubicBezTo>
                  <a:cubicBezTo>
                    <a:pt x="43" y="92"/>
                    <a:pt x="65" y="93"/>
                    <a:pt x="79" y="79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8486819" y="2036765"/>
              <a:ext cx="216726" cy="218643"/>
            </a:xfrm>
            <a:custGeom>
              <a:avLst/>
              <a:gdLst>
                <a:gd name="T0" fmla="*/ 85 w 100"/>
                <a:gd name="T1" fmla="*/ 85 h 100"/>
                <a:gd name="T2" fmla="*/ 89 w 100"/>
                <a:gd name="T3" fmla="*/ 89 h 100"/>
                <a:gd name="T4" fmla="*/ 100 w 100"/>
                <a:gd name="T5" fmla="*/ 63 h 100"/>
                <a:gd name="T6" fmla="*/ 95 w 100"/>
                <a:gd name="T7" fmla="*/ 44 h 100"/>
                <a:gd name="T8" fmla="*/ 80 w 100"/>
                <a:gd name="T9" fmla="*/ 28 h 100"/>
                <a:gd name="T10" fmla="*/ 32 w 100"/>
                <a:gd name="T11" fmla="*/ 5 h 100"/>
                <a:gd name="T12" fmla="*/ 7 w 100"/>
                <a:gd name="T13" fmla="*/ 0 h 100"/>
                <a:gd name="T14" fmla="*/ 2 w 100"/>
                <a:gd name="T15" fmla="*/ 2 h 100"/>
                <a:gd name="T16" fmla="*/ 1 w 100"/>
                <a:gd name="T17" fmla="*/ 7 h 100"/>
                <a:gd name="T18" fmla="*/ 6 w 100"/>
                <a:gd name="T19" fmla="*/ 32 h 100"/>
                <a:gd name="T20" fmla="*/ 28 w 100"/>
                <a:gd name="T21" fmla="*/ 80 h 100"/>
                <a:gd name="T22" fmla="*/ 45 w 100"/>
                <a:gd name="T23" fmla="*/ 95 h 100"/>
                <a:gd name="T24" fmla="*/ 63 w 100"/>
                <a:gd name="T25" fmla="*/ 100 h 100"/>
                <a:gd name="T26" fmla="*/ 89 w 100"/>
                <a:gd name="T27" fmla="*/ 89 h 100"/>
                <a:gd name="T28" fmla="*/ 89 w 100"/>
                <a:gd name="T29" fmla="*/ 89 h 100"/>
                <a:gd name="T30" fmla="*/ 85 w 100"/>
                <a:gd name="T31" fmla="*/ 85 h 100"/>
                <a:gd name="T32" fmla="*/ 81 w 100"/>
                <a:gd name="T33" fmla="*/ 80 h 100"/>
                <a:gd name="T34" fmla="*/ 63 w 100"/>
                <a:gd name="T35" fmla="*/ 88 h 100"/>
                <a:gd name="T36" fmla="*/ 51 w 100"/>
                <a:gd name="T37" fmla="*/ 84 h 100"/>
                <a:gd name="T38" fmla="*/ 38 w 100"/>
                <a:gd name="T39" fmla="*/ 73 h 100"/>
                <a:gd name="T40" fmla="*/ 17 w 100"/>
                <a:gd name="T41" fmla="*/ 29 h 100"/>
                <a:gd name="T42" fmla="*/ 13 w 100"/>
                <a:gd name="T43" fmla="*/ 12 h 100"/>
                <a:gd name="T44" fmla="*/ 13 w 100"/>
                <a:gd name="T45" fmla="*/ 7 h 100"/>
                <a:gd name="T46" fmla="*/ 12 w 100"/>
                <a:gd name="T47" fmla="*/ 6 h 100"/>
                <a:gd name="T48" fmla="*/ 12 w 100"/>
                <a:gd name="T49" fmla="*/ 6 h 100"/>
                <a:gd name="T50" fmla="*/ 12 w 100"/>
                <a:gd name="T51" fmla="*/ 6 h 100"/>
                <a:gd name="T52" fmla="*/ 6 w 100"/>
                <a:gd name="T53" fmla="*/ 6 h 100"/>
                <a:gd name="T54" fmla="*/ 6 w 100"/>
                <a:gd name="T55" fmla="*/ 12 h 100"/>
                <a:gd name="T56" fmla="*/ 6 w 100"/>
                <a:gd name="T57" fmla="*/ 12 h 100"/>
                <a:gd name="T58" fmla="*/ 30 w 100"/>
                <a:gd name="T59" fmla="*/ 17 h 100"/>
                <a:gd name="T60" fmla="*/ 73 w 100"/>
                <a:gd name="T61" fmla="*/ 37 h 100"/>
                <a:gd name="T62" fmla="*/ 85 w 100"/>
                <a:gd name="T63" fmla="*/ 50 h 100"/>
                <a:gd name="T64" fmla="*/ 88 w 100"/>
                <a:gd name="T65" fmla="*/ 63 h 100"/>
                <a:gd name="T66" fmla="*/ 81 w 100"/>
                <a:gd name="T67" fmla="*/ 80 h 100"/>
                <a:gd name="T68" fmla="*/ 81 w 100"/>
                <a:gd name="T69" fmla="*/ 80 h 100"/>
                <a:gd name="T70" fmla="*/ 85 w 100"/>
                <a:gd name="T71" fmla="*/ 8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" h="100">
                  <a:moveTo>
                    <a:pt x="85" y="85"/>
                  </a:moveTo>
                  <a:cubicBezTo>
                    <a:pt x="89" y="89"/>
                    <a:pt x="89" y="89"/>
                    <a:pt x="89" y="89"/>
                  </a:cubicBezTo>
                  <a:cubicBezTo>
                    <a:pt x="96" y="82"/>
                    <a:pt x="100" y="73"/>
                    <a:pt x="100" y="63"/>
                  </a:cubicBezTo>
                  <a:cubicBezTo>
                    <a:pt x="100" y="57"/>
                    <a:pt x="99" y="50"/>
                    <a:pt x="95" y="44"/>
                  </a:cubicBezTo>
                  <a:cubicBezTo>
                    <a:pt x="92" y="38"/>
                    <a:pt x="87" y="33"/>
                    <a:pt x="80" y="28"/>
                  </a:cubicBezTo>
                  <a:cubicBezTo>
                    <a:pt x="65" y="16"/>
                    <a:pt x="47" y="9"/>
                    <a:pt x="32" y="5"/>
                  </a:cubicBezTo>
                  <a:cubicBezTo>
                    <a:pt x="18" y="1"/>
                    <a:pt x="7" y="0"/>
                    <a:pt x="7" y="0"/>
                  </a:cubicBezTo>
                  <a:cubicBezTo>
                    <a:pt x="5" y="0"/>
                    <a:pt x="4" y="1"/>
                    <a:pt x="2" y="2"/>
                  </a:cubicBezTo>
                  <a:cubicBezTo>
                    <a:pt x="1" y="3"/>
                    <a:pt x="0" y="5"/>
                    <a:pt x="1" y="7"/>
                  </a:cubicBezTo>
                  <a:cubicBezTo>
                    <a:pt x="1" y="7"/>
                    <a:pt x="2" y="17"/>
                    <a:pt x="6" y="32"/>
                  </a:cubicBezTo>
                  <a:cubicBezTo>
                    <a:pt x="9" y="46"/>
                    <a:pt x="16" y="64"/>
                    <a:pt x="28" y="80"/>
                  </a:cubicBezTo>
                  <a:cubicBezTo>
                    <a:pt x="33" y="87"/>
                    <a:pt x="39" y="92"/>
                    <a:pt x="45" y="95"/>
                  </a:cubicBezTo>
                  <a:cubicBezTo>
                    <a:pt x="51" y="98"/>
                    <a:pt x="57" y="100"/>
                    <a:pt x="63" y="100"/>
                  </a:cubicBezTo>
                  <a:cubicBezTo>
                    <a:pt x="73" y="100"/>
                    <a:pt x="82" y="96"/>
                    <a:pt x="89" y="89"/>
                  </a:cubicBezTo>
                  <a:cubicBezTo>
                    <a:pt x="89" y="89"/>
                    <a:pt x="89" y="89"/>
                    <a:pt x="89" y="89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81" y="80"/>
                    <a:pt x="81" y="80"/>
                    <a:pt x="81" y="80"/>
                  </a:cubicBezTo>
                  <a:cubicBezTo>
                    <a:pt x="75" y="86"/>
                    <a:pt x="70" y="88"/>
                    <a:pt x="63" y="88"/>
                  </a:cubicBezTo>
                  <a:cubicBezTo>
                    <a:pt x="59" y="88"/>
                    <a:pt x="55" y="87"/>
                    <a:pt x="51" y="84"/>
                  </a:cubicBezTo>
                  <a:cubicBezTo>
                    <a:pt x="46" y="82"/>
                    <a:pt x="42" y="78"/>
                    <a:pt x="38" y="73"/>
                  </a:cubicBezTo>
                  <a:cubicBezTo>
                    <a:pt x="27" y="59"/>
                    <a:pt x="21" y="42"/>
                    <a:pt x="17" y="29"/>
                  </a:cubicBezTo>
                  <a:cubicBezTo>
                    <a:pt x="15" y="22"/>
                    <a:pt x="14" y="16"/>
                    <a:pt x="13" y="12"/>
                  </a:cubicBezTo>
                  <a:cubicBezTo>
                    <a:pt x="13" y="10"/>
                    <a:pt x="13" y="8"/>
                    <a:pt x="13" y="7"/>
                  </a:cubicBezTo>
                  <a:cubicBezTo>
                    <a:pt x="13" y="7"/>
                    <a:pt x="13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2"/>
                    <a:pt x="17" y="13"/>
                    <a:pt x="30" y="17"/>
                  </a:cubicBezTo>
                  <a:cubicBezTo>
                    <a:pt x="44" y="21"/>
                    <a:pt x="60" y="27"/>
                    <a:pt x="73" y="37"/>
                  </a:cubicBezTo>
                  <a:cubicBezTo>
                    <a:pt x="79" y="41"/>
                    <a:pt x="82" y="46"/>
                    <a:pt x="85" y="50"/>
                  </a:cubicBezTo>
                  <a:cubicBezTo>
                    <a:pt x="87" y="55"/>
                    <a:pt x="88" y="59"/>
                    <a:pt x="88" y="63"/>
                  </a:cubicBezTo>
                  <a:cubicBezTo>
                    <a:pt x="88" y="69"/>
                    <a:pt x="86" y="75"/>
                    <a:pt x="81" y="80"/>
                  </a:cubicBezTo>
                  <a:cubicBezTo>
                    <a:pt x="81" y="80"/>
                    <a:pt x="81" y="80"/>
                    <a:pt x="81" y="80"/>
                  </a:cubicBezTo>
                  <a:lnTo>
                    <a:pt x="85" y="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9136996" y="1992652"/>
              <a:ext cx="354816" cy="187957"/>
            </a:xfrm>
            <a:custGeom>
              <a:avLst/>
              <a:gdLst>
                <a:gd name="T0" fmla="*/ 12 w 163"/>
                <a:gd name="T1" fmla="*/ 80 h 86"/>
                <a:gd name="T2" fmla="*/ 33 w 163"/>
                <a:gd name="T3" fmla="*/ 32 h 86"/>
                <a:gd name="T4" fmla="*/ 81 w 163"/>
                <a:gd name="T5" fmla="*/ 12 h 86"/>
                <a:gd name="T6" fmla="*/ 157 w 163"/>
                <a:gd name="T7" fmla="*/ 12 h 86"/>
                <a:gd name="T8" fmla="*/ 163 w 163"/>
                <a:gd name="T9" fmla="*/ 6 h 86"/>
                <a:gd name="T10" fmla="*/ 157 w 163"/>
                <a:gd name="T11" fmla="*/ 0 h 86"/>
                <a:gd name="T12" fmla="*/ 81 w 163"/>
                <a:gd name="T13" fmla="*/ 0 h 86"/>
                <a:gd name="T14" fmla="*/ 0 w 163"/>
                <a:gd name="T15" fmla="*/ 80 h 86"/>
                <a:gd name="T16" fmla="*/ 6 w 163"/>
                <a:gd name="T17" fmla="*/ 86 h 86"/>
                <a:gd name="T18" fmla="*/ 12 w 163"/>
                <a:gd name="T19" fmla="*/ 8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86">
                  <a:moveTo>
                    <a:pt x="12" y="80"/>
                  </a:moveTo>
                  <a:cubicBezTo>
                    <a:pt x="12" y="62"/>
                    <a:pt x="20" y="44"/>
                    <a:pt x="33" y="32"/>
                  </a:cubicBezTo>
                  <a:cubicBezTo>
                    <a:pt x="45" y="20"/>
                    <a:pt x="62" y="12"/>
                    <a:pt x="81" y="12"/>
                  </a:cubicBezTo>
                  <a:cubicBezTo>
                    <a:pt x="157" y="12"/>
                    <a:pt x="157" y="12"/>
                    <a:pt x="157" y="12"/>
                  </a:cubicBezTo>
                  <a:cubicBezTo>
                    <a:pt x="160" y="12"/>
                    <a:pt x="163" y="9"/>
                    <a:pt x="163" y="6"/>
                  </a:cubicBezTo>
                  <a:cubicBezTo>
                    <a:pt x="163" y="3"/>
                    <a:pt x="160" y="0"/>
                    <a:pt x="157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6"/>
                    <a:pt x="0" y="80"/>
                  </a:cubicBezTo>
                  <a:cubicBezTo>
                    <a:pt x="0" y="84"/>
                    <a:pt x="3" y="86"/>
                    <a:pt x="6" y="86"/>
                  </a:cubicBezTo>
                  <a:cubicBezTo>
                    <a:pt x="10" y="86"/>
                    <a:pt x="12" y="84"/>
                    <a:pt x="12" y="8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9510991" y="1787435"/>
              <a:ext cx="201382" cy="203300"/>
            </a:xfrm>
            <a:custGeom>
              <a:avLst/>
              <a:gdLst>
                <a:gd name="T0" fmla="*/ 14 w 92"/>
                <a:gd name="T1" fmla="*/ 79 h 93"/>
                <a:gd name="T2" fmla="*/ 22 w 92"/>
                <a:gd name="T3" fmla="*/ 26 h 93"/>
                <a:gd name="T4" fmla="*/ 92 w 92"/>
                <a:gd name="T5" fmla="*/ 0 h 93"/>
                <a:gd name="T6" fmla="*/ 66 w 92"/>
                <a:gd name="T7" fmla="*/ 70 h 93"/>
                <a:gd name="T8" fmla="*/ 14 w 92"/>
                <a:gd name="T9" fmla="*/ 7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93">
                  <a:moveTo>
                    <a:pt x="14" y="79"/>
                  </a:moveTo>
                  <a:cubicBezTo>
                    <a:pt x="0" y="64"/>
                    <a:pt x="1" y="43"/>
                    <a:pt x="22" y="26"/>
                  </a:cubicBezTo>
                  <a:cubicBezTo>
                    <a:pt x="51" y="4"/>
                    <a:pt x="92" y="0"/>
                    <a:pt x="92" y="0"/>
                  </a:cubicBezTo>
                  <a:cubicBezTo>
                    <a:pt x="92" y="0"/>
                    <a:pt x="88" y="41"/>
                    <a:pt x="66" y="70"/>
                  </a:cubicBezTo>
                  <a:cubicBezTo>
                    <a:pt x="50" y="92"/>
                    <a:pt x="28" y="93"/>
                    <a:pt x="14" y="79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9507155" y="1774009"/>
              <a:ext cx="220561" cy="218643"/>
            </a:xfrm>
            <a:custGeom>
              <a:avLst/>
              <a:gdLst>
                <a:gd name="T0" fmla="*/ 16 w 101"/>
                <a:gd name="T1" fmla="*/ 85 h 100"/>
                <a:gd name="T2" fmla="*/ 20 w 101"/>
                <a:gd name="T3" fmla="*/ 80 h 100"/>
                <a:gd name="T4" fmla="*/ 13 w 101"/>
                <a:gd name="T5" fmla="*/ 63 h 100"/>
                <a:gd name="T6" fmla="*/ 16 w 101"/>
                <a:gd name="T7" fmla="*/ 50 h 100"/>
                <a:gd name="T8" fmla="*/ 28 w 101"/>
                <a:gd name="T9" fmla="*/ 37 h 100"/>
                <a:gd name="T10" fmla="*/ 72 w 101"/>
                <a:gd name="T11" fmla="*/ 17 h 100"/>
                <a:gd name="T12" fmla="*/ 89 w 101"/>
                <a:gd name="T13" fmla="*/ 13 h 100"/>
                <a:gd name="T14" fmla="*/ 93 w 101"/>
                <a:gd name="T15" fmla="*/ 12 h 100"/>
                <a:gd name="T16" fmla="*/ 95 w 101"/>
                <a:gd name="T17" fmla="*/ 12 h 100"/>
                <a:gd name="T18" fmla="*/ 95 w 101"/>
                <a:gd name="T19" fmla="*/ 12 h 100"/>
                <a:gd name="T20" fmla="*/ 95 w 101"/>
                <a:gd name="T21" fmla="*/ 12 h 100"/>
                <a:gd name="T22" fmla="*/ 94 w 101"/>
                <a:gd name="T23" fmla="*/ 6 h 100"/>
                <a:gd name="T24" fmla="*/ 88 w 101"/>
                <a:gd name="T25" fmla="*/ 6 h 100"/>
                <a:gd name="T26" fmla="*/ 88 w 101"/>
                <a:gd name="T27" fmla="*/ 6 h 100"/>
                <a:gd name="T28" fmla="*/ 83 w 101"/>
                <a:gd name="T29" fmla="*/ 30 h 100"/>
                <a:gd name="T30" fmla="*/ 63 w 101"/>
                <a:gd name="T31" fmla="*/ 73 h 100"/>
                <a:gd name="T32" fmla="*/ 50 w 101"/>
                <a:gd name="T33" fmla="*/ 84 h 100"/>
                <a:gd name="T34" fmla="*/ 38 w 101"/>
                <a:gd name="T35" fmla="*/ 88 h 100"/>
                <a:gd name="T36" fmla="*/ 20 w 101"/>
                <a:gd name="T37" fmla="*/ 80 h 100"/>
                <a:gd name="T38" fmla="*/ 20 w 101"/>
                <a:gd name="T39" fmla="*/ 80 h 100"/>
                <a:gd name="T40" fmla="*/ 16 w 101"/>
                <a:gd name="T41" fmla="*/ 85 h 100"/>
                <a:gd name="T42" fmla="*/ 12 w 101"/>
                <a:gd name="T43" fmla="*/ 89 h 100"/>
                <a:gd name="T44" fmla="*/ 38 w 101"/>
                <a:gd name="T45" fmla="*/ 100 h 100"/>
                <a:gd name="T46" fmla="*/ 56 w 101"/>
                <a:gd name="T47" fmla="*/ 95 h 100"/>
                <a:gd name="T48" fmla="*/ 73 w 101"/>
                <a:gd name="T49" fmla="*/ 80 h 100"/>
                <a:gd name="T50" fmla="*/ 95 w 101"/>
                <a:gd name="T51" fmla="*/ 32 h 100"/>
                <a:gd name="T52" fmla="*/ 100 w 101"/>
                <a:gd name="T53" fmla="*/ 7 h 100"/>
                <a:gd name="T54" fmla="*/ 99 w 101"/>
                <a:gd name="T55" fmla="*/ 2 h 100"/>
                <a:gd name="T56" fmla="*/ 94 w 101"/>
                <a:gd name="T57" fmla="*/ 0 h 100"/>
                <a:gd name="T58" fmla="*/ 69 w 101"/>
                <a:gd name="T59" fmla="*/ 5 h 100"/>
                <a:gd name="T60" fmla="*/ 21 w 101"/>
                <a:gd name="T61" fmla="*/ 28 h 100"/>
                <a:gd name="T62" fmla="*/ 6 w 101"/>
                <a:gd name="T63" fmla="*/ 44 h 100"/>
                <a:gd name="T64" fmla="*/ 1 w 101"/>
                <a:gd name="T65" fmla="*/ 63 h 100"/>
                <a:gd name="T66" fmla="*/ 12 w 101"/>
                <a:gd name="T67" fmla="*/ 89 h 100"/>
                <a:gd name="T68" fmla="*/ 12 w 101"/>
                <a:gd name="T69" fmla="*/ 89 h 100"/>
                <a:gd name="T70" fmla="*/ 16 w 101"/>
                <a:gd name="T71" fmla="*/ 8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1" h="100">
                  <a:moveTo>
                    <a:pt x="16" y="85"/>
                  </a:moveTo>
                  <a:cubicBezTo>
                    <a:pt x="20" y="80"/>
                    <a:pt x="20" y="80"/>
                    <a:pt x="20" y="80"/>
                  </a:cubicBezTo>
                  <a:cubicBezTo>
                    <a:pt x="15" y="75"/>
                    <a:pt x="13" y="69"/>
                    <a:pt x="13" y="63"/>
                  </a:cubicBezTo>
                  <a:cubicBezTo>
                    <a:pt x="13" y="59"/>
                    <a:pt x="14" y="55"/>
                    <a:pt x="16" y="50"/>
                  </a:cubicBezTo>
                  <a:cubicBezTo>
                    <a:pt x="19" y="46"/>
                    <a:pt x="22" y="41"/>
                    <a:pt x="28" y="37"/>
                  </a:cubicBezTo>
                  <a:cubicBezTo>
                    <a:pt x="42" y="27"/>
                    <a:pt x="58" y="20"/>
                    <a:pt x="72" y="17"/>
                  </a:cubicBezTo>
                  <a:cubicBezTo>
                    <a:pt x="79" y="15"/>
                    <a:pt x="84" y="14"/>
                    <a:pt x="89" y="13"/>
                  </a:cubicBezTo>
                  <a:cubicBezTo>
                    <a:pt x="91" y="13"/>
                    <a:pt x="92" y="12"/>
                    <a:pt x="93" y="12"/>
                  </a:cubicBezTo>
                  <a:cubicBezTo>
                    <a:pt x="94" y="12"/>
                    <a:pt x="94" y="12"/>
                    <a:pt x="95" y="12"/>
                  </a:cubicBezTo>
                  <a:cubicBezTo>
                    <a:pt x="95" y="12"/>
                    <a:pt x="95" y="12"/>
                    <a:pt x="95" y="12"/>
                  </a:cubicBezTo>
                  <a:cubicBezTo>
                    <a:pt x="95" y="12"/>
                    <a:pt x="95" y="12"/>
                    <a:pt x="95" y="12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8" y="7"/>
                    <a:pt x="87" y="17"/>
                    <a:pt x="83" y="30"/>
                  </a:cubicBezTo>
                  <a:cubicBezTo>
                    <a:pt x="80" y="43"/>
                    <a:pt x="73" y="59"/>
                    <a:pt x="63" y="73"/>
                  </a:cubicBezTo>
                  <a:cubicBezTo>
                    <a:pt x="59" y="78"/>
                    <a:pt x="55" y="82"/>
                    <a:pt x="50" y="84"/>
                  </a:cubicBezTo>
                  <a:cubicBezTo>
                    <a:pt x="46" y="87"/>
                    <a:pt x="42" y="88"/>
                    <a:pt x="38" y="88"/>
                  </a:cubicBezTo>
                  <a:cubicBezTo>
                    <a:pt x="31" y="88"/>
                    <a:pt x="25" y="86"/>
                    <a:pt x="20" y="80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2" y="89"/>
                    <a:pt x="12" y="89"/>
                    <a:pt x="12" y="89"/>
                  </a:cubicBezTo>
                  <a:cubicBezTo>
                    <a:pt x="19" y="96"/>
                    <a:pt x="28" y="100"/>
                    <a:pt x="38" y="100"/>
                  </a:cubicBezTo>
                  <a:cubicBezTo>
                    <a:pt x="44" y="100"/>
                    <a:pt x="50" y="98"/>
                    <a:pt x="56" y="95"/>
                  </a:cubicBezTo>
                  <a:cubicBezTo>
                    <a:pt x="62" y="92"/>
                    <a:pt x="68" y="87"/>
                    <a:pt x="73" y="80"/>
                  </a:cubicBezTo>
                  <a:cubicBezTo>
                    <a:pt x="85" y="64"/>
                    <a:pt x="91" y="46"/>
                    <a:pt x="95" y="32"/>
                  </a:cubicBezTo>
                  <a:cubicBezTo>
                    <a:pt x="99" y="17"/>
                    <a:pt x="100" y="7"/>
                    <a:pt x="100" y="7"/>
                  </a:cubicBezTo>
                  <a:cubicBezTo>
                    <a:pt x="101" y="5"/>
                    <a:pt x="100" y="3"/>
                    <a:pt x="99" y="2"/>
                  </a:cubicBezTo>
                  <a:cubicBezTo>
                    <a:pt x="97" y="1"/>
                    <a:pt x="96" y="0"/>
                    <a:pt x="94" y="0"/>
                  </a:cubicBezTo>
                  <a:cubicBezTo>
                    <a:pt x="94" y="0"/>
                    <a:pt x="83" y="1"/>
                    <a:pt x="69" y="5"/>
                  </a:cubicBezTo>
                  <a:cubicBezTo>
                    <a:pt x="54" y="9"/>
                    <a:pt x="36" y="16"/>
                    <a:pt x="21" y="28"/>
                  </a:cubicBezTo>
                  <a:cubicBezTo>
                    <a:pt x="14" y="33"/>
                    <a:pt x="9" y="38"/>
                    <a:pt x="6" y="44"/>
                  </a:cubicBezTo>
                  <a:cubicBezTo>
                    <a:pt x="2" y="50"/>
                    <a:pt x="1" y="57"/>
                    <a:pt x="1" y="63"/>
                  </a:cubicBezTo>
                  <a:cubicBezTo>
                    <a:pt x="0" y="73"/>
                    <a:pt x="5" y="82"/>
                    <a:pt x="12" y="89"/>
                  </a:cubicBezTo>
                  <a:cubicBezTo>
                    <a:pt x="12" y="89"/>
                    <a:pt x="12" y="89"/>
                    <a:pt x="12" y="89"/>
                  </a:cubicBezTo>
                  <a:lnTo>
                    <a:pt x="16" y="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8809031" y="1906346"/>
              <a:ext cx="352898" cy="186039"/>
            </a:xfrm>
            <a:custGeom>
              <a:avLst/>
              <a:gdLst>
                <a:gd name="T0" fmla="*/ 162 w 162"/>
                <a:gd name="T1" fmla="*/ 80 h 86"/>
                <a:gd name="T2" fmla="*/ 82 w 162"/>
                <a:gd name="T3" fmla="*/ 0 h 86"/>
                <a:gd name="T4" fmla="*/ 6 w 162"/>
                <a:gd name="T5" fmla="*/ 0 h 86"/>
                <a:gd name="T6" fmla="*/ 0 w 162"/>
                <a:gd name="T7" fmla="*/ 6 h 86"/>
                <a:gd name="T8" fmla="*/ 6 w 162"/>
                <a:gd name="T9" fmla="*/ 12 h 86"/>
                <a:gd name="T10" fmla="*/ 82 w 162"/>
                <a:gd name="T11" fmla="*/ 12 h 86"/>
                <a:gd name="T12" fmla="*/ 130 w 162"/>
                <a:gd name="T13" fmla="*/ 32 h 86"/>
                <a:gd name="T14" fmla="*/ 150 w 162"/>
                <a:gd name="T15" fmla="*/ 80 h 86"/>
                <a:gd name="T16" fmla="*/ 156 w 162"/>
                <a:gd name="T17" fmla="*/ 86 h 86"/>
                <a:gd name="T18" fmla="*/ 162 w 162"/>
                <a:gd name="T19" fmla="*/ 8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2" h="86">
                  <a:moveTo>
                    <a:pt x="162" y="80"/>
                  </a:moveTo>
                  <a:cubicBezTo>
                    <a:pt x="162" y="36"/>
                    <a:pt x="126" y="0"/>
                    <a:pt x="8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101" y="12"/>
                    <a:pt x="118" y="20"/>
                    <a:pt x="130" y="32"/>
                  </a:cubicBezTo>
                  <a:cubicBezTo>
                    <a:pt x="143" y="44"/>
                    <a:pt x="150" y="62"/>
                    <a:pt x="150" y="80"/>
                  </a:cubicBezTo>
                  <a:cubicBezTo>
                    <a:pt x="150" y="84"/>
                    <a:pt x="153" y="86"/>
                    <a:pt x="156" y="86"/>
                  </a:cubicBezTo>
                  <a:cubicBezTo>
                    <a:pt x="160" y="86"/>
                    <a:pt x="162" y="84"/>
                    <a:pt x="162" y="8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8586551" y="1701128"/>
              <a:ext cx="203300" cy="201382"/>
            </a:xfrm>
            <a:custGeom>
              <a:avLst/>
              <a:gdLst>
                <a:gd name="T0" fmla="*/ 79 w 93"/>
                <a:gd name="T1" fmla="*/ 79 h 93"/>
                <a:gd name="T2" fmla="*/ 71 w 93"/>
                <a:gd name="T3" fmla="*/ 26 h 93"/>
                <a:gd name="T4" fmla="*/ 0 w 93"/>
                <a:gd name="T5" fmla="*/ 0 h 93"/>
                <a:gd name="T6" fmla="*/ 27 w 93"/>
                <a:gd name="T7" fmla="*/ 70 h 93"/>
                <a:gd name="T8" fmla="*/ 79 w 93"/>
                <a:gd name="T9" fmla="*/ 7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93">
                  <a:moveTo>
                    <a:pt x="79" y="79"/>
                  </a:moveTo>
                  <a:cubicBezTo>
                    <a:pt x="93" y="64"/>
                    <a:pt x="92" y="43"/>
                    <a:pt x="71" y="26"/>
                  </a:cubicBezTo>
                  <a:cubicBezTo>
                    <a:pt x="42" y="4"/>
                    <a:pt x="0" y="0"/>
                    <a:pt x="0" y="0"/>
                  </a:cubicBezTo>
                  <a:cubicBezTo>
                    <a:pt x="0" y="0"/>
                    <a:pt x="5" y="41"/>
                    <a:pt x="27" y="70"/>
                  </a:cubicBezTo>
                  <a:cubicBezTo>
                    <a:pt x="43" y="92"/>
                    <a:pt x="65" y="93"/>
                    <a:pt x="79" y="79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8573126" y="1687702"/>
              <a:ext cx="218643" cy="218643"/>
            </a:xfrm>
            <a:custGeom>
              <a:avLst/>
              <a:gdLst>
                <a:gd name="T0" fmla="*/ 85 w 100"/>
                <a:gd name="T1" fmla="*/ 85 h 100"/>
                <a:gd name="T2" fmla="*/ 89 w 100"/>
                <a:gd name="T3" fmla="*/ 89 h 100"/>
                <a:gd name="T4" fmla="*/ 100 w 100"/>
                <a:gd name="T5" fmla="*/ 63 h 100"/>
                <a:gd name="T6" fmla="*/ 95 w 100"/>
                <a:gd name="T7" fmla="*/ 44 h 100"/>
                <a:gd name="T8" fmla="*/ 80 w 100"/>
                <a:gd name="T9" fmla="*/ 28 h 100"/>
                <a:gd name="T10" fmla="*/ 32 w 100"/>
                <a:gd name="T11" fmla="*/ 5 h 100"/>
                <a:gd name="T12" fmla="*/ 7 w 100"/>
                <a:gd name="T13" fmla="*/ 0 h 100"/>
                <a:gd name="T14" fmla="*/ 2 w 100"/>
                <a:gd name="T15" fmla="*/ 2 h 100"/>
                <a:gd name="T16" fmla="*/ 1 w 100"/>
                <a:gd name="T17" fmla="*/ 7 h 100"/>
                <a:gd name="T18" fmla="*/ 6 w 100"/>
                <a:gd name="T19" fmla="*/ 32 h 100"/>
                <a:gd name="T20" fmla="*/ 28 w 100"/>
                <a:gd name="T21" fmla="*/ 80 h 100"/>
                <a:gd name="T22" fmla="*/ 45 w 100"/>
                <a:gd name="T23" fmla="*/ 95 h 100"/>
                <a:gd name="T24" fmla="*/ 63 w 100"/>
                <a:gd name="T25" fmla="*/ 100 h 100"/>
                <a:gd name="T26" fmla="*/ 89 w 100"/>
                <a:gd name="T27" fmla="*/ 89 h 100"/>
                <a:gd name="T28" fmla="*/ 89 w 100"/>
                <a:gd name="T29" fmla="*/ 89 h 100"/>
                <a:gd name="T30" fmla="*/ 85 w 100"/>
                <a:gd name="T31" fmla="*/ 85 h 100"/>
                <a:gd name="T32" fmla="*/ 81 w 100"/>
                <a:gd name="T33" fmla="*/ 80 h 100"/>
                <a:gd name="T34" fmla="*/ 63 w 100"/>
                <a:gd name="T35" fmla="*/ 88 h 100"/>
                <a:gd name="T36" fmla="*/ 51 w 100"/>
                <a:gd name="T37" fmla="*/ 84 h 100"/>
                <a:gd name="T38" fmla="*/ 38 w 100"/>
                <a:gd name="T39" fmla="*/ 73 h 100"/>
                <a:gd name="T40" fmla="*/ 17 w 100"/>
                <a:gd name="T41" fmla="*/ 29 h 100"/>
                <a:gd name="T42" fmla="*/ 13 w 100"/>
                <a:gd name="T43" fmla="*/ 12 h 100"/>
                <a:gd name="T44" fmla="*/ 13 w 100"/>
                <a:gd name="T45" fmla="*/ 7 h 100"/>
                <a:gd name="T46" fmla="*/ 12 w 100"/>
                <a:gd name="T47" fmla="*/ 6 h 100"/>
                <a:gd name="T48" fmla="*/ 12 w 100"/>
                <a:gd name="T49" fmla="*/ 6 h 100"/>
                <a:gd name="T50" fmla="*/ 12 w 100"/>
                <a:gd name="T51" fmla="*/ 6 h 100"/>
                <a:gd name="T52" fmla="*/ 6 w 100"/>
                <a:gd name="T53" fmla="*/ 6 h 100"/>
                <a:gd name="T54" fmla="*/ 6 w 100"/>
                <a:gd name="T55" fmla="*/ 12 h 100"/>
                <a:gd name="T56" fmla="*/ 6 w 100"/>
                <a:gd name="T57" fmla="*/ 12 h 100"/>
                <a:gd name="T58" fmla="*/ 30 w 100"/>
                <a:gd name="T59" fmla="*/ 17 h 100"/>
                <a:gd name="T60" fmla="*/ 73 w 100"/>
                <a:gd name="T61" fmla="*/ 37 h 100"/>
                <a:gd name="T62" fmla="*/ 85 w 100"/>
                <a:gd name="T63" fmla="*/ 50 h 100"/>
                <a:gd name="T64" fmla="*/ 88 w 100"/>
                <a:gd name="T65" fmla="*/ 63 h 100"/>
                <a:gd name="T66" fmla="*/ 81 w 100"/>
                <a:gd name="T67" fmla="*/ 80 h 100"/>
                <a:gd name="T68" fmla="*/ 81 w 100"/>
                <a:gd name="T69" fmla="*/ 80 h 100"/>
                <a:gd name="T70" fmla="*/ 85 w 100"/>
                <a:gd name="T71" fmla="*/ 8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" h="100">
                  <a:moveTo>
                    <a:pt x="85" y="85"/>
                  </a:moveTo>
                  <a:cubicBezTo>
                    <a:pt x="89" y="89"/>
                    <a:pt x="89" y="89"/>
                    <a:pt x="89" y="89"/>
                  </a:cubicBezTo>
                  <a:cubicBezTo>
                    <a:pt x="96" y="82"/>
                    <a:pt x="100" y="73"/>
                    <a:pt x="100" y="63"/>
                  </a:cubicBezTo>
                  <a:cubicBezTo>
                    <a:pt x="100" y="57"/>
                    <a:pt x="99" y="50"/>
                    <a:pt x="95" y="44"/>
                  </a:cubicBezTo>
                  <a:cubicBezTo>
                    <a:pt x="92" y="38"/>
                    <a:pt x="87" y="33"/>
                    <a:pt x="80" y="28"/>
                  </a:cubicBezTo>
                  <a:cubicBezTo>
                    <a:pt x="65" y="16"/>
                    <a:pt x="47" y="9"/>
                    <a:pt x="32" y="5"/>
                  </a:cubicBezTo>
                  <a:cubicBezTo>
                    <a:pt x="18" y="1"/>
                    <a:pt x="7" y="0"/>
                    <a:pt x="7" y="0"/>
                  </a:cubicBezTo>
                  <a:cubicBezTo>
                    <a:pt x="5" y="0"/>
                    <a:pt x="4" y="1"/>
                    <a:pt x="2" y="2"/>
                  </a:cubicBezTo>
                  <a:cubicBezTo>
                    <a:pt x="1" y="3"/>
                    <a:pt x="0" y="5"/>
                    <a:pt x="1" y="7"/>
                  </a:cubicBezTo>
                  <a:cubicBezTo>
                    <a:pt x="1" y="7"/>
                    <a:pt x="2" y="17"/>
                    <a:pt x="6" y="32"/>
                  </a:cubicBezTo>
                  <a:cubicBezTo>
                    <a:pt x="9" y="46"/>
                    <a:pt x="16" y="64"/>
                    <a:pt x="28" y="80"/>
                  </a:cubicBezTo>
                  <a:cubicBezTo>
                    <a:pt x="33" y="87"/>
                    <a:pt x="39" y="92"/>
                    <a:pt x="45" y="95"/>
                  </a:cubicBezTo>
                  <a:cubicBezTo>
                    <a:pt x="51" y="98"/>
                    <a:pt x="57" y="100"/>
                    <a:pt x="63" y="100"/>
                  </a:cubicBezTo>
                  <a:cubicBezTo>
                    <a:pt x="73" y="100"/>
                    <a:pt x="82" y="96"/>
                    <a:pt x="89" y="89"/>
                  </a:cubicBezTo>
                  <a:cubicBezTo>
                    <a:pt x="89" y="89"/>
                    <a:pt x="89" y="89"/>
                    <a:pt x="89" y="89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81" y="80"/>
                    <a:pt x="81" y="80"/>
                    <a:pt x="81" y="80"/>
                  </a:cubicBezTo>
                  <a:cubicBezTo>
                    <a:pt x="75" y="86"/>
                    <a:pt x="70" y="88"/>
                    <a:pt x="63" y="88"/>
                  </a:cubicBezTo>
                  <a:cubicBezTo>
                    <a:pt x="59" y="88"/>
                    <a:pt x="55" y="87"/>
                    <a:pt x="51" y="84"/>
                  </a:cubicBezTo>
                  <a:cubicBezTo>
                    <a:pt x="46" y="82"/>
                    <a:pt x="42" y="78"/>
                    <a:pt x="38" y="73"/>
                  </a:cubicBezTo>
                  <a:cubicBezTo>
                    <a:pt x="27" y="59"/>
                    <a:pt x="21" y="42"/>
                    <a:pt x="17" y="29"/>
                  </a:cubicBezTo>
                  <a:cubicBezTo>
                    <a:pt x="15" y="22"/>
                    <a:pt x="14" y="16"/>
                    <a:pt x="13" y="12"/>
                  </a:cubicBezTo>
                  <a:cubicBezTo>
                    <a:pt x="13" y="10"/>
                    <a:pt x="13" y="8"/>
                    <a:pt x="13" y="7"/>
                  </a:cubicBezTo>
                  <a:cubicBezTo>
                    <a:pt x="13" y="7"/>
                    <a:pt x="13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2"/>
                    <a:pt x="17" y="13"/>
                    <a:pt x="30" y="17"/>
                  </a:cubicBezTo>
                  <a:cubicBezTo>
                    <a:pt x="44" y="21"/>
                    <a:pt x="60" y="27"/>
                    <a:pt x="73" y="37"/>
                  </a:cubicBezTo>
                  <a:cubicBezTo>
                    <a:pt x="79" y="41"/>
                    <a:pt x="82" y="46"/>
                    <a:pt x="85" y="50"/>
                  </a:cubicBezTo>
                  <a:cubicBezTo>
                    <a:pt x="87" y="55"/>
                    <a:pt x="88" y="59"/>
                    <a:pt x="88" y="63"/>
                  </a:cubicBezTo>
                  <a:cubicBezTo>
                    <a:pt x="88" y="69"/>
                    <a:pt x="86" y="75"/>
                    <a:pt x="81" y="80"/>
                  </a:cubicBezTo>
                  <a:cubicBezTo>
                    <a:pt x="81" y="80"/>
                    <a:pt x="81" y="80"/>
                    <a:pt x="81" y="80"/>
                  </a:cubicBezTo>
                  <a:lnTo>
                    <a:pt x="85" y="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9413177" y="2075123"/>
              <a:ext cx="130419" cy="1323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9399752" y="2063616"/>
              <a:ext cx="157270" cy="155352"/>
            </a:xfrm>
            <a:custGeom>
              <a:avLst/>
              <a:gdLst>
                <a:gd name="T0" fmla="*/ 66 w 72"/>
                <a:gd name="T1" fmla="*/ 36 h 72"/>
                <a:gd name="T2" fmla="*/ 60 w 72"/>
                <a:gd name="T3" fmla="*/ 36 h 72"/>
                <a:gd name="T4" fmla="*/ 53 w 72"/>
                <a:gd name="T5" fmla="*/ 53 h 72"/>
                <a:gd name="T6" fmla="*/ 36 w 72"/>
                <a:gd name="T7" fmla="*/ 60 h 72"/>
                <a:gd name="T8" fmla="*/ 19 w 72"/>
                <a:gd name="T9" fmla="*/ 53 h 72"/>
                <a:gd name="T10" fmla="*/ 12 w 72"/>
                <a:gd name="T11" fmla="*/ 36 h 72"/>
                <a:gd name="T12" fmla="*/ 19 w 72"/>
                <a:gd name="T13" fmla="*/ 19 h 72"/>
                <a:gd name="T14" fmla="*/ 36 w 72"/>
                <a:gd name="T15" fmla="*/ 12 h 72"/>
                <a:gd name="T16" fmla="*/ 53 w 72"/>
                <a:gd name="T17" fmla="*/ 19 h 72"/>
                <a:gd name="T18" fmla="*/ 60 w 72"/>
                <a:gd name="T19" fmla="*/ 36 h 72"/>
                <a:gd name="T20" fmla="*/ 66 w 72"/>
                <a:gd name="T21" fmla="*/ 36 h 72"/>
                <a:gd name="T22" fmla="*/ 72 w 72"/>
                <a:gd name="T23" fmla="*/ 36 h 72"/>
                <a:gd name="T24" fmla="*/ 36 w 72"/>
                <a:gd name="T25" fmla="*/ 0 h 72"/>
                <a:gd name="T26" fmla="*/ 0 w 72"/>
                <a:gd name="T27" fmla="*/ 36 h 72"/>
                <a:gd name="T28" fmla="*/ 36 w 72"/>
                <a:gd name="T29" fmla="*/ 72 h 72"/>
                <a:gd name="T30" fmla="*/ 72 w 72"/>
                <a:gd name="T31" fmla="*/ 36 h 72"/>
                <a:gd name="T32" fmla="*/ 66 w 72"/>
                <a:gd name="T33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" h="72">
                  <a:moveTo>
                    <a:pt x="66" y="36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60" y="43"/>
                    <a:pt x="57" y="49"/>
                    <a:pt x="53" y="53"/>
                  </a:cubicBezTo>
                  <a:cubicBezTo>
                    <a:pt x="49" y="57"/>
                    <a:pt x="43" y="60"/>
                    <a:pt x="36" y="60"/>
                  </a:cubicBezTo>
                  <a:cubicBezTo>
                    <a:pt x="29" y="60"/>
                    <a:pt x="23" y="57"/>
                    <a:pt x="19" y="53"/>
                  </a:cubicBezTo>
                  <a:cubicBezTo>
                    <a:pt x="15" y="49"/>
                    <a:pt x="12" y="43"/>
                    <a:pt x="12" y="36"/>
                  </a:cubicBezTo>
                  <a:cubicBezTo>
                    <a:pt x="12" y="29"/>
                    <a:pt x="15" y="24"/>
                    <a:pt x="19" y="19"/>
                  </a:cubicBezTo>
                  <a:cubicBezTo>
                    <a:pt x="23" y="15"/>
                    <a:pt x="29" y="12"/>
                    <a:pt x="36" y="12"/>
                  </a:cubicBezTo>
                  <a:cubicBezTo>
                    <a:pt x="43" y="12"/>
                    <a:pt x="49" y="15"/>
                    <a:pt x="53" y="19"/>
                  </a:cubicBezTo>
                  <a:cubicBezTo>
                    <a:pt x="57" y="24"/>
                    <a:pt x="60" y="29"/>
                    <a:pt x="60" y="36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72" y="36"/>
                    <a:pt x="72" y="36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6" y="72"/>
                    <a:pt x="72" y="56"/>
                    <a:pt x="72" y="36"/>
                  </a:cubicBezTo>
                  <a:lnTo>
                    <a:pt x="66" y="3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auto">
            <a:xfrm>
              <a:off x="8757247" y="1986899"/>
              <a:ext cx="130419" cy="130419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8743821" y="1973473"/>
              <a:ext cx="157270" cy="157270"/>
            </a:xfrm>
            <a:custGeom>
              <a:avLst/>
              <a:gdLst>
                <a:gd name="T0" fmla="*/ 66 w 72"/>
                <a:gd name="T1" fmla="*/ 36 h 72"/>
                <a:gd name="T2" fmla="*/ 60 w 72"/>
                <a:gd name="T3" fmla="*/ 36 h 72"/>
                <a:gd name="T4" fmla="*/ 53 w 72"/>
                <a:gd name="T5" fmla="*/ 53 h 72"/>
                <a:gd name="T6" fmla="*/ 36 w 72"/>
                <a:gd name="T7" fmla="*/ 60 h 72"/>
                <a:gd name="T8" fmla="*/ 19 w 72"/>
                <a:gd name="T9" fmla="*/ 53 h 72"/>
                <a:gd name="T10" fmla="*/ 12 w 72"/>
                <a:gd name="T11" fmla="*/ 36 h 72"/>
                <a:gd name="T12" fmla="*/ 19 w 72"/>
                <a:gd name="T13" fmla="*/ 19 h 72"/>
                <a:gd name="T14" fmla="*/ 36 w 72"/>
                <a:gd name="T15" fmla="*/ 12 h 72"/>
                <a:gd name="T16" fmla="*/ 53 w 72"/>
                <a:gd name="T17" fmla="*/ 19 h 72"/>
                <a:gd name="T18" fmla="*/ 60 w 72"/>
                <a:gd name="T19" fmla="*/ 36 h 72"/>
                <a:gd name="T20" fmla="*/ 66 w 72"/>
                <a:gd name="T21" fmla="*/ 36 h 72"/>
                <a:gd name="T22" fmla="*/ 72 w 72"/>
                <a:gd name="T23" fmla="*/ 36 h 72"/>
                <a:gd name="T24" fmla="*/ 36 w 72"/>
                <a:gd name="T25" fmla="*/ 0 h 72"/>
                <a:gd name="T26" fmla="*/ 0 w 72"/>
                <a:gd name="T27" fmla="*/ 36 h 72"/>
                <a:gd name="T28" fmla="*/ 36 w 72"/>
                <a:gd name="T29" fmla="*/ 72 h 72"/>
                <a:gd name="T30" fmla="*/ 72 w 72"/>
                <a:gd name="T31" fmla="*/ 36 h 72"/>
                <a:gd name="T32" fmla="*/ 66 w 72"/>
                <a:gd name="T33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" h="72">
                  <a:moveTo>
                    <a:pt x="66" y="36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60" y="43"/>
                    <a:pt x="57" y="49"/>
                    <a:pt x="53" y="53"/>
                  </a:cubicBezTo>
                  <a:cubicBezTo>
                    <a:pt x="49" y="57"/>
                    <a:pt x="43" y="60"/>
                    <a:pt x="36" y="60"/>
                  </a:cubicBezTo>
                  <a:cubicBezTo>
                    <a:pt x="29" y="60"/>
                    <a:pt x="23" y="57"/>
                    <a:pt x="19" y="53"/>
                  </a:cubicBezTo>
                  <a:cubicBezTo>
                    <a:pt x="15" y="49"/>
                    <a:pt x="12" y="43"/>
                    <a:pt x="12" y="36"/>
                  </a:cubicBezTo>
                  <a:cubicBezTo>
                    <a:pt x="12" y="29"/>
                    <a:pt x="15" y="23"/>
                    <a:pt x="19" y="19"/>
                  </a:cubicBezTo>
                  <a:cubicBezTo>
                    <a:pt x="23" y="15"/>
                    <a:pt x="29" y="12"/>
                    <a:pt x="36" y="12"/>
                  </a:cubicBezTo>
                  <a:cubicBezTo>
                    <a:pt x="43" y="12"/>
                    <a:pt x="49" y="15"/>
                    <a:pt x="53" y="19"/>
                  </a:cubicBezTo>
                  <a:cubicBezTo>
                    <a:pt x="57" y="23"/>
                    <a:pt x="60" y="29"/>
                    <a:pt x="60" y="36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72" y="36"/>
                    <a:pt x="72" y="36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6" y="72"/>
                    <a:pt x="72" y="56"/>
                    <a:pt x="72" y="36"/>
                  </a:cubicBezTo>
                  <a:lnTo>
                    <a:pt x="66" y="3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auto">
            <a:xfrm>
              <a:off x="8868486" y="2345551"/>
              <a:ext cx="130419" cy="1323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8855061" y="2334043"/>
              <a:ext cx="157270" cy="157270"/>
            </a:xfrm>
            <a:custGeom>
              <a:avLst/>
              <a:gdLst>
                <a:gd name="T0" fmla="*/ 66 w 72"/>
                <a:gd name="T1" fmla="*/ 36 h 72"/>
                <a:gd name="T2" fmla="*/ 60 w 72"/>
                <a:gd name="T3" fmla="*/ 36 h 72"/>
                <a:gd name="T4" fmla="*/ 52 w 72"/>
                <a:gd name="T5" fmla="*/ 53 h 72"/>
                <a:gd name="T6" fmla="*/ 36 w 72"/>
                <a:gd name="T7" fmla="*/ 60 h 72"/>
                <a:gd name="T8" fmla="*/ 19 w 72"/>
                <a:gd name="T9" fmla="*/ 53 h 72"/>
                <a:gd name="T10" fmla="*/ 12 w 72"/>
                <a:gd name="T11" fmla="*/ 36 h 72"/>
                <a:gd name="T12" fmla="*/ 19 w 72"/>
                <a:gd name="T13" fmla="*/ 19 h 72"/>
                <a:gd name="T14" fmla="*/ 36 w 72"/>
                <a:gd name="T15" fmla="*/ 12 h 72"/>
                <a:gd name="T16" fmla="*/ 52 w 72"/>
                <a:gd name="T17" fmla="*/ 19 h 72"/>
                <a:gd name="T18" fmla="*/ 60 w 72"/>
                <a:gd name="T19" fmla="*/ 36 h 72"/>
                <a:gd name="T20" fmla="*/ 66 w 72"/>
                <a:gd name="T21" fmla="*/ 36 h 72"/>
                <a:gd name="T22" fmla="*/ 72 w 72"/>
                <a:gd name="T23" fmla="*/ 36 h 72"/>
                <a:gd name="T24" fmla="*/ 36 w 72"/>
                <a:gd name="T25" fmla="*/ 0 h 72"/>
                <a:gd name="T26" fmla="*/ 0 w 72"/>
                <a:gd name="T27" fmla="*/ 36 h 72"/>
                <a:gd name="T28" fmla="*/ 36 w 72"/>
                <a:gd name="T29" fmla="*/ 72 h 72"/>
                <a:gd name="T30" fmla="*/ 72 w 72"/>
                <a:gd name="T31" fmla="*/ 36 h 72"/>
                <a:gd name="T32" fmla="*/ 66 w 72"/>
                <a:gd name="T33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" h="72">
                  <a:moveTo>
                    <a:pt x="66" y="36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60" y="43"/>
                    <a:pt x="57" y="49"/>
                    <a:pt x="52" y="53"/>
                  </a:cubicBezTo>
                  <a:cubicBezTo>
                    <a:pt x="48" y="57"/>
                    <a:pt x="42" y="60"/>
                    <a:pt x="36" y="60"/>
                  </a:cubicBezTo>
                  <a:cubicBezTo>
                    <a:pt x="29" y="60"/>
                    <a:pt x="23" y="57"/>
                    <a:pt x="19" y="53"/>
                  </a:cubicBezTo>
                  <a:cubicBezTo>
                    <a:pt x="14" y="49"/>
                    <a:pt x="12" y="43"/>
                    <a:pt x="12" y="36"/>
                  </a:cubicBezTo>
                  <a:cubicBezTo>
                    <a:pt x="12" y="29"/>
                    <a:pt x="14" y="23"/>
                    <a:pt x="19" y="19"/>
                  </a:cubicBezTo>
                  <a:cubicBezTo>
                    <a:pt x="23" y="15"/>
                    <a:pt x="29" y="12"/>
                    <a:pt x="36" y="12"/>
                  </a:cubicBezTo>
                  <a:cubicBezTo>
                    <a:pt x="42" y="12"/>
                    <a:pt x="48" y="15"/>
                    <a:pt x="52" y="19"/>
                  </a:cubicBezTo>
                  <a:cubicBezTo>
                    <a:pt x="57" y="23"/>
                    <a:pt x="60" y="29"/>
                    <a:pt x="60" y="36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72" y="36"/>
                    <a:pt x="72" y="36"/>
                    <a:pt x="72" y="36"/>
                  </a:cubicBezTo>
                  <a:cubicBezTo>
                    <a:pt x="72" y="16"/>
                    <a:pt x="55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5" y="72"/>
                    <a:pt x="72" y="56"/>
                    <a:pt x="72" y="36"/>
                  </a:cubicBezTo>
                  <a:lnTo>
                    <a:pt x="66" y="3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auto">
            <a:xfrm>
              <a:off x="9338378" y="2433775"/>
              <a:ext cx="132337" cy="130419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9326870" y="2420350"/>
              <a:ext cx="155352" cy="157270"/>
            </a:xfrm>
            <a:custGeom>
              <a:avLst/>
              <a:gdLst>
                <a:gd name="T0" fmla="*/ 66 w 72"/>
                <a:gd name="T1" fmla="*/ 36 h 72"/>
                <a:gd name="T2" fmla="*/ 60 w 72"/>
                <a:gd name="T3" fmla="*/ 36 h 72"/>
                <a:gd name="T4" fmla="*/ 53 w 72"/>
                <a:gd name="T5" fmla="*/ 53 h 72"/>
                <a:gd name="T6" fmla="*/ 36 w 72"/>
                <a:gd name="T7" fmla="*/ 60 h 72"/>
                <a:gd name="T8" fmla="*/ 19 w 72"/>
                <a:gd name="T9" fmla="*/ 53 h 72"/>
                <a:gd name="T10" fmla="*/ 12 w 72"/>
                <a:gd name="T11" fmla="*/ 36 h 72"/>
                <a:gd name="T12" fmla="*/ 19 w 72"/>
                <a:gd name="T13" fmla="*/ 19 h 72"/>
                <a:gd name="T14" fmla="*/ 36 w 72"/>
                <a:gd name="T15" fmla="*/ 12 h 72"/>
                <a:gd name="T16" fmla="*/ 53 w 72"/>
                <a:gd name="T17" fmla="*/ 19 h 72"/>
                <a:gd name="T18" fmla="*/ 60 w 72"/>
                <a:gd name="T19" fmla="*/ 36 h 72"/>
                <a:gd name="T20" fmla="*/ 66 w 72"/>
                <a:gd name="T21" fmla="*/ 36 h 72"/>
                <a:gd name="T22" fmla="*/ 72 w 72"/>
                <a:gd name="T23" fmla="*/ 36 h 72"/>
                <a:gd name="T24" fmla="*/ 36 w 72"/>
                <a:gd name="T25" fmla="*/ 0 h 72"/>
                <a:gd name="T26" fmla="*/ 0 w 72"/>
                <a:gd name="T27" fmla="*/ 36 h 72"/>
                <a:gd name="T28" fmla="*/ 36 w 72"/>
                <a:gd name="T29" fmla="*/ 72 h 72"/>
                <a:gd name="T30" fmla="*/ 72 w 72"/>
                <a:gd name="T31" fmla="*/ 36 h 72"/>
                <a:gd name="T32" fmla="*/ 66 w 72"/>
                <a:gd name="T33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" h="72">
                  <a:moveTo>
                    <a:pt x="66" y="36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60" y="43"/>
                    <a:pt x="57" y="49"/>
                    <a:pt x="53" y="53"/>
                  </a:cubicBezTo>
                  <a:cubicBezTo>
                    <a:pt x="49" y="57"/>
                    <a:pt x="43" y="60"/>
                    <a:pt x="36" y="60"/>
                  </a:cubicBezTo>
                  <a:cubicBezTo>
                    <a:pt x="29" y="60"/>
                    <a:pt x="23" y="57"/>
                    <a:pt x="19" y="53"/>
                  </a:cubicBezTo>
                  <a:cubicBezTo>
                    <a:pt x="15" y="49"/>
                    <a:pt x="12" y="43"/>
                    <a:pt x="12" y="36"/>
                  </a:cubicBezTo>
                  <a:cubicBezTo>
                    <a:pt x="12" y="29"/>
                    <a:pt x="15" y="23"/>
                    <a:pt x="19" y="19"/>
                  </a:cubicBezTo>
                  <a:cubicBezTo>
                    <a:pt x="23" y="15"/>
                    <a:pt x="29" y="12"/>
                    <a:pt x="36" y="12"/>
                  </a:cubicBezTo>
                  <a:cubicBezTo>
                    <a:pt x="43" y="12"/>
                    <a:pt x="49" y="15"/>
                    <a:pt x="53" y="19"/>
                  </a:cubicBezTo>
                  <a:cubicBezTo>
                    <a:pt x="57" y="23"/>
                    <a:pt x="60" y="29"/>
                    <a:pt x="60" y="36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72" y="36"/>
                    <a:pt x="72" y="36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6" y="72"/>
                    <a:pt x="72" y="56"/>
                    <a:pt x="72" y="36"/>
                  </a:cubicBezTo>
                  <a:lnTo>
                    <a:pt x="66" y="3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9136996" y="2997645"/>
              <a:ext cx="703879" cy="186039"/>
            </a:xfrm>
            <a:custGeom>
              <a:avLst/>
              <a:gdLst>
                <a:gd name="T0" fmla="*/ 12 w 323"/>
                <a:gd name="T1" fmla="*/ 80 h 86"/>
                <a:gd name="T2" fmla="*/ 33 w 323"/>
                <a:gd name="T3" fmla="*/ 32 h 86"/>
                <a:gd name="T4" fmla="*/ 81 w 323"/>
                <a:gd name="T5" fmla="*/ 12 h 86"/>
                <a:gd name="T6" fmla="*/ 317 w 323"/>
                <a:gd name="T7" fmla="*/ 12 h 86"/>
                <a:gd name="T8" fmla="*/ 323 w 323"/>
                <a:gd name="T9" fmla="*/ 6 h 86"/>
                <a:gd name="T10" fmla="*/ 317 w 323"/>
                <a:gd name="T11" fmla="*/ 0 h 86"/>
                <a:gd name="T12" fmla="*/ 81 w 323"/>
                <a:gd name="T13" fmla="*/ 0 h 86"/>
                <a:gd name="T14" fmla="*/ 0 w 323"/>
                <a:gd name="T15" fmla="*/ 80 h 86"/>
                <a:gd name="T16" fmla="*/ 6 w 323"/>
                <a:gd name="T17" fmla="*/ 86 h 86"/>
                <a:gd name="T18" fmla="*/ 12 w 323"/>
                <a:gd name="T19" fmla="*/ 8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3" h="86">
                  <a:moveTo>
                    <a:pt x="12" y="80"/>
                  </a:moveTo>
                  <a:cubicBezTo>
                    <a:pt x="12" y="62"/>
                    <a:pt x="20" y="44"/>
                    <a:pt x="33" y="32"/>
                  </a:cubicBezTo>
                  <a:cubicBezTo>
                    <a:pt x="45" y="20"/>
                    <a:pt x="62" y="12"/>
                    <a:pt x="81" y="12"/>
                  </a:cubicBezTo>
                  <a:cubicBezTo>
                    <a:pt x="317" y="12"/>
                    <a:pt x="317" y="12"/>
                    <a:pt x="317" y="12"/>
                  </a:cubicBezTo>
                  <a:cubicBezTo>
                    <a:pt x="320" y="12"/>
                    <a:pt x="323" y="9"/>
                    <a:pt x="323" y="6"/>
                  </a:cubicBezTo>
                  <a:cubicBezTo>
                    <a:pt x="323" y="3"/>
                    <a:pt x="320" y="0"/>
                    <a:pt x="317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6"/>
                    <a:pt x="0" y="80"/>
                  </a:cubicBezTo>
                  <a:cubicBezTo>
                    <a:pt x="0" y="84"/>
                    <a:pt x="3" y="86"/>
                    <a:pt x="6" y="86"/>
                  </a:cubicBezTo>
                  <a:cubicBezTo>
                    <a:pt x="10" y="86"/>
                    <a:pt x="12" y="84"/>
                    <a:pt x="12" y="8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9860054" y="3024496"/>
              <a:ext cx="201382" cy="203300"/>
            </a:xfrm>
            <a:custGeom>
              <a:avLst/>
              <a:gdLst>
                <a:gd name="T0" fmla="*/ 14 w 92"/>
                <a:gd name="T1" fmla="*/ 15 h 93"/>
                <a:gd name="T2" fmla="*/ 22 w 92"/>
                <a:gd name="T3" fmla="*/ 67 h 93"/>
                <a:gd name="T4" fmla="*/ 92 w 92"/>
                <a:gd name="T5" fmla="*/ 93 h 93"/>
                <a:gd name="T6" fmla="*/ 66 w 92"/>
                <a:gd name="T7" fmla="*/ 23 h 93"/>
                <a:gd name="T8" fmla="*/ 14 w 92"/>
                <a:gd name="T9" fmla="*/ 1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93">
                  <a:moveTo>
                    <a:pt x="14" y="15"/>
                  </a:moveTo>
                  <a:cubicBezTo>
                    <a:pt x="0" y="29"/>
                    <a:pt x="1" y="50"/>
                    <a:pt x="22" y="67"/>
                  </a:cubicBezTo>
                  <a:cubicBezTo>
                    <a:pt x="51" y="89"/>
                    <a:pt x="92" y="93"/>
                    <a:pt x="92" y="93"/>
                  </a:cubicBezTo>
                  <a:cubicBezTo>
                    <a:pt x="92" y="93"/>
                    <a:pt x="88" y="52"/>
                    <a:pt x="66" y="23"/>
                  </a:cubicBezTo>
                  <a:cubicBezTo>
                    <a:pt x="50" y="2"/>
                    <a:pt x="28" y="0"/>
                    <a:pt x="14" y="15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9856218" y="3022578"/>
              <a:ext cx="220561" cy="218643"/>
            </a:xfrm>
            <a:custGeom>
              <a:avLst/>
              <a:gdLst>
                <a:gd name="T0" fmla="*/ 16 w 101"/>
                <a:gd name="T1" fmla="*/ 16 h 100"/>
                <a:gd name="T2" fmla="*/ 12 w 101"/>
                <a:gd name="T3" fmla="*/ 11 h 100"/>
                <a:gd name="T4" fmla="*/ 1 w 101"/>
                <a:gd name="T5" fmla="*/ 37 h 100"/>
                <a:gd name="T6" fmla="*/ 6 w 101"/>
                <a:gd name="T7" fmla="*/ 56 h 100"/>
                <a:gd name="T8" fmla="*/ 21 w 101"/>
                <a:gd name="T9" fmla="*/ 72 h 100"/>
                <a:gd name="T10" fmla="*/ 69 w 101"/>
                <a:gd name="T11" fmla="*/ 95 h 100"/>
                <a:gd name="T12" fmla="*/ 94 w 101"/>
                <a:gd name="T13" fmla="*/ 100 h 100"/>
                <a:gd name="T14" fmla="*/ 99 w 101"/>
                <a:gd name="T15" fmla="*/ 98 h 100"/>
                <a:gd name="T16" fmla="*/ 100 w 101"/>
                <a:gd name="T17" fmla="*/ 93 h 100"/>
                <a:gd name="T18" fmla="*/ 95 w 101"/>
                <a:gd name="T19" fmla="*/ 68 h 100"/>
                <a:gd name="T20" fmla="*/ 73 w 101"/>
                <a:gd name="T21" fmla="*/ 20 h 100"/>
                <a:gd name="T22" fmla="*/ 73 w 101"/>
                <a:gd name="T23" fmla="*/ 20 h 100"/>
                <a:gd name="T24" fmla="*/ 56 w 101"/>
                <a:gd name="T25" fmla="*/ 5 h 100"/>
                <a:gd name="T26" fmla="*/ 38 w 101"/>
                <a:gd name="T27" fmla="*/ 0 h 100"/>
                <a:gd name="T28" fmla="*/ 12 w 101"/>
                <a:gd name="T29" fmla="*/ 11 h 100"/>
                <a:gd name="T30" fmla="*/ 12 w 101"/>
                <a:gd name="T31" fmla="*/ 11 h 100"/>
                <a:gd name="T32" fmla="*/ 16 w 101"/>
                <a:gd name="T33" fmla="*/ 16 h 100"/>
                <a:gd name="T34" fmla="*/ 20 w 101"/>
                <a:gd name="T35" fmla="*/ 20 h 100"/>
                <a:gd name="T36" fmla="*/ 38 w 101"/>
                <a:gd name="T37" fmla="*/ 12 h 100"/>
                <a:gd name="T38" fmla="*/ 50 w 101"/>
                <a:gd name="T39" fmla="*/ 16 h 100"/>
                <a:gd name="T40" fmla="*/ 63 w 101"/>
                <a:gd name="T41" fmla="*/ 27 h 100"/>
                <a:gd name="T42" fmla="*/ 63 w 101"/>
                <a:gd name="T43" fmla="*/ 27 h 100"/>
                <a:gd name="T44" fmla="*/ 84 w 101"/>
                <a:gd name="T45" fmla="*/ 71 h 100"/>
                <a:gd name="T46" fmla="*/ 88 w 101"/>
                <a:gd name="T47" fmla="*/ 88 h 100"/>
                <a:gd name="T48" fmla="*/ 88 w 101"/>
                <a:gd name="T49" fmla="*/ 93 h 100"/>
                <a:gd name="T50" fmla="*/ 88 w 101"/>
                <a:gd name="T51" fmla="*/ 94 h 100"/>
                <a:gd name="T52" fmla="*/ 88 w 101"/>
                <a:gd name="T53" fmla="*/ 95 h 100"/>
                <a:gd name="T54" fmla="*/ 88 w 101"/>
                <a:gd name="T55" fmla="*/ 95 h 100"/>
                <a:gd name="T56" fmla="*/ 94 w 101"/>
                <a:gd name="T57" fmla="*/ 94 h 100"/>
                <a:gd name="T58" fmla="*/ 95 w 101"/>
                <a:gd name="T59" fmla="*/ 88 h 100"/>
                <a:gd name="T60" fmla="*/ 95 w 101"/>
                <a:gd name="T61" fmla="*/ 88 h 100"/>
                <a:gd name="T62" fmla="*/ 71 w 101"/>
                <a:gd name="T63" fmla="*/ 83 h 100"/>
                <a:gd name="T64" fmla="*/ 28 w 101"/>
                <a:gd name="T65" fmla="*/ 63 h 100"/>
                <a:gd name="T66" fmla="*/ 16 w 101"/>
                <a:gd name="T67" fmla="*/ 50 h 100"/>
                <a:gd name="T68" fmla="*/ 13 w 101"/>
                <a:gd name="T69" fmla="*/ 37 h 100"/>
                <a:gd name="T70" fmla="*/ 20 w 101"/>
                <a:gd name="T71" fmla="*/ 20 h 100"/>
                <a:gd name="T72" fmla="*/ 20 w 101"/>
                <a:gd name="T73" fmla="*/ 20 h 100"/>
                <a:gd name="T74" fmla="*/ 16 w 101"/>
                <a:gd name="T75" fmla="*/ 1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1" h="100">
                  <a:moveTo>
                    <a:pt x="16" y="16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5" y="18"/>
                    <a:pt x="0" y="28"/>
                    <a:pt x="1" y="37"/>
                  </a:cubicBezTo>
                  <a:cubicBezTo>
                    <a:pt x="1" y="43"/>
                    <a:pt x="2" y="50"/>
                    <a:pt x="6" y="56"/>
                  </a:cubicBezTo>
                  <a:cubicBezTo>
                    <a:pt x="9" y="62"/>
                    <a:pt x="14" y="67"/>
                    <a:pt x="21" y="72"/>
                  </a:cubicBezTo>
                  <a:cubicBezTo>
                    <a:pt x="36" y="84"/>
                    <a:pt x="54" y="91"/>
                    <a:pt x="69" y="95"/>
                  </a:cubicBezTo>
                  <a:cubicBezTo>
                    <a:pt x="83" y="99"/>
                    <a:pt x="94" y="100"/>
                    <a:pt x="94" y="100"/>
                  </a:cubicBezTo>
                  <a:cubicBezTo>
                    <a:pt x="96" y="100"/>
                    <a:pt x="97" y="100"/>
                    <a:pt x="99" y="98"/>
                  </a:cubicBezTo>
                  <a:cubicBezTo>
                    <a:pt x="100" y="97"/>
                    <a:pt x="101" y="95"/>
                    <a:pt x="100" y="93"/>
                  </a:cubicBezTo>
                  <a:cubicBezTo>
                    <a:pt x="100" y="93"/>
                    <a:pt x="99" y="83"/>
                    <a:pt x="95" y="68"/>
                  </a:cubicBezTo>
                  <a:cubicBezTo>
                    <a:pt x="91" y="54"/>
                    <a:pt x="85" y="36"/>
                    <a:pt x="73" y="20"/>
                  </a:cubicBezTo>
                  <a:cubicBezTo>
                    <a:pt x="73" y="20"/>
                    <a:pt x="73" y="20"/>
                    <a:pt x="73" y="20"/>
                  </a:cubicBezTo>
                  <a:cubicBezTo>
                    <a:pt x="68" y="14"/>
                    <a:pt x="62" y="9"/>
                    <a:pt x="56" y="5"/>
                  </a:cubicBezTo>
                  <a:cubicBezTo>
                    <a:pt x="50" y="2"/>
                    <a:pt x="44" y="0"/>
                    <a:pt x="38" y="0"/>
                  </a:cubicBezTo>
                  <a:cubicBezTo>
                    <a:pt x="28" y="0"/>
                    <a:pt x="19" y="4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5" y="15"/>
                    <a:pt x="31" y="12"/>
                    <a:pt x="38" y="12"/>
                  </a:cubicBezTo>
                  <a:cubicBezTo>
                    <a:pt x="42" y="12"/>
                    <a:pt x="46" y="13"/>
                    <a:pt x="50" y="16"/>
                  </a:cubicBezTo>
                  <a:cubicBezTo>
                    <a:pt x="55" y="18"/>
                    <a:pt x="59" y="22"/>
                    <a:pt x="63" y="27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74" y="41"/>
                    <a:pt x="80" y="58"/>
                    <a:pt x="84" y="71"/>
                  </a:cubicBezTo>
                  <a:cubicBezTo>
                    <a:pt x="86" y="78"/>
                    <a:pt x="87" y="84"/>
                    <a:pt x="88" y="88"/>
                  </a:cubicBezTo>
                  <a:cubicBezTo>
                    <a:pt x="88" y="90"/>
                    <a:pt x="88" y="92"/>
                    <a:pt x="88" y="93"/>
                  </a:cubicBezTo>
                  <a:cubicBezTo>
                    <a:pt x="88" y="94"/>
                    <a:pt x="88" y="94"/>
                    <a:pt x="88" y="94"/>
                  </a:cubicBezTo>
                  <a:cubicBezTo>
                    <a:pt x="88" y="95"/>
                    <a:pt x="88" y="95"/>
                    <a:pt x="88" y="95"/>
                  </a:cubicBezTo>
                  <a:cubicBezTo>
                    <a:pt x="88" y="95"/>
                    <a:pt x="88" y="95"/>
                    <a:pt x="88" y="95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94" y="88"/>
                    <a:pt x="84" y="87"/>
                    <a:pt x="71" y="83"/>
                  </a:cubicBezTo>
                  <a:cubicBezTo>
                    <a:pt x="57" y="79"/>
                    <a:pt x="41" y="73"/>
                    <a:pt x="28" y="63"/>
                  </a:cubicBezTo>
                  <a:cubicBezTo>
                    <a:pt x="22" y="59"/>
                    <a:pt x="19" y="54"/>
                    <a:pt x="16" y="50"/>
                  </a:cubicBezTo>
                  <a:cubicBezTo>
                    <a:pt x="14" y="45"/>
                    <a:pt x="13" y="41"/>
                    <a:pt x="13" y="37"/>
                  </a:cubicBezTo>
                  <a:cubicBezTo>
                    <a:pt x="13" y="31"/>
                    <a:pt x="15" y="25"/>
                    <a:pt x="20" y="20"/>
                  </a:cubicBezTo>
                  <a:cubicBezTo>
                    <a:pt x="20" y="20"/>
                    <a:pt x="20" y="20"/>
                    <a:pt x="20" y="20"/>
                  </a:cubicBezTo>
                  <a:lnTo>
                    <a:pt x="16" y="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9860054" y="2792427"/>
              <a:ext cx="201382" cy="201382"/>
            </a:xfrm>
            <a:custGeom>
              <a:avLst/>
              <a:gdLst>
                <a:gd name="T0" fmla="*/ 14 w 92"/>
                <a:gd name="T1" fmla="*/ 79 h 93"/>
                <a:gd name="T2" fmla="*/ 22 w 92"/>
                <a:gd name="T3" fmla="*/ 26 h 93"/>
                <a:gd name="T4" fmla="*/ 92 w 92"/>
                <a:gd name="T5" fmla="*/ 0 h 93"/>
                <a:gd name="T6" fmla="*/ 66 w 92"/>
                <a:gd name="T7" fmla="*/ 70 h 93"/>
                <a:gd name="T8" fmla="*/ 14 w 92"/>
                <a:gd name="T9" fmla="*/ 7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93">
                  <a:moveTo>
                    <a:pt x="14" y="79"/>
                  </a:moveTo>
                  <a:cubicBezTo>
                    <a:pt x="0" y="64"/>
                    <a:pt x="1" y="43"/>
                    <a:pt x="22" y="26"/>
                  </a:cubicBezTo>
                  <a:cubicBezTo>
                    <a:pt x="51" y="4"/>
                    <a:pt x="92" y="0"/>
                    <a:pt x="92" y="0"/>
                  </a:cubicBezTo>
                  <a:cubicBezTo>
                    <a:pt x="92" y="0"/>
                    <a:pt x="88" y="41"/>
                    <a:pt x="66" y="70"/>
                  </a:cubicBezTo>
                  <a:cubicBezTo>
                    <a:pt x="50" y="92"/>
                    <a:pt x="28" y="93"/>
                    <a:pt x="14" y="79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9856218" y="2779002"/>
              <a:ext cx="220561" cy="218643"/>
            </a:xfrm>
            <a:custGeom>
              <a:avLst/>
              <a:gdLst>
                <a:gd name="T0" fmla="*/ 16 w 101"/>
                <a:gd name="T1" fmla="*/ 85 h 100"/>
                <a:gd name="T2" fmla="*/ 20 w 101"/>
                <a:gd name="T3" fmla="*/ 80 h 100"/>
                <a:gd name="T4" fmla="*/ 13 w 101"/>
                <a:gd name="T5" fmla="*/ 63 h 100"/>
                <a:gd name="T6" fmla="*/ 16 w 101"/>
                <a:gd name="T7" fmla="*/ 50 h 100"/>
                <a:gd name="T8" fmla="*/ 28 w 101"/>
                <a:gd name="T9" fmla="*/ 37 h 100"/>
                <a:gd name="T10" fmla="*/ 28 w 101"/>
                <a:gd name="T11" fmla="*/ 37 h 100"/>
                <a:gd name="T12" fmla="*/ 72 w 101"/>
                <a:gd name="T13" fmla="*/ 17 h 100"/>
                <a:gd name="T14" fmla="*/ 89 w 101"/>
                <a:gd name="T15" fmla="*/ 13 h 100"/>
                <a:gd name="T16" fmla="*/ 93 w 101"/>
                <a:gd name="T17" fmla="*/ 12 h 100"/>
                <a:gd name="T18" fmla="*/ 95 w 101"/>
                <a:gd name="T19" fmla="*/ 12 h 100"/>
                <a:gd name="T20" fmla="*/ 95 w 101"/>
                <a:gd name="T21" fmla="*/ 12 h 100"/>
                <a:gd name="T22" fmla="*/ 95 w 101"/>
                <a:gd name="T23" fmla="*/ 12 h 100"/>
                <a:gd name="T24" fmla="*/ 94 w 101"/>
                <a:gd name="T25" fmla="*/ 6 h 100"/>
                <a:gd name="T26" fmla="*/ 88 w 101"/>
                <a:gd name="T27" fmla="*/ 6 h 100"/>
                <a:gd name="T28" fmla="*/ 88 w 101"/>
                <a:gd name="T29" fmla="*/ 6 h 100"/>
                <a:gd name="T30" fmla="*/ 83 w 101"/>
                <a:gd name="T31" fmla="*/ 30 h 100"/>
                <a:gd name="T32" fmla="*/ 63 w 101"/>
                <a:gd name="T33" fmla="*/ 73 h 100"/>
                <a:gd name="T34" fmla="*/ 63 w 101"/>
                <a:gd name="T35" fmla="*/ 73 h 100"/>
                <a:gd name="T36" fmla="*/ 50 w 101"/>
                <a:gd name="T37" fmla="*/ 84 h 100"/>
                <a:gd name="T38" fmla="*/ 38 w 101"/>
                <a:gd name="T39" fmla="*/ 88 h 100"/>
                <a:gd name="T40" fmla="*/ 20 w 101"/>
                <a:gd name="T41" fmla="*/ 80 h 100"/>
                <a:gd name="T42" fmla="*/ 20 w 101"/>
                <a:gd name="T43" fmla="*/ 80 h 100"/>
                <a:gd name="T44" fmla="*/ 16 w 101"/>
                <a:gd name="T45" fmla="*/ 85 h 100"/>
                <a:gd name="T46" fmla="*/ 12 w 101"/>
                <a:gd name="T47" fmla="*/ 89 h 100"/>
                <a:gd name="T48" fmla="*/ 38 w 101"/>
                <a:gd name="T49" fmla="*/ 100 h 100"/>
                <a:gd name="T50" fmla="*/ 56 w 101"/>
                <a:gd name="T51" fmla="*/ 95 h 100"/>
                <a:gd name="T52" fmla="*/ 73 w 101"/>
                <a:gd name="T53" fmla="*/ 80 h 100"/>
                <a:gd name="T54" fmla="*/ 73 w 101"/>
                <a:gd name="T55" fmla="*/ 80 h 100"/>
                <a:gd name="T56" fmla="*/ 95 w 101"/>
                <a:gd name="T57" fmla="*/ 32 h 100"/>
                <a:gd name="T58" fmla="*/ 100 w 101"/>
                <a:gd name="T59" fmla="*/ 7 h 100"/>
                <a:gd name="T60" fmla="*/ 99 w 101"/>
                <a:gd name="T61" fmla="*/ 2 h 100"/>
                <a:gd name="T62" fmla="*/ 94 w 101"/>
                <a:gd name="T63" fmla="*/ 0 h 100"/>
                <a:gd name="T64" fmla="*/ 69 w 101"/>
                <a:gd name="T65" fmla="*/ 5 h 100"/>
                <a:gd name="T66" fmla="*/ 21 w 101"/>
                <a:gd name="T67" fmla="*/ 28 h 100"/>
                <a:gd name="T68" fmla="*/ 21 w 101"/>
                <a:gd name="T69" fmla="*/ 28 h 100"/>
                <a:gd name="T70" fmla="*/ 6 w 101"/>
                <a:gd name="T71" fmla="*/ 44 h 100"/>
                <a:gd name="T72" fmla="*/ 1 w 101"/>
                <a:gd name="T73" fmla="*/ 63 h 100"/>
                <a:gd name="T74" fmla="*/ 12 w 101"/>
                <a:gd name="T75" fmla="*/ 89 h 100"/>
                <a:gd name="T76" fmla="*/ 12 w 101"/>
                <a:gd name="T77" fmla="*/ 89 h 100"/>
                <a:gd name="T78" fmla="*/ 16 w 101"/>
                <a:gd name="T79" fmla="*/ 8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1" h="100">
                  <a:moveTo>
                    <a:pt x="16" y="85"/>
                  </a:moveTo>
                  <a:cubicBezTo>
                    <a:pt x="20" y="80"/>
                    <a:pt x="20" y="80"/>
                    <a:pt x="20" y="80"/>
                  </a:cubicBezTo>
                  <a:cubicBezTo>
                    <a:pt x="15" y="75"/>
                    <a:pt x="13" y="69"/>
                    <a:pt x="13" y="63"/>
                  </a:cubicBezTo>
                  <a:cubicBezTo>
                    <a:pt x="13" y="59"/>
                    <a:pt x="14" y="55"/>
                    <a:pt x="16" y="50"/>
                  </a:cubicBezTo>
                  <a:cubicBezTo>
                    <a:pt x="19" y="46"/>
                    <a:pt x="22" y="41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42" y="27"/>
                    <a:pt x="58" y="20"/>
                    <a:pt x="72" y="17"/>
                  </a:cubicBezTo>
                  <a:cubicBezTo>
                    <a:pt x="79" y="15"/>
                    <a:pt x="84" y="14"/>
                    <a:pt x="89" y="13"/>
                  </a:cubicBezTo>
                  <a:cubicBezTo>
                    <a:pt x="91" y="13"/>
                    <a:pt x="92" y="12"/>
                    <a:pt x="93" y="12"/>
                  </a:cubicBezTo>
                  <a:cubicBezTo>
                    <a:pt x="94" y="12"/>
                    <a:pt x="94" y="12"/>
                    <a:pt x="95" y="12"/>
                  </a:cubicBezTo>
                  <a:cubicBezTo>
                    <a:pt x="95" y="12"/>
                    <a:pt x="95" y="12"/>
                    <a:pt x="95" y="12"/>
                  </a:cubicBezTo>
                  <a:cubicBezTo>
                    <a:pt x="95" y="12"/>
                    <a:pt x="95" y="12"/>
                    <a:pt x="95" y="12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8" y="7"/>
                    <a:pt x="87" y="17"/>
                    <a:pt x="83" y="30"/>
                  </a:cubicBezTo>
                  <a:cubicBezTo>
                    <a:pt x="80" y="43"/>
                    <a:pt x="73" y="59"/>
                    <a:pt x="63" y="73"/>
                  </a:cubicBezTo>
                  <a:cubicBezTo>
                    <a:pt x="63" y="73"/>
                    <a:pt x="63" y="73"/>
                    <a:pt x="63" y="73"/>
                  </a:cubicBezTo>
                  <a:cubicBezTo>
                    <a:pt x="59" y="78"/>
                    <a:pt x="55" y="82"/>
                    <a:pt x="50" y="84"/>
                  </a:cubicBezTo>
                  <a:cubicBezTo>
                    <a:pt x="46" y="87"/>
                    <a:pt x="42" y="88"/>
                    <a:pt x="38" y="88"/>
                  </a:cubicBezTo>
                  <a:cubicBezTo>
                    <a:pt x="31" y="88"/>
                    <a:pt x="25" y="86"/>
                    <a:pt x="20" y="80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2" y="89"/>
                    <a:pt x="12" y="89"/>
                    <a:pt x="12" y="89"/>
                  </a:cubicBezTo>
                  <a:cubicBezTo>
                    <a:pt x="19" y="96"/>
                    <a:pt x="28" y="100"/>
                    <a:pt x="38" y="100"/>
                  </a:cubicBezTo>
                  <a:cubicBezTo>
                    <a:pt x="44" y="100"/>
                    <a:pt x="50" y="98"/>
                    <a:pt x="56" y="95"/>
                  </a:cubicBezTo>
                  <a:cubicBezTo>
                    <a:pt x="62" y="92"/>
                    <a:pt x="68" y="87"/>
                    <a:pt x="73" y="80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85" y="64"/>
                    <a:pt x="91" y="46"/>
                    <a:pt x="95" y="32"/>
                  </a:cubicBezTo>
                  <a:cubicBezTo>
                    <a:pt x="99" y="17"/>
                    <a:pt x="100" y="7"/>
                    <a:pt x="100" y="7"/>
                  </a:cubicBezTo>
                  <a:cubicBezTo>
                    <a:pt x="101" y="5"/>
                    <a:pt x="100" y="3"/>
                    <a:pt x="99" y="2"/>
                  </a:cubicBezTo>
                  <a:cubicBezTo>
                    <a:pt x="97" y="1"/>
                    <a:pt x="96" y="0"/>
                    <a:pt x="94" y="0"/>
                  </a:cubicBezTo>
                  <a:cubicBezTo>
                    <a:pt x="94" y="0"/>
                    <a:pt x="83" y="1"/>
                    <a:pt x="69" y="5"/>
                  </a:cubicBezTo>
                  <a:cubicBezTo>
                    <a:pt x="54" y="9"/>
                    <a:pt x="36" y="16"/>
                    <a:pt x="21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4" y="33"/>
                    <a:pt x="9" y="38"/>
                    <a:pt x="6" y="44"/>
                  </a:cubicBezTo>
                  <a:cubicBezTo>
                    <a:pt x="2" y="50"/>
                    <a:pt x="1" y="57"/>
                    <a:pt x="1" y="63"/>
                  </a:cubicBezTo>
                  <a:cubicBezTo>
                    <a:pt x="0" y="73"/>
                    <a:pt x="5" y="82"/>
                    <a:pt x="12" y="89"/>
                  </a:cubicBezTo>
                  <a:cubicBezTo>
                    <a:pt x="12" y="89"/>
                    <a:pt x="12" y="89"/>
                    <a:pt x="12" y="89"/>
                  </a:cubicBezTo>
                  <a:lnTo>
                    <a:pt x="16" y="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8459968" y="2909421"/>
              <a:ext cx="701961" cy="187957"/>
            </a:xfrm>
            <a:custGeom>
              <a:avLst/>
              <a:gdLst>
                <a:gd name="T0" fmla="*/ 322 w 322"/>
                <a:gd name="T1" fmla="*/ 80 h 86"/>
                <a:gd name="T2" fmla="*/ 242 w 322"/>
                <a:gd name="T3" fmla="*/ 0 h 86"/>
                <a:gd name="T4" fmla="*/ 6 w 322"/>
                <a:gd name="T5" fmla="*/ 0 h 86"/>
                <a:gd name="T6" fmla="*/ 0 w 322"/>
                <a:gd name="T7" fmla="*/ 6 h 86"/>
                <a:gd name="T8" fmla="*/ 6 w 322"/>
                <a:gd name="T9" fmla="*/ 12 h 86"/>
                <a:gd name="T10" fmla="*/ 242 w 322"/>
                <a:gd name="T11" fmla="*/ 12 h 86"/>
                <a:gd name="T12" fmla="*/ 290 w 322"/>
                <a:gd name="T13" fmla="*/ 32 h 86"/>
                <a:gd name="T14" fmla="*/ 310 w 322"/>
                <a:gd name="T15" fmla="*/ 80 h 86"/>
                <a:gd name="T16" fmla="*/ 316 w 322"/>
                <a:gd name="T17" fmla="*/ 86 h 86"/>
                <a:gd name="T18" fmla="*/ 322 w 322"/>
                <a:gd name="T19" fmla="*/ 8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2" h="86">
                  <a:moveTo>
                    <a:pt x="322" y="80"/>
                  </a:moveTo>
                  <a:cubicBezTo>
                    <a:pt x="322" y="36"/>
                    <a:pt x="286" y="0"/>
                    <a:pt x="24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242" y="12"/>
                    <a:pt x="242" y="12"/>
                    <a:pt x="242" y="12"/>
                  </a:cubicBezTo>
                  <a:cubicBezTo>
                    <a:pt x="261" y="12"/>
                    <a:pt x="278" y="20"/>
                    <a:pt x="290" y="32"/>
                  </a:cubicBezTo>
                  <a:cubicBezTo>
                    <a:pt x="303" y="44"/>
                    <a:pt x="310" y="62"/>
                    <a:pt x="310" y="80"/>
                  </a:cubicBezTo>
                  <a:cubicBezTo>
                    <a:pt x="310" y="84"/>
                    <a:pt x="313" y="86"/>
                    <a:pt x="316" y="86"/>
                  </a:cubicBezTo>
                  <a:cubicBezTo>
                    <a:pt x="320" y="86"/>
                    <a:pt x="322" y="84"/>
                    <a:pt x="322" y="8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8237489" y="2938190"/>
              <a:ext cx="203300" cy="203300"/>
            </a:xfrm>
            <a:custGeom>
              <a:avLst/>
              <a:gdLst>
                <a:gd name="T0" fmla="*/ 79 w 93"/>
                <a:gd name="T1" fmla="*/ 15 h 93"/>
                <a:gd name="T2" fmla="*/ 71 w 93"/>
                <a:gd name="T3" fmla="*/ 67 h 93"/>
                <a:gd name="T4" fmla="*/ 0 w 93"/>
                <a:gd name="T5" fmla="*/ 93 h 93"/>
                <a:gd name="T6" fmla="*/ 27 w 93"/>
                <a:gd name="T7" fmla="*/ 23 h 93"/>
                <a:gd name="T8" fmla="*/ 79 w 93"/>
                <a:gd name="T9" fmla="*/ 1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93">
                  <a:moveTo>
                    <a:pt x="79" y="15"/>
                  </a:moveTo>
                  <a:cubicBezTo>
                    <a:pt x="93" y="29"/>
                    <a:pt x="92" y="50"/>
                    <a:pt x="71" y="67"/>
                  </a:cubicBezTo>
                  <a:cubicBezTo>
                    <a:pt x="42" y="89"/>
                    <a:pt x="0" y="93"/>
                    <a:pt x="0" y="93"/>
                  </a:cubicBezTo>
                  <a:cubicBezTo>
                    <a:pt x="0" y="93"/>
                    <a:pt x="5" y="52"/>
                    <a:pt x="27" y="23"/>
                  </a:cubicBezTo>
                  <a:cubicBezTo>
                    <a:pt x="43" y="2"/>
                    <a:pt x="65" y="0"/>
                    <a:pt x="79" y="15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8224063" y="2936272"/>
              <a:ext cx="218643" cy="218643"/>
            </a:xfrm>
            <a:custGeom>
              <a:avLst/>
              <a:gdLst>
                <a:gd name="T0" fmla="*/ 85 w 100"/>
                <a:gd name="T1" fmla="*/ 16 h 100"/>
                <a:gd name="T2" fmla="*/ 81 w 100"/>
                <a:gd name="T3" fmla="*/ 20 h 100"/>
                <a:gd name="T4" fmla="*/ 88 w 100"/>
                <a:gd name="T5" fmla="*/ 37 h 100"/>
                <a:gd name="T6" fmla="*/ 85 w 100"/>
                <a:gd name="T7" fmla="*/ 50 h 100"/>
                <a:gd name="T8" fmla="*/ 73 w 100"/>
                <a:gd name="T9" fmla="*/ 63 h 100"/>
                <a:gd name="T10" fmla="*/ 29 w 100"/>
                <a:gd name="T11" fmla="*/ 83 h 100"/>
                <a:gd name="T12" fmla="*/ 12 w 100"/>
                <a:gd name="T13" fmla="*/ 87 h 100"/>
                <a:gd name="T14" fmla="*/ 8 w 100"/>
                <a:gd name="T15" fmla="*/ 88 h 100"/>
                <a:gd name="T16" fmla="*/ 6 w 100"/>
                <a:gd name="T17" fmla="*/ 88 h 100"/>
                <a:gd name="T18" fmla="*/ 6 w 100"/>
                <a:gd name="T19" fmla="*/ 88 h 100"/>
                <a:gd name="T20" fmla="*/ 6 w 100"/>
                <a:gd name="T21" fmla="*/ 88 h 100"/>
                <a:gd name="T22" fmla="*/ 6 w 100"/>
                <a:gd name="T23" fmla="*/ 94 h 100"/>
                <a:gd name="T24" fmla="*/ 12 w 100"/>
                <a:gd name="T25" fmla="*/ 95 h 100"/>
                <a:gd name="T26" fmla="*/ 12 w 100"/>
                <a:gd name="T27" fmla="*/ 95 h 100"/>
                <a:gd name="T28" fmla="*/ 17 w 100"/>
                <a:gd name="T29" fmla="*/ 70 h 100"/>
                <a:gd name="T30" fmla="*/ 38 w 100"/>
                <a:gd name="T31" fmla="*/ 27 h 100"/>
                <a:gd name="T32" fmla="*/ 38 w 100"/>
                <a:gd name="T33" fmla="*/ 27 h 100"/>
                <a:gd name="T34" fmla="*/ 51 w 100"/>
                <a:gd name="T35" fmla="*/ 16 h 100"/>
                <a:gd name="T36" fmla="*/ 63 w 100"/>
                <a:gd name="T37" fmla="*/ 12 h 100"/>
                <a:gd name="T38" fmla="*/ 81 w 100"/>
                <a:gd name="T39" fmla="*/ 20 h 100"/>
                <a:gd name="T40" fmla="*/ 81 w 100"/>
                <a:gd name="T41" fmla="*/ 20 h 100"/>
                <a:gd name="T42" fmla="*/ 85 w 100"/>
                <a:gd name="T43" fmla="*/ 16 h 100"/>
                <a:gd name="T44" fmla="*/ 89 w 100"/>
                <a:gd name="T45" fmla="*/ 11 h 100"/>
                <a:gd name="T46" fmla="*/ 63 w 100"/>
                <a:gd name="T47" fmla="*/ 0 h 100"/>
                <a:gd name="T48" fmla="*/ 45 w 100"/>
                <a:gd name="T49" fmla="*/ 5 h 100"/>
                <a:gd name="T50" fmla="*/ 28 w 100"/>
                <a:gd name="T51" fmla="*/ 20 h 100"/>
                <a:gd name="T52" fmla="*/ 28 w 100"/>
                <a:gd name="T53" fmla="*/ 20 h 100"/>
                <a:gd name="T54" fmla="*/ 6 w 100"/>
                <a:gd name="T55" fmla="*/ 68 h 100"/>
                <a:gd name="T56" fmla="*/ 1 w 100"/>
                <a:gd name="T57" fmla="*/ 93 h 100"/>
                <a:gd name="T58" fmla="*/ 2 w 100"/>
                <a:gd name="T59" fmla="*/ 98 h 100"/>
                <a:gd name="T60" fmla="*/ 7 w 100"/>
                <a:gd name="T61" fmla="*/ 100 h 100"/>
                <a:gd name="T62" fmla="*/ 32 w 100"/>
                <a:gd name="T63" fmla="*/ 95 h 100"/>
                <a:gd name="T64" fmla="*/ 80 w 100"/>
                <a:gd name="T65" fmla="*/ 72 h 100"/>
                <a:gd name="T66" fmla="*/ 95 w 100"/>
                <a:gd name="T67" fmla="*/ 56 h 100"/>
                <a:gd name="T68" fmla="*/ 100 w 100"/>
                <a:gd name="T69" fmla="*/ 37 h 100"/>
                <a:gd name="T70" fmla="*/ 89 w 100"/>
                <a:gd name="T71" fmla="*/ 11 h 100"/>
                <a:gd name="T72" fmla="*/ 89 w 100"/>
                <a:gd name="T73" fmla="*/ 11 h 100"/>
                <a:gd name="T74" fmla="*/ 85 w 100"/>
                <a:gd name="T75" fmla="*/ 1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100">
                  <a:moveTo>
                    <a:pt x="85" y="16"/>
                  </a:moveTo>
                  <a:cubicBezTo>
                    <a:pt x="81" y="20"/>
                    <a:pt x="81" y="20"/>
                    <a:pt x="81" y="20"/>
                  </a:cubicBezTo>
                  <a:cubicBezTo>
                    <a:pt x="86" y="25"/>
                    <a:pt x="88" y="31"/>
                    <a:pt x="88" y="37"/>
                  </a:cubicBezTo>
                  <a:cubicBezTo>
                    <a:pt x="88" y="41"/>
                    <a:pt x="87" y="45"/>
                    <a:pt x="85" y="50"/>
                  </a:cubicBezTo>
                  <a:cubicBezTo>
                    <a:pt x="82" y="54"/>
                    <a:pt x="79" y="59"/>
                    <a:pt x="73" y="63"/>
                  </a:cubicBezTo>
                  <a:cubicBezTo>
                    <a:pt x="59" y="73"/>
                    <a:pt x="43" y="80"/>
                    <a:pt x="29" y="83"/>
                  </a:cubicBezTo>
                  <a:cubicBezTo>
                    <a:pt x="22" y="85"/>
                    <a:pt x="17" y="86"/>
                    <a:pt x="12" y="87"/>
                  </a:cubicBezTo>
                  <a:cubicBezTo>
                    <a:pt x="10" y="87"/>
                    <a:pt x="9" y="88"/>
                    <a:pt x="8" y="88"/>
                  </a:cubicBezTo>
                  <a:cubicBezTo>
                    <a:pt x="7" y="88"/>
                    <a:pt x="7" y="88"/>
                    <a:pt x="6" y="88"/>
                  </a:cubicBezTo>
                  <a:cubicBezTo>
                    <a:pt x="6" y="88"/>
                    <a:pt x="6" y="88"/>
                    <a:pt x="6" y="88"/>
                  </a:cubicBezTo>
                  <a:cubicBezTo>
                    <a:pt x="6" y="88"/>
                    <a:pt x="6" y="88"/>
                    <a:pt x="6" y="88"/>
                  </a:cubicBezTo>
                  <a:cubicBezTo>
                    <a:pt x="6" y="94"/>
                    <a:pt x="6" y="94"/>
                    <a:pt x="6" y="94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3" y="94"/>
                    <a:pt x="14" y="83"/>
                    <a:pt x="17" y="70"/>
                  </a:cubicBezTo>
                  <a:cubicBezTo>
                    <a:pt x="21" y="57"/>
                    <a:pt x="28" y="41"/>
                    <a:pt x="38" y="27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42" y="22"/>
                    <a:pt x="46" y="18"/>
                    <a:pt x="51" y="16"/>
                  </a:cubicBezTo>
                  <a:cubicBezTo>
                    <a:pt x="55" y="13"/>
                    <a:pt x="59" y="12"/>
                    <a:pt x="63" y="12"/>
                  </a:cubicBezTo>
                  <a:cubicBezTo>
                    <a:pt x="70" y="12"/>
                    <a:pt x="75" y="15"/>
                    <a:pt x="81" y="2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2" y="4"/>
                    <a:pt x="73" y="0"/>
                    <a:pt x="63" y="0"/>
                  </a:cubicBezTo>
                  <a:cubicBezTo>
                    <a:pt x="57" y="0"/>
                    <a:pt x="51" y="2"/>
                    <a:pt x="45" y="5"/>
                  </a:cubicBezTo>
                  <a:cubicBezTo>
                    <a:pt x="39" y="9"/>
                    <a:pt x="33" y="14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16" y="36"/>
                    <a:pt x="9" y="54"/>
                    <a:pt x="6" y="68"/>
                  </a:cubicBezTo>
                  <a:cubicBezTo>
                    <a:pt x="2" y="83"/>
                    <a:pt x="1" y="93"/>
                    <a:pt x="1" y="93"/>
                  </a:cubicBezTo>
                  <a:cubicBezTo>
                    <a:pt x="0" y="95"/>
                    <a:pt x="1" y="97"/>
                    <a:pt x="2" y="98"/>
                  </a:cubicBezTo>
                  <a:cubicBezTo>
                    <a:pt x="4" y="100"/>
                    <a:pt x="5" y="100"/>
                    <a:pt x="7" y="100"/>
                  </a:cubicBezTo>
                  <a:cubicBezTo>
                    <a:pt x="7" y="100"/>
                    <a:pt x="18" y="99"/>
                    <a:pt x="32" y="95"/>
                  </a:cubicBezTo>
                  <a:cubicBezTo>
                    <a:pt x="47" y="91"/>
                    <a:pt x="65" y="84"/>
                    <a:pt x="80" y="72"/>
                  </a:cubicBezTo>
                  <a:cubicBezTo>
                    <a:pt x="87" y="67"/>
                    <a:pt x="92" y="62"/>
                    <a:pt x="95" y="56"/>
                  </a:cubicBezTo>
                  <a:cubicBezTo>
                    <a:pt x="99" y="50"/>
                    <a:pt x="100" y="43"/>
                    <a:pt x="100" y="37"/>
                  </a:cubicBezTo>
                  <a:cubicBezTo>
                    <a:pt x="100" y="28"/>
                    <a:pt x="96" y="18"/>
                    <a:pt x="89" y="11"/>
                  </a:cubicBezTo>
                  <a:cubicBezTo>
                    <a:pt x="89" y="11"/>
                    <a:pt x="89" y="11"/>
                    <a:pt x="89" y="11"/>
                  </a:cubicBezTo>
                  <a:lnTo>
                    <a:pt x="85" y="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8237489" y="2704203"/>
              <a:ext cx="203300" cy="203300"/>
            </a:xfrm>
            <a:custGeom>
              <a:avLst/>
              <a:gdLst>
                <a:gd name="T0" fmla="*/ 79 w 93"/>
                <a:gd name="T1" fmla="*/ 79 h 93"/>
                <a:gd name="T2" fmla="*/ 71 w 93"/>
                <a:gd name="T3" fmla="*/ 26 h 93"/>
                <a:gd name="T4" fmla="*/ 0 w 93"/>
                <a:gd name="T5" fmla="*/ 0 h 93"/>
                <a:gd name="T6" fmla="*/ 27 w 93"/>
                <a:gd name="T7" fmla="*/ 70 h 93"/>
                <a:gd name="T8" fmla="*/ 79 w 93"/>
                <a:gd name="T9" fmla="*/ 7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93">
                  <a:moveTo>
                    <a:pt x="79" y="79"/>
                  </a:moveTo>
                  <a:cubicBezTo>
                    <a:pt x="93" y="64"/>
                    <a:pt x="92" y="43"/>
                    <a:pt x="71" y="26"/>
                  </a:cubicBezTo>
                  <a:cubicBezTo>
                    <a:pt x="42" y="4"/>
                    <a:pt x="0" y="0"/>
                    <a:pt x="0" y="0"/>
                  </a:cubicBezTo>
                  <a:cubicBezTo>
                    <a:pt x="0" y="0"/>
                    <a:pt x="5" y="41"/>
                    <a:pt x="27" y="70"/>
                  </a:cubicBezTo>
                  <a:cubicBezTo>
                    <a:pt x="43" y="92"/>
                    <a:pt x="65" y="93"/>
                    <a:pt x="79" y="79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4" name="Freeform 52"/>
            <p:cNvSpPr>
              <a:spLocks/>
            </p:cNvSpPr>
            <p:nvPr/>
          </p:nvSpPr>
          <p:spPr bwMode="auto">
            <a:xfrm>
              <a:off x="8224063" y="2690777"/>
              <a:ext cx="218643" cy="218643"/>
            </a:xfrm>
            <a:custGeom>
              <a:avLst/>
              <a:gdLst>
                <a:gd name="T0" fmla="*/ 85 w 100"/>
                <a:gd name="T1" fmla="*/ 85 h 100"/>
                <a:gd name="T2" fmla="*/ 89 w 100"/>
                <a:gd name="T3" fmla="*/ 89 h 100"/>
                <a:gd name="T4" fmla="*/ 100 w 100"/>
                <a:gd name="T5" fmla="*/ 63 h 100"/>
                <a:gd name="T6" fmla="*/ 95 w 100"/>
                <a:gd name="T7" fmla="*/ 44 h 100"/>
                <a:gd name="T8" fmla="*/ 80 w 100"/>
                <a:gd name="T9" fmla="*/ 28 h 100"/>
                <a:gd name="T10" fmla="*/ 80 w 100"/>
                <a:gd name="T11" fmla="*/ 28 h 100"/>
                <a:gd name="T12" fmla="*/ 32 w 100"/>
                <a:gd name="T13" fmla="*/ 5 h 100"/>
                <a:gd name="T14" fmla="*/ 7 w 100"/>
                <a:gd name="T15" fmla="*/ 0 h 100"/>
                <a:gd name="T16" fmla="*/ 2 w 100"/>
                <a:gd name="T17" fmla="*/ 2 h 100"/>
                <a:gd name="T18" fmla="*/ 1 w 100"/>
                <a:gd name="T19" fmla="*/ 7 h 100"/>
                <a:gd name="T20" fmla="*/ 6 w 100"/>
                <a:gd name="T21" fmla="*/ 32 h 100"/>
                <a:gd name="T22" fmla="*/ 28 w 100"/>
                <a:gd name="T23" fmla="*/ 80 h 100"/>
                <a:gd name="T24" fmla="*/ 28 w 100"/>
                <a:gd name="T25" fmla="*/ 80 h 100"/>
                <a:gd name="T26" fmla="*/ 45 w 100"/>
                <a:gd name="T27" fmla="*/ 95 h 100"/>
                <a:gd name="T28" fmla="*/ 63 w 100"/>
                <a:gd name="T29" fmla="*/ 100 h 100"/>
                <a:gd name="T30" fmla="*/ 89 w 100"/>
                <a:gd name="T31" fmla="*/ 89 h 100"/>
                <a:gd name="T32" fmla="*/ 89 w 100"/>
                <a:gd name="T33" fmla="*/ 89 h 100"/>
                <a:gd name="T34" fmla="*/ 85 w 100"/>
                <a:gd name="T35" fmla="*/ 85 h 100"/>
                <a:gd name="T36" fmla="*/ 81 w 100"/>
                <a:gd name="T37" fmla="*/ 80 h 100"/>
                <a:gd name="T38" fmla="*/ 63 w 100"/>
                <a:gd name="T39" fmla="*/ 88 h 100"/>
                <a:gd name="T40" fmla="*/ 51 w 100"/>
                <a:gd name="T41" fmla="*/ 84 h 100"/>
                <a:gd name="T42" fmla="*/ 38 w 100"/>
                <a:gd name="T43" fmla="*/ 73 h 100"/>
                <a:gd name="T44" fmla="*/ 38 w 100"/>
                <a:gd name="T45" fmla="*/ 73 h 100"/>
                <a:gd name="T46" fmla="*/ 17 w 100"/>
                <a:gd name="T47" fmla="*/ 29 h 100"/>
                <a:gd name="T48" fmla="*/ 13 w 100"/>
                <a:gd name="T49" fmla="*/ 12 h 100"/>
                <a:gd name="T50" fmla="*/ 13 w 100"/>
                <a:gd name="T51" fmla="*/ 7 h 100"/>
                <a:gd name="T52" fmla="*/ 12 w 100"/>
                <a:gd name="T53" fmla="*/ 6 h 100"/>
                <a:gd name="T54" fmla="*/ 12 w 100"/>
                <a:gd name="T55" fmla="*/ 6 h 100"/>
                <a:gd name="T56" fmla="*/ 12 w 100"/>
                <a:gd name="T57" fmla="*/ 6 h 100"/>
                <a:gd name="T58" fmla="*/ 6 w 100"/>
                <a:gd name="T59" fmla="*/ 6 h 100"/>
                <a:gd name="T60" fmla="*/ 6 w 100"/>
                <a:gd name="T61" fmla="*/ 12 h 100"/>
                <a:gd name="T62" fmla="*/ 6 w 100"/>
                <a:gd name="T63" fmla="*/ 12 h 100"/>
                <a:gd name="T64" fmla="*/ 30 w 100"/>
                <a:gd name="T65" fmla="*/ 17 h 100"/>
                <a:gd name="T66" fmla="*/ 73 w 100"/>
                <a:gd name="T67" fmla="*/ 37 h 100"/>
                <a:gd name="T68" fmla="*/ 73 w 100"/>
                <a:gd name="T69" fmla="*/ 37 h 100"/>
                <a:gd name="T70" fmla="*/ 85 w 100"/>
                <a:gd name="T71" fmla="*/ 50 h 100"/>
                <a:gd name="T72" fmla="*/ 88 w 100"/>
                <a:gd name="T73" fmla="*/ 63 h 100"/>
                <a:gd name="T74" fmla="*/ 81 w 100"/>
                <a:gd name="T75" fmla="*/ 80 h 100"/>
                <a:gd name="T76" fmla="*/ 81 w 100"/>
                <a:gd name="T77" fmla="*/ 80 h 100"/>
                <a:gd name="T78" fmla="*/ 85 w 100"/>
                <a:gd name="T79" fmla="*/ 8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0" h="100">
                  <a:moveTo>
                    <a:pt x="85" y="85"/>
                  </a:moveTo>
                  <a:cubicBezTo>
                    <a:pt x="89" y="89"/>
                    <a:pt x="89" y="89"/>
                    <a:pt x="89" y="89"/>
                  </a:cubicBezTo>
                  <a:cubicBezTo>
                    <a:pt x="96" y="82"/>
                    <a:pt x="100" y="73"/>
                    <a:pt x="100" y="63"/>
                  </a:cubicBezTo>
                  <a:cubicBezTo>
                    <a:pt x="100" y="57"/>
                    <a:pt x="99" y="50"/>
                    <a:pt x="95" y="44"/>
                  </a:cubicBezTo>
                  <a:cubicBezTo>
                    <a:pt x="92" y="38"/>
                    <a:pt x="87" y="33"/>
                    <a:pt x="80" y="28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65" y="16"/>
                    <a:pt x="47" y="9"/>
                    <a:pt x="32" y="5"/>
                  </a:cubicBezTo>
                  <a:cubicBezTo>
                    <a:pt x="18" y="1"/>
                    <a:pt x="7" y="0"/>
                    <a:pt x="7" y="0"/>
                  </a:cubicBezTo>
                  <a:cubicBezTo>
                    <a:pt x="5" y="0"/>
                    <a:pt x="4" y="1"/>
                    <a:pt x="2" y="2"/>
                  </a:cubicBezTo>
                  <a:cubicBezTo>
                    <a:pt x="1" y="3"/>
                    <a:pt x="0" y="5"/>
                    <a:pt x="1" y="7"/>
                  </a:cubicBezTo>
                  <a:cubicBezTo>
                    <a:pt x="1" y="7"/>
                    <a:pt x="2" y="17"/>
                    <a:pt x="6" y="32"/>
                  </a:cubicBezTo>
                  <a:cubicBezTo>
                    <a:pt x="9" y="46"/>
                    <a:pt x="16" y="64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ubicBezTo>
                    <a:pt x="33" y="87"/>
                    <a:pt x="39" y="92"/>
                    <a:pt x="45" y="95"/>
                  </a:cubicBezTo>
                  <a:cubicBezTo>
                    <a:pt x="51" y="98"/>
                    <a:pt x="57" y="100"/>
                    <a:pt x="63" y="100"/>
                  </a:cubicBezTo>
                  <a:cubicBezTo>
                    <a:pt x="73" y="100"/>
                    <a:pt x="82" y="96"/>
                    <a:pt x="89" y="89"/>
                  </a:cubicBezTo>
                  <a:cubicBezTo>
                    <a:pt x="89" y="89"/>
                    <a:pt x="89" y="89"/>
                    <a:pt x="89" y="89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81" y="80"/>
                    <a:pt x="81" y="80"/>
                    <a:pt x="81" y="80"/>
                  </a:cubicBezTo>
                  <a:cubicBezTo>
                    <a:pt x="75" y="86"/>
                    <a:pt x="70" y="88"/>
                    <a:pt x="63" y="88"/>
                  </a:cubicBezTo>
                  <a:cubicBezTo>
                    <a:pt x="59" y="88"/>
                    <a:pt x="55" y="87"/>
                    <a:pt x="51" y="84"/>
                  </a:cubicBezTo>
                  <a:cubicBezTo>
                    <a:pt x="46" y="82"/>
                    <a:pt x="42" y="78"/>
                    <a:pt x="38" y="73"/>
                  </a:cubicBezTo>
                  <a:cubicBezTo>
                    <a:pt x="38" y="73"/>
                    <a:pt x="38" y="73"/>
                    <a:pt x="38" y="73"/>
                  </a:cubicBezTo>
                  <a:cubicBezTo>
                    <a:pt x="27" y="59"/>
                    <a:pt x="21" y="42"/>
                    <a:pt x="17" y="29"/>
                  </a:cubicBezTo>
                  <a:cubicBezTo>
                    <a:pt x="15" y="22"/>
                    <a:pt x="14" y="16"/>
                    <a:pt x="13" y="12"/>
                  </a:cubicBezTo>
                  <a:cubicBezTo>
                    <a:pt x="13" y="10"/>
                    <a:pt x="13" y="8"/>
                    <a:pt x="13" y="7"/>
                  </a:cubicBezTo>
                  <a:cubicBezTo>
                    <a:pt x="13" y="7"/>
                    <a:pt x="13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2"/>
                    <a:pt x="17" y="13"/>
                    <a:pt x="30" y="17"/>
                  </a:cubicBezTo>
                  <a:cubicBezTo>
                    <a:pt x="44" y="21"/>
                    <a:pt x="60" y="27"/>
                    <a:pt x="73" y="37"/>
                  </a:cubicBezTo>
                  <a:cubicBezTo>
                    <a:pt x="73" y="37"/>
                    <a:pt x="73" y="37"/>
                    <a:pt x="73" y="37"/>
                  </a:cubicBezTo>
                  <a:cubicBezTo>
                    <a:pt x="79" y="41"/>
                    <a:pt x="82" y="46"/>
                    <a:pt x="85" y="50"/>
                  </a:cubicBezTo>
                  <a:cubicBezTo>
                    <a:pt x="87" y="55"/>
                    <a:pt x="88" y="59"/>
                    <a:pt x="88" y="63"/>
                  </a:cubicBezTo>
                  <a:cubicBezTo>
                    <a:pt x="88" y="69"/>
                    <a:pt x="86" y="75"/>
                    <a:pt x="81" y="80"/>
                  </a:cubicBezTo>
                  <a:cubicBezTo>
                    <a:pt x="81" y="80"/>
                    <a:pt x="81" y="80"/>
                    <a:pt x="81" y="80"/>
                  </a:cubicBezTo>
                  <a:lnTo>
                    <a:pt x="85" y="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5" name="Freeform 53"/>
            <p:cNvSpPr>
              <a:spLocks/>
            </p:cNvSpPr>
            <p:nvPr/>
          </p:nvSpPr>
          <p:spPr bwMode="auto">
            <a:xfrm>
              <a:off x="9136996" y="2648583"/>
              <a:ext cx="615654" cy="186039"/>
            </a:xfrm>
            <a:custGeom>
              <a:avLst/>
              <a:gdLst>
                <a:gd name="T0" fmla="*/ 12 w 283"/>
                <a:gd name="T1" fmla="*/ 80 h 86"/>
                <a:gd name="T2" fmla="*/ 33 w 283"/>
                <a:gd name="T3" fmla="*/ 32 h 86"/>
                <a:gd name="T4" fmla="*/ 81 w 283"/>
                <a:gd name="T5" fmla="*/ 12 h 86"/>
                <a:gd name="T6" fmla="*/ 277 w 283"/>
                <a:gd name="T7" fmla="*/ 12 h 86"/>
                <a:gd name="T8" fmla="*/ 283 w 283"/>
                <a:gd name="T9" fmla="*/ 6 h 86"/>
                <a:gd name="T10" fmla="*/ 277 w 283"/>
                <a:gd name="T11" fmla="*/ 0 h 86"/>
                <a:gd name="T12" fmla="*/ 81 w 283"/>
                <a:gd name="T13" fmla="*/ 0 h 86"/>
                <a:gd name="T14" fmla="*/ 0 w 283"/>
                <a:gd name="T15" fmla="*/ 80 h 86"/>
                <a:gd name="T16" fmla="*/ 6 w 283"/>
                <a:gd name="T17" fmla="*/ 86 h 86"/>
                <a:gd name="T18" fmla="*/ 12 w 283"/>
                <a:gd name="T19" fmla="*/ 8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86">
                  <a:moveTo>
                    <a:pt x="12" y="80"/>
                  </a:moveTo>
                  <a:cubicBezTo>
                    <a:pt x="12" y="62"/>
                    <a:pt x="20" y="44"/>
                    <a:pt x="33" y="32"/>
                  </a:cubicBezTo>
                  <a:cubicBezTo>
                    <a:pt x="45" y="20"/>
                    <a:pt x="62" y="12"/>
                    <a:pt x="81" y="12"/>
                  </a:cubicBezTo>
                  <a:cubicBezTo>
                    <a:pt x="277" y="12"/>
                    <a:pt x="277" y="12"/>
                    <a:pt x="277" y="12"/>
                  </a:cubicBezTo>
                  <a:cubicBezTo>
                    <a:pt x="280" y="12"/>
                    <a:pt x="283" y="9"/>
                    <a:pt x="283" y="6"/>
                  </a:cubicBezTo>
                  <a:cubicBezTo>
                    <a:pt x="283" y="3"/>
                    <a:pt x="280" y="0"/>
                    <a:pt x="277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6"/>
                    <a:pt x="0" y="80"/>
                  </a:cubicBezTo>
                  <a:cubicBezTo>
                    <a:pt x="0" y="84"/>
                    <a:pt x="3" y="86"/>
                    <a:pt x="6" y="86"/>
                  </a:cubicBezTo>
                  <a:cubicBezTo>
                    <a:pt x="10" y="86"/>
                    <a:pt x="12" y="84"/>
                    <a:pt x="12" y="8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6" name="Freeform 54"/>
            <p:cNvSpPr>
              <a:spLocks/>
            </p:cNvSpPr>
            <p:nvPr/>
          </p:nvSpPr>
          <p:spPr bwMode="auto">
            <a:xfrm>
              <a:off x="9773747" y="2443365"/>
              <a:ext cx="199464" cy="201382"/>
            </a:xfrm>
            <a:custGeom>
              <a:avLst/>
              <a:gdLst>
                <a:gd name="T0" fmla="*/ 14 w 92"/>
                <a:gd name="T1" fmla="*/ 79 h 93"/>
                <a:gd name="T2" fmla="*/ 22 w 92"/>
                <a:gd name="T3" fmla="*/ 26 h 93"/>
                <a:gd name="T4" fmla="*/ 92 w 92"/>
                <a:gd name="T5" fmla="*/ 0 h 93"/>
                <a:gd name="T6" fmla="*/ 66 w 92"/>
                <a:gd name="T7" fmla="*/ 70 h 93"/>
                <a:gd name="T8" fmla="*/ 14 w 92"/>
                <a:gd name="T9" fmla="*/ 7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93">
                  <a:moveTo>
                    <a:pt x="14" y="79"/>
                  </a:moveTo>
                  <a:cubicBezTo>
                    <a:pt x="0" y="64"/>
                    <a:pt x="1" y="43"/>
                    <a:pt x="22" y="26"/>
                  </a:cubicBezTo>
                  <a:cubicBezTo>
                    <a:pt x="51" y="4"/>
                    <a:pt x="92" y="0"/>
                    <a:pt x="92" y="0"/>
                  </a:cubicBezTo>
                  <a:cubicBezTo>
                    <a:pt x="92" y="0"/>
                    <a:pt x="88" y="41"/>
                    <a:pt x="66" y="70"/>
                  </a:cubicBezTo>
                  <a:cubicBezTo>
                    <a:pt x="50" y="92"/>
                    <a:pt x="28" y="93"/>
                    <a:pt x="14" y="79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7" name="Freeform 55"/>
            <p:cNvSpPr>
              <a:spLocks/>
            </p:cNvSpPr>
            <p:nvPr/>
          </p:nvSpPr>
          <p:spPr bwMode="auto">
            <a:xfrm>
              <a:off x="9767993" y="2429939"/>
              <a:ext cx="220561" cy="218643"/>
            </a:xfrm>
            <a:custGeom>
              <a:avLst/>
              <a:gdLst>
                <a:gd name="T0" fmla="*/ 16 w 101"/>
                <a:gd name="T1" fmla="*/ 85 h 100"/>
                <a:gd name="T2" fmla="*/ 20 w 101"/>
                <a:gd name="T3" fmla="*/ 80 h 100"/>
                <a:gd name="T4" fmla="*/ 13 w 101"/>
                <a:gd name="T5" fmla="*/ 63 h 100"/>
                <a:gd name="T6" fmla="*/ 16 w 101"/>
                <a:gd name="T7" fmla="*/ 50 h 100"/>
                <a:gd name="T8" fmla="*/ 28 w 101"/>
                <a:gd name="T9" fmla="*/ 37 h 100"/>
                <a:gd name="T10" fmla="*/ 72 w 101"/>
                <a:gd name="T11" fmla="*/ 17 h 100"/>
                <a:gd name="T12" fmla="*/ 89 w 101"/>
                <a:gd name="T13" fmla="*/ 13 h 100"/>
                <a:gd name="T14" fmla="*/ 93 w 101"/>
                <a:gd name="T15" fmla="*/ 12 h 100"/>
                <a:gd name="T16" fmla="*/ 95 w 101"/>
                <a:gd name="T17" fmla="*/ 12 h 100"/>
                <a:gd name="T18" fmla="*/ 95 w 101"/>
                <a:gd name="T19" fmla="*/ 12 h 100"/>
                <a:gd name="T20" fmla="*/ 95 w 101"/>
                <a:gd name="T21" fmla="*/ 12 h 100"/>
                <a:gd name="T22" fmla="*/ 94 w 101"/>
                <a:gd name="T23" fmla="*/ 6 h 100"/>
                <a:gd name="T24" fmla="*/ 88 w 101"/>
                <a:gd name="T25" fmla="*/ 6 h 100"/>
                <a:gd name="T26" fmla="*/ 88 w 101"/>
                <a:gd name="T27" fmla="*/ 6 h 100"/>
                <a:gd name="T28" fmla="*/ 83 w 101"/>
                <a:gd name="T29" fmla="*/ 30 h 100"/>
                <a:gd name="T30" fmla="*/ 63 w 101"/>
                <a:gd name="T31" fmla="*/ 73 h 100"/>
                <a:gd name="T32" fmla="*/ 63 w 101"/>
                <a:gd name="T33" fmla="*/ 73 h 100"/>
                <a:gd name="T34" fmla="*/ 50 w 101"/>
                <a:gd name="T35" fmla="*/ 84 h 100"/>
                <a:gd name="T36" fmla="*/ 38 w 101"/>
                <a:gd name="T37" fmla="*/ 88 h 100"/>
                <a:gd name="T38" fmla="*/ 20 w 101"/>
                <a:gd name="T39" fmla="*/ 80 h 100"/>
                <a:gd name="T40" fmla="*/ 20 w 101"/>
                <a:gd name="T41" fmla="*/ 80 h 100"/>
                <a:gd name="T42" fmla="*/ 16 w 101"/>
                <a:gd name="T43" fmla="*/ 85 h 100"/>
                <a:gd name="T44" fmla="*/ 12 w 101"/>
                <a:gd name="T45" fmla="*/ 89 h 100"/>
                <a:gd name="T46" fmla="*/ 38 w 101"/>
                <a:gd name="T47" fmla="*/ 100 h 100"/>
                <a:gd name="T48" fmla="*/ 56 w 101"/>
                <a:gd name="T49" fmla="*/ 95 h 100"/>
                <a:gd name="T50" fmla="*/ 73 w 101"/>
                <a:gd name="T51" fmla="*/ 80 h 100"/>
                <a:gd name="T52" fmla="*/ 73 w 101"/>
                <a:gd name="T53" fmla="*/ 80 h 100"/>
                <a:gd name="T54" fmla="*/ 95 w 101"/>
                <a:gd name="T55" fmla="*/ 32 h 100"/>
                <a:gd name="T56" fmla="*/ 100 w 101"/>
                <a:gd name="T57" fmla="*/ 7 h 100"/>
                <a:gd name="T58" fmla="*/ 99 w 101"/>
                <a:gd name="T59" fmla="*/ 2 h 100"/>
                <a:gd name="T60" fmla="*/ 94 w 101"/>
                <a:gd name="T61" fmla="*/ 0 h 100"/>
                <a:gd name="T62" fmla="*/ 69 w 101"/>
                <a:gd name="T63" fmla="*/ 5 h 100"/>
                <a:gd name="T64" fmla="*/ 21 w 101"/>
                <a:gd name="T65" fmla="*/ 28 h 100"/>
                <a:gd name="T66" fmla="*/ 6 w 101"/>
                <a:gd name="T67" fmla="*/ 44 h 100"/>
                <a:gd name="T68" fmla="*/ 1 w 101"/>
                <a:gd name="T69" fmla="*/ 63 h 100"/>
                <a:gd name="T70" fmla="*/ 12 w 101"/>
                <a:gd name="T71" fmla="*/ 89 h 100"/>
                <a:gd name="T72" fmla="*/ 12 w 101"/>
                <a:gd name="T73" fmla="*/ 89 h 100"/>
                <a:gd name="T74" fmla="*/ 16 w 101"/>
                <a:gd name="T75" fmla="*/ 8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1" h="100">
                  <a:moveTo>
                    <a:pt x="16" y="85"/>
                  </a:moveTo>
                  <a:cubicBezTo>
                    <a:pt x="20" y="80"/>
                    <a:pt x="20" y="80"/>
                    <a:pt x="20" y="80"/>
                  </a:cubicBezTo>
                  <a:cubicBezTo>
                    <a:pt x="15" y="75"/>
                    <a:pt x="13" y="69"/>
                    <a:pt x="13" y="63"/>
                  </a:cubicBezTo>
                  <a:cubicBezTo>
                    <a:pt x="13" y="59"/>
                    <a:pt x="14" y="55"/>
                    <a:pt x="16" y="50"/>
                  </a:cubicBezTo>
                  <a:cubicBezTo>
                    <a:pt x="19" y="46"/>
                    <a:pt x="22" y="41"/>
                    <a:pt x="28" y="37"/>
                  </a:cubicBezTo>
                  <a:cubicBezTo>
                    <a:pt x="42" y="27"/>
                    <a:pt x="58" y="20"/>
                    <a:pt x="72" y="17"/>
                  </a:cubicBezTo>
                  <a:cubicBezTo>
                    <a:pt x="79" y="15"/>
                    <a:pt x="84" y="14"/>
                    <a:pt x="89" y="13"/>
                  </a:cubicBezTo>
                  <a:cubicBezTo>
                    <a:pt x="91" y="13"/>
                    <a:pt x="92" y="12"/>
                    <a:pt x="93" y="12"/>
                  </a:cubicBezTo>
                  <a:cubicBezTo>
                    <a:pt x="94" y="12"/>
                    <a:pt x="94" y="12"/>
                    <a:pt x="95" y="12"/>
                  </a:cubicBezTo>
                  <a:cubicBezTo>
                    <a:pt x="95" y="12"/>
                    <a:pt x="95" y="12"/>
                    <a:pt x="95" y="12"/>
                  </a:cubicBezTo>
                  <a:cubicBezTo>
                    <a:pt x="95" y="12"/>
                    <a:pt x="95" y="12"/>
                    <a:pt x="95" y="12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8" y="7"/>
                    <a:pt x="87" y="17"/>
                    <a:pt x="83" y="30"/>
                  </a:cubicBezTo>
                  <a:cubicBezTo>
                    <a:pt x="80" y="43"/>
                    <a:pt x="73" y="59"/>
                    <a:pt x="63" y="73"/>
                  </a:cubicBezTo>
                  <a:cubicBezTo>
                    <a:pt x="63" y="73"/>
                    <a:pt x="63" y="73"/>
                    <a:pt x="63" y="73"/>
                  </a:cubicBezTo>
                  <a:cubicBezTo>
                    <a:pt x="59" y="78"/>
                    <a:pt x="55" y="82"/>
                    <a:pt x="50" y="84"/>
                  </a:cubicBezTo>
                  <a:cubicBezTo>
                    <a:pt x="46" y="87"/>
                    <a:pt x="42" y="88"/>
                    <a:pt x="38" y="88"/>
                  </a:cubicBezTo>
                  <a:cubicBezTo>
                    <a:pt x="31" y="88"/>
                    <a:pt x="25" y="86"/>
                    <a:pt x="20" y="80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2" y="89"/>
                    <a:pt x="12" y="89"/>
                    <a:pt x="12" y="89"/>
                  </a:cubicBezTo>
                  <a:cubicBezTo>
                    <a:pt x="19" y="96"/>
                    <a:pt x="28" y="100"/>
                    <a:pt x="38" y="100"/>
                  </a:cubicBezTo>
                  <a:cubicBezTo>
                    <a:pt x="44" y="100"/>
                    <a:pt x="50" y="98"/>
                    <a:pt x="56" y="95"/>
                  </a:cubicBezTo>
                  <a:cubicBezTo>
                    <a:pt x="62" y="92"/>
                    <a:pt x="68" y="87"/>
                    <a:pt x="73" y="80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85" y="64"/>
                    <a:pt x="91" y="46"/>
                    <a:pt x="95" y="32"/>
                  </a:cubicBezTo>
                  <a:cubicBezTo>
                    <a:pt x="99" y="17"/>
                    <a:pt x="100" y="7"/>
                    <a:pt x="100" y="7"/>
                  </a:cubicBezTo>
                  <a:cubicBezTo>
                    <a:pt x="101" y="5"/>
                    <a:pt x="100" y="3"/>
                    <a:pt x="99" y="2"/>
                  </a:cubicBezTo>
                  <a:cubicBezTo>
                    <a:pt x="97" y="1"/>
                    <a:pt x="96" y="0"/>
                    <a:pt x="94" y="0"/>
                  </a:cubicBezTo>
                  <a:cubicBezTo>
                    <a:pt x="94" y="0"/>
                    <a:pt x="83" y="1"/>
                    <a:pt x="69" y="5"/>
                  </a:cubicBezTo>
                  <a:cubicBezTo>
                    <a:pt x="54" y="9"/>
                    <a:pt x="36" y="16"/>
                    <a:pt x="21" y="28"/>
                  </a:cubicBezTo>
                  <a:cubicBezTo>
                    <a:pt x="14" y="33"/>
                    <a:pt x="9" y="38"/>
                    <a:pt x="6" y="44"/>
                  </a:cubicBezTo>
                  <a:cubicBezTo>
                    <a:pt x="2" y="50"/>
                    <a:pt x="1" y="57"/>
                    <a:pt x="1" y="63"/>
                  </a:cubicBezTo>
                  <a:cubicBezTo>
                    <a:pt x="0" y="73"/>
                    <a:pt x="5" y="82"/>
                    <a:pt x="12" y="89"/>
                  </a:cubicBezTo>
                  <a:cubicBezTo>
                    <a:pt x="12" y="89"/>
                    <a:pt x="12" y="89"/>
                    <a:pt x="12" y="89"/>
                  </a:cubicBezTo>
                  <a:lnTo>
                    <a:pt x="16" y="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8" name="Freeform 56"/>
            <p:cNvSpPr>
              <a:spLocks/>
            </p:cNvSpPr>
            <p:nvPr/>
          </p:nvSpPr>
          <p:spPr bwMode="auto">
            <a:xfrm>
              <a:off x="8548193" y="2560358"/>
              <a:ext cx="613736" cy="187957"/>
            </a:xfrm>
            <a:custGeom>
              <a:avLst/>
              <a:gdLst>
                <a:gd name="T0" fmla="*/ 282 w 282"/>
                <a:gd name="T1" fmla="*/ 80 h 86"/>
                <a:gd name="T2" fmla="*/ 202 w 282"/>
                <a:gd name="T3" fmla="*/ 0 h 86"/>
                <a:gd name="T4" fmla="*/ 6 w 282"/>
                <a:gd name="T5" fmla="*/ 0 h 86"/>
                <a:gd name="T6" fmla="*/ 0 w 282"/>
                <a:gd name="T7" fmla="*/ 6 h 86"/>
                <a:gd name="T8" fmla="*/ 6 w 282"/>
                <a:gd name="T9" fmla="*/ 12 h 86"/>
                <a:gd name="T10" fmla="*/ 202 w 282"/>
                <a:gd name="T11" fmla="*/ 12 h 86"/>
                <a:gd name="T12" fmla="*/ 250 w 282"/>
                <a:gd name="T13" fmla="*/ 32 h 86"/>
                <a:gd name="T14" fmla="*/ 270 w 282"/>
                <a:gd name="T15" fmla="*/ 80 h 86"/>
                <a:gd name="T16" fmla="*/ 276 w 282"/>
                <a:gd name="T17" fmla="*/ 86 h 86"/>
                <a:gd name="T18" fmla="*/ 282 w 282"/>
                <a:gd name="T19" fmla="*/ 8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86">
                  <a:moveTo>
                    <a:pt x="282" y="80"/>
                  </a:moveTo>
                  <a:cubicBezTo>
                    <a:pt x="282" y="36"/>
                    <a:pt x="246" y="0"/>
                    <a:pt x="20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202" y="12"/>
                    <a:pt x="202" y="12"/>
                    <a:pt x="202" y="12"/>
                  </a:cubicBezTo>
                  <a:cubicBezTo>
                    <a:pt x="221" y="12"/>
                    <a:pt x="238" y="20"/>
                    <a:pt x="250" y="32"/>
                  </a:cubicBezTo>
                  <a:cubicBezTo>
                    <a:pt x="263" y="44"/>
                    <a:pt x="270" y="62"/>
                    <a:pt x="270" y="80"/>
                  </a:cubicBezTo>
                  <a:cubicBezTo>
                    <a:pt x="270" y="84"/>
                    <a:pt x="273" y="86"/>
                    <a:pt x="276" y="86"/>
                  </a:cubicBezTo>
                  <a:cubicBezTo>
                    <a:pt x="280" y="86"/>
                    <a:pt x="282" y="84"/>
                    <a:pt x="282" y="8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9" name="Freeform 57"/>
            <p:cNvSpPr>
              <a:spLocks/>
            </p:cNvSpPr>
            <p:nvPr/>
          </p:nvSpPr>
          <p:spPr bwMode="auto">
            <a:xfrm>
              <a:off x="8325713" y="2355140"/>
              <a:ext cx="201382" cy="203300"/>
            </a:xfrm>
            <a:custGeom>
              <a:avLst/>
              <a:gdLst>
                <a:gd name="T0" fmla="*/ 79 w 93"/>
                <a:gd name="T1" fmla="*/ 79 h 93"/>
                <a:gd name="T2" fmla="*/ 71 w 93"/>
                <a:gd name="T3" fmla="*/ 26 h 93"/>
                <a:gd name="T4" fmla="*/ 0 w 93"/>
                <a:gd name="T5" fmla="*/ 0 h 93"/>
                <a:gd name="T6" fmla="*/ 27 w 93"/>
                <a:gd name="T7" fmla="*/ 70 h 93"/>
                <a:gd name="T8" fmla="*/ 79 w 93"/>
                <a:gd name="T9" fmla="*/ 7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93">
                  <a:moveTo>
                    <a:pt x="79" y="79"/>
                  </a:moveTo>
                  <a:cubicBezTo>
                    <a:pt x="93" y="64"/>
                    <a:pt x="92" y="43"/>
                    <a:pt x="71" y="26"/>
                  </a:cubicBezTo>
                  <a:cubicBezTo>
                    <a:pt x="42" y="4"/>
                    <a:pt x="0" y="0"/>
                    <a:pt x="0" y="0"/>
                  </a:cubicBezTo>
                  <a:cubicBezTo>
                    <a:pt x="0" y="0"/>
                    <a:pt x="5" y="41"/>
                    <a:pt x="27" y="70"/>
                  </a:cubicBezTo>
                  <a:cubicBezTo>
                    <a:pt x="43" y="92"/>
                    <a:pt x="65" y="93"/>
                    <a:pt x="79" y="79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0" name="Freeform 58"/>
            <p:cNvSpPr>
              <a:spLocks/>
            </p:cNvSpPr>
            <p:nvPr/>
          </p:nvSpPr>
          <p:spPr bwMode="auto">
            <a:xfrm>
              <a:off x="8312288" y="2341715"/>
              <a:ext cx="216726" cy="218643"/>
            </a:xfrm>
            <a:custGeom>
              <a:avLst/>
              <a:gdLst>
                <a:gd name="T0" fmla="*/ 85 w 100"/>
                <a:gd name="T1" fmla="*/ 85 h 100"/>
                <a:gd name="T2" fmla="*/ 89 w 100"/>
                <a:gd name="T3" fmla="*/ 89 h 100"/>
                <a:gd name="T4" fmla="*/ 100 w 100"/>
                <a:gd name="T5" fmla="*/ 63 h 100"/>
                <a:gd name="T6" fmla="*/ 95 w 100"/>
                <a:gd name="T7" fmla="*/ 44 h 100"/>
                <a:gd name="T8" fmla="*/ 80 w 100"/>
                <a:gd name="T9" fmla="*/ 28 h 100"/>
                <a:gd name="T10" fmla="*/ 32 w 100"/>
                <a:gd name="T11" fmla="*/ 5 h 100"/>
                <a:gd name="T12" fmla="*/ 7 w 100"/>
                <a:gd name="T13" fmla="*/ 0 h 100"/>
                <a:gd name="T14" fmla="*/ 2 w 100"/>
                <a:gd name="T15" fmla="*/ 2 h 100"/>
                <a:gd name="T16" fmla="*/ 1 w 100"/>
                <a:gd name="T17" fmla="*/ 7 h 100"/>
                <a:gd name="T18" fmla="*/ 6 w 100"/>
                <a:gd name="T19" fmla="*/ 32 h 100"/>
                <a:gd name="T20" fmla="*/ 28 w 100"/>
                <a:gd name="T21" fmla="*/ 80 h 100"/>
                <a:gd name="T22" fmla="*/ 45 w 100"/>
                <a:gd name="T23" fmla="*/ 95 h 100"/>
                <a:gd name="T24" fmla="*/ 63 w 100"/>
                <a:gd name="T25" fmla="*/ 100 h 100"/>
                <a:gd name="T26" fmla="*/ 89 w 100"/>
                <a:gd name="T27" fmla="*/ 89 h 100"/>
                <a:gd name="T28" fmla="*/ 89 w 100"/>
                <a:gd name="T29" fmla="*/ 89 h 100"/>
                <a:gd name="T30" fmla="*/ 85 w 100"/>
                <a:gd name="T31" fmla="*/ 85 h 100"/>
                <a:gd name="T32" fmla="*/ 81 w 100"/>
                <a:gd name="T33" fmla="*/ 80 h 100"/>
                <a:gd name="T34" fmla="*/ 63 w 100"/>
                <a:gd name="T35" fmla="*/ 88 h 100"/>
                <a:gd name="T36" fmla="*/ 51 w 100"/>
                <a:gd name="T37" fmla="*/ 84 h 100"/>
                <a:gd name="T38" fmla="*/ 38 w 100"/>
                <a:gd name="T39" fmla="*/ 73 h 100"/>
                <a:gd name="T40" fmla="*/ 17 w 100"/>
                <a:gd name="T41" fmla="*/ 29 h 100"/>
                <a:gd name="T42" fmla="*/ 13 w 100"/>
                <a:gd name="T43" fmla="*/ 12 h 100"/>
                <a:gd name="T44" fmla="*/ 13 w 100"/>
                <a:gd name="T45" fmla="*/ 7 h 100"/>
                <a:gd name="T46" fmla="*/ 12 w 100"/>
                <a:gd name="T47" fmla="*/ 6 h 100"/>
                <a:gd name="T48" fmla="*/ 12 w 100"/>
                <a:gd name="T49" fmla="*/ 6 h 100"/>
                <a:gd name="T50" fmla="*/ 12 w 100"/>
                <a:gd name="T51" fmla="*/ 6 h 100"/>
                <a:gd name="T52" fmla="*/ 6 w 100"/>
                <a:gd name="T53" fmla="*/ 6 h 100"/>
                <a:gd name="T54" fmla="*/ 6 w 100"/>
                <a:gd name="T55" fmla="*/ 12 h 100"/>
                <a:gd name="T56" fmla="*/ 6 w 100"/>
                <a:gd name="T57" fmla="*/ 12 h 100"/>
                <a:gd name="T58" fmla="*/ 30 w 100"/>
                <a:gd name="T59" fmla="*/ 17 h 100"/>
                <a:gd name="T60" fmla="*/ 73 w 100"/>
                <a:gd name="T61" fmla="*/ 37 h 100"/>
                <a:gd name="T62" fmla="*/ 85 w 100"/>
                <a:gd name="T63" fmla="*/ 50 h 100"/>
                <a:gd name="T64" fmla="*/ 88 w 100"/>
                <a:gd name="T65" fmla="*/ 63 h 100"/>
                <a:gd name="T66" fmla="*/ 81 w 100"/>
                <a:gd name="T67" fmla="*/ 80 h 100"/>
                <a:gd name="T68" fmla="*/ 81 w 100"/>
                <a:gd name="T69" fmla="*/ 80 h 100"/>
                <a:gd name="T70" fmla="*/ 85 w 100"/>
                <a:gd name="T71" fmla="*/ 8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" h="100">
                  <a:moveTo>
                    <a:pt x="85" y="85"/>
                  </a:moveTo>
                  <a:cubicBezTo>
                    <a:pt x="89" y="89"/>
                    <a:pt x="89" y="89"/>
                    <a:pt x="89" y="89"/>
                  </a:cubicBezTo>
                  <a:cubicBezTo>
                    <a:pt x="96" y="82"/>
                    <a:pt x="100" y="73"/>
                    <a:pt x="100" y="63"/>
                  </a:cubicBezTo>
                  <a:cubicBezTo>
                    <a:pt x="100" y="57"/>
                    <a:pt x="99" y="50"/>
                    <a:pt x="95" y="44"/>
                  </a:cubicBezTo>
                  <a:cubicBezTo>
                    <a:pt x="92" y="38"/>
                    <a:pt x="87" y="33"/>
                    <a:pt x="80" y="28"/>
                  </a:cubicBezTo>
                  <a:cubicBezTo>
                    <a:pt x="65" y="16"/>
                    <a:pt x="47" y="9"/>
                    <a:pt x="32" y="5"/>
                  </a:cubicBezTo>
                  <a:cubicBezTo>
                    <a:pt x="18" y="1"/>
                    <a:pt x="7" y="0"/>
                    <a:pt x="7" y="0"/>
                  </a:cubicBezTo>
                  <a:cubicBezTo>
                    <a:pt x="5" y="0"/>
                    <a:pt x="4" y="1"/>
                    <a:pt x="2" y="2"/>
                  </a:cubicBezTo>
                  <a:cubicBezTo>
                    <a:pt x="1" y="3"/>
                    <a:pt x="0" y="5"/>
                    <a:pt x="1" y="7"/>
                  </a:cubicBezTo>
                  <a:cubicBezTo>
                    <a:pt x="1" y="7"/>
                    <a:pt x="2" y="17"/>
                    <a:pt x="6" y="32"/>
                  </a:cubicBezTo>
                  <a:cubicBezTo>
                    <a:pt x="9" y="46"/>
                    <a:pt x="16" y="64"/>
                    <a:pt x="28" y="80"/>
                  </a:cubicBezTo>
                  <a:cubicBezTo>
                    <a:pt x="33" y="87"/>
                    <a:pt x="39" y="92"/>
                    <a:pt x="45" y="95"/>
                  </a:cubicBezTo>
                  <a:cubicBezTo>
                    <a:pt x="51" y="98"/>
                    <a:pt x="57" y="100"/>
                    <a:pt x="63" y="100"/>
                  </a:cubicBezTo>
                  <a:cubicBezTo>
                    <a:pt x="73" y="100"/>
                    <a:pt x="82" y="96"/>
                    <a:pt x="89" y="89"/>
                  </a:cubicBezTo>
                  <a:cubicBezTo>
                    <a:pt x="89" y="89"/>
                    <a:pt x="89" y="89"/>
                    <a:pt x="89" y="89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81" y="80"/>
                    <a:pt x="81" y="80"/>
                    <a:pt x="81" y="80"/>
                  </a:cubicBezTo>
                  <a:cubicBezTo>
                    <a:pt x="75" y="86"/>
                    <a:pt x="70" y="88"/>
                    <a:pt x="63" y="88"/>
                  </a:cubicBezTo>
                  <a:cubicBezTo>
                    <a:pt x="59" y="88"/>
                    <a:pt x="55" y="87"/>
                    <a:pt x="51" y="84"/>
                  </a:cubicBezTo>
                  <a:cubicBezTo>
                    <a:pt x="46" y="82"/>
                    <a:pt x="42" y="78"/>
                    <a:pt x="38" y="73"/>
                  </a:cubicBezTo>
                  <a:cubicBezTo>
                    <a:pt x="27" y="59"/>
                    <a:pt x="21" y="42"/>
                    <a:pt x="17" y="29"/>
                  </a:cubicBezTo>
                  <a:cubicBezTo>
                    <a:pt x="15" y="22"/>
                    <a:pt x="14" y="16"/>
                    <a:pt x="13" y="12"/>
                  </a:cubicBezTo>
                  <a:cubicBezTo>
                    <a:pt x="13" y="10"/>
                    <a:pt x="13" y="8"/>
                    <a:pt x="13" y="7"/>
                  </a:cubicBezTo>
                  <a:cubicBezTo>
                    <a:pt x="13" y="7"/>
                    <a:pt x="13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2"/>
                    <a:pt x="17" y="13"/>
                    <a:pt x="30" y="17"/>
                  </a:cubicBezTo>
                  <a:cubicBezTo>
                    <a:pt x="44" y="21"/>
                    <a:pt x="60" y="27"/>
                    <a:pt x="73" y="37"/>
                  </a:cubicBezTo>
                  <a:cubicBezTo>
                    <a:pt x="79" y="41"/>
                    <a:pt x="82" y="46"/>
                    <a:pt x="85" y="50"/>
                  </a:cubicBezTo>
                  <a:cubicBezTo>
                    <a:pt x="87" y="55"/>
                    <a:pt x="88" y="59"/>
                    <a:pt x="88" y="63"/>
                  </a:cubicBezTo>
                  <a:cubicBezTo>
                    <a:pt x="88" y="69"/>
                    <a:pt x="86" y="75"/>
                    <a:pt x="81" y="80"/>
                  </a:cubicBezTo>
                  <a:cubicBezTo>
                    <a:pt x="81" y="80"/>
                    <a:pt x="81" y="80"/>
                    <a:pt x="81" y="80"/>
                  </a:cubicBezTo>
                  <a:lnTo>
                    <a:pt x="85" y="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1" name="Oval 59"/>
            <p:cNvSpPr>
              <a:spLocks noChangeArrowheads="1"/>
            </p:cNvSpPr>
            <p:nvPr/>
          </p:nvSpPr>
          <p:spPr bwMode="auto">
            <a:xfrm>
              <a:off x="9674015" y="2731054"/>
              <a:ext cx="132337" cy="130419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2" name="Freeform 60"/>
            <p:cNvSpPr>
              <a:spLocks/>
            </p:cNvSpPr>
            <p:nvPr/>
          </p:nvSpPr>
          <p:spPr bwMode="auto">
            <a:xfrm>
              <a:off x="9662507" y="2717628"/>
              <a:ext cx="157270" cy="157270"/>
            </a:xfrm>
            <a:custGeom>
              <a:avLst/>
              <a:gdLst>
                <a:gd name="T0" fmla="*/ 66 w 72"/>
                <a:gd name="T1" fmla="*/ 36 h 72"/>
                <a:gd name="T2" fmla="*/ 60 w 72"/>
                <a:gd name="T3" fmla="*/ 36 h 72"/>
                <a:gd name="T4" fmla="*/ 53 w 72"/>
                <a:gd name="T5" fmla="*/ 53 h 72"/>
                <a:gd name="T6" fmla="*/ 36 w 72"/>
                <a:gd name="T7" fmla="*/ 60 h 72"/>
                <a:gd name="T8" fmla="*/ 19 w 72"/>
                <a:gd name="T9" fmla="*/ 53 h 72"/>
                <a:gd name="T10" fmla="*/ 12 w 72"/>
                <a:gd name="T11" fmla="*/ 36 h 72"/>
                <a:gd name="T12" fmla="*/ 19 w 72"/>
                <a:gd name="T13" fmla="*/ 19 h 72"/>
                <a:gd name="T14" fmla="*/ 36 w 72"/>
                <a:gd name="T15" fmla="*/ 12 h 72"/>
                <a:gd name="T16" fmla="*/ 53 w 72"/>
                <a:gd name="T17" fmla="*/ 19 h 72"/>
                <a:gd name="T18" fmla="*/ 60 w 72"/>
                <a:gd name="T19" fmla="*/ 36 h 72"/>
                <a:gd name="T20" fmla="*/ 66 w 72"/>
                <a:gd name="T21" fmla="*/ 36 h 72"/>
                <a:gd name="T22" fmla="*/ 72 w 72"/>
                <a:gd name="T23" fmla="*/ 36 h 72"/>
                <a:gd name="T24" fmla="*/ 36 w 72"/>
                <a:gd name="T25" fmla="*/ 0 h 72"/>
                <a:gd name="T26" fmla="*/ 0 w 72"/>
                <a:gd name="T27" fmla="*/ 36 h 72"/>
                <a:gd name="T28" fmla="*/ 36 w 72"/>
                <a:gd name="T29" fmla="*/ 72 h 72"/>
                <a:gd name="T30" fmla="*/ 72 w 72"/>
                <a:gd name="T31" fmla="*/ 36 h 72"/>
                <a:gd name="T32" fmla="*/ 66 w 72"/>
                <a:gd name="T33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" h="72">
                  <a:moveTo>
                    <a:pt x="66" y="36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60" y="43"/>
                    <a:pt x="57" y="49"/>
                    <a:pt x="53" y="53"/>
                  </a:cubicBezTo>
                  <a:cubicBezTo>
                    <a:pt x="49" y="57"/>
                    <a:pt x="43" y="60"/>
                    <a:pt x="36" y="60"/>
                  </a:cubicBezTo>
                  <a:cubicBezTo>
                    <a:pt x="29" y="60"/>
                    <a:pt x="23" y="57"/>
                    <a:pt x="19" y="53"/>
                  </a:cubicBezTo>
                  <a:cubicBezTo>
                    <a:pt x="15" y="49"/>
                    <a:pt x="12" y="43"/>
                    <a:pt x="12" y="36"/>
                  </a:cubicBezTo>
                  <a:cubicBezTo>
                    <a:pt x="12" y="29"/>
                    <a:pt x="15" y="24"/>
                    <a:pt x="19" y="19"/>
                  </a:cubicBezTo>
                  <a:cubicBezTo>
                    <a:pt x="23" y="15"/>
                    <a:pt x="29" y="12"/>
                    <a:pt x="36" y="12"/>
                  </a:cubicBezTo>
                  <a:cubicBezTo>
                    <a:pt x="43" y="12"/>
                    <a:pt x="49" y="15"/>
                    <a:pt x="53" y="19"/>
                  </a:cubicBezTo>
                  <a:cubicBezTo>
                    <a:pt x="57" y="24"/>
                    <a:pt x="60" y="29"/>
                    <a:pt x="60" y="36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72" y="36"/>
                    <a:pt x="72" y="36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6" y="72"/>
                    <a:pt x="72" y="56"/>
                    <a:pt x="72" y="36"/>
                  </a:cubicBezTo>
                  <a:lnTo>
                    <a:pt x="66" y="3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3" name="Oval 61"/>
            <p:cNvSpPr>
              <a:spLocks noChangeArrowheads="1"/>
            </p:cNvSpPr>
            <p:nvPr/>
          </p:nvSpPr>
          <p:spPr bwMode="auto">
            <a:xfrm>
              <a:off x="9403587" y="2731054"/>
              <a:ext cx="132337" cy="130419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4" name="Freeform 62"/>
            <p:cNvSpPr>
              <a:spLocks/>
            </p:cNvSpPr>
            <p:nvPr/>
          </p:nvSpPr>
          <p:spPr bwMode="auto">
            <a:xfrm>
              <a:off x="9392080" y="2717628"/>
              <a:ext cx="157270" cy="157270"/>
            </a:xfrm>
            <a:custGeom>
              <a:avLst/>
              <a:gdLst>
                <a:gd name="T0" fmla="*/ 66 w 72"/>
                <a:gd name="T1" fmla="*/ 36 h 72"/>
                <a:gd name="T2" fmla="*/ 60 w 72"/>
                <a:gd name="T3" fmla="*/ 36 h 72"/>
                <a:gd name="T4" fmla="*/ 53 w 72"/>
                <a:gd name="T5" fmla="*/ 53 h 72"/>
                <a:gd name="T6" fmla="*/ 36 w 72"/>
                <a:gd name="T7" fmla="*/ 60 h 72"/>
                <a:gd name="T8" fmla="*/ 19 w 72"/>
                <a:gd name="T9" fmla="*/ 53 h 72"/>
                <a:gd name="T10" fmla="*/ 12 w 72"/>
                <a:gd name="T11" fmla="*/ 36 h 72"/>
                <a:gd name="T12" fmla="*/ 19 w 72"/>
                <a:gd name="T13" fmla="*/ 19 h 72"/>
                <a:gd name="T14" fmla="*/ 36 w 72"/>
                <a:gd name="T15" fmla="*/ 12 h 72"/>
                <a:gd name="T16" fmla="*/ 53 w 72"/>
                <a:gd name="T17" fmla="*/ 19 h 72"/>
                <a:gd name="T18" fmla="*/ 60 w 72"/>
                <a:gd name="T19" fmla="*/ 36 h 72"/>
                <a:gd name="T20" fmla="*/ 66 w 72"/>
                <a:gd name="T21" fmla="*/ 36 h 72"/>
                <a:gd name="T22" fmla="*/ 72 w 72"/>
                <a:gd name="T23" fmla="*/ 36 h 72"/>
                <a:gd name="T24" fmla="*/ 36 w 72"/>
                <a:gd name="T25" fmla="*/ 0 h 72"/>
                <a:gd name="T26" fmla="*/ 0 w 72"/>
                <a:gd name="T27" fmla="*/ 36 h 72"/>
                <a:gd name="T28" fmla="*/ 36 w 72"/>
                <a:gd name="T29" fmla="*/ 72 h 72"/>
                <a:gd name="T30" fmla="*/ 72 w 72"/>
                <a:gd name="T31" fmla="*/ 36 h 72"/>
                <a:gd name="T32" fmla="*/ 66 w 72"/>
                <a:gd name="T33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" h="72">
                  <a:moveTo>
                    <a:pt x="66" y="36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60" y="43"/>
                    <a:pt x="57" y="49"/>
                    <a:pt x="53" y="53"/>
                  </a:cubicBezTo>
                  <a:cubicBezTo>
                    <a:pt x="49" y="57"/>
                    <a:pt x="43" y="60"/>
                    <a:pt x="36" y="60"/>
                  </a:cubicBezTo>
                  <a:cubicBezTo>
                    <a:pt x="29" y="60"/>
                    <a:pt x="23" y="57"/>
                    <a:pt x="19" y="53"/>
                  </a:cubicBezTo>
                  <a:cubicBezTo>
                    <a:pt x="15" y="49"/>
                    <a:pt x="12" y="43"/>
                    <a:pt x="12" y="36"/>
                  </a:cubicBezTo>
                  <a:cubicBezTo>
                    <a:pt x="12" y="29"/>
                    <a:pt x="15" y="24"/>
                    <a:pt x="19" y="19"/>
                  </a:cubicBezTo>
                  <a:cubicBezTo>
                    <a:pt x="23" y="15"/>
                    <a:pt x="29" y="12"/>
                    <a:pt x="36" y="12"/>
                  </a:cubicBezTo>
                  <a:cubicBezTo>
                    <a:pt x="43" y="12"/>
                    <a:pt x="49" y="15"/>
                    <a:pt x="53" y="19"/>
                  </a:cubicBezTo>
                  <a:cubicBezTo>
                    <a:pt x="57" y="24"/>
                    <a:pt x="60" y="29"/>
                    <a:pt x="60" y="36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72" y="36"/>
                    <a:pt x="72" y="36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6" y="72"/>
                    <a:pt x="72" y="56"/>
                    <a:pt x="72" y="36"/>
                  </a:cubicBezTo>
                  <a:lnTo>
                    <a:pt x="66" y="3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5" name="Oval 63"/>
            <p:cNvSpPr>
              <a:spLocks noChangeArrowheads="1"/>
            </p:cNvSpPr>
            <p:nvPr/>
          </p:nvSpPr>
          <p:spPr bwMode="auto">
            <a:xfrm>
              <a:off x="8494491" y="2640911"/>
              <a:ext cx="130419" cy="130419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6" name="Freeform 64"/>
            <p:cNvSpPr>
              <a:spLocks/>
            </p:cNvSpPr>
            <p:nvPr/>
          </p:nvSpPr>
          <p:spPr bwMode="auto">
            <a:xfrm>
              <a:off x="8481065" y="2627486"/>
              <a:ext cx="157270" cy="157270"/>
            </a:xfrm>
            <a:custGeom>
              <a:avLst/>
              <a:gdLst>
                <a:gd name="T0" fmla="*/ 66 w 72"/>
                <a:gd name="T1" fmla="*/ 36 h 72"/>
                <a:gd name="T2" fmla="*/ 60 w 72"/>
                <a:gd name="T3" fmla="*/ 36 h 72"/>
                <a:gd name="T4" fmla="*/ 53 w 72"/>
                <a:gd name="T5" fmla="*/ 53 h 72"/>
                <a:gd name="T6" fmla="*/ 36 w 72"/>
                <a:gd name="T7" fmla="*/ 60 h 72"/>
                <a:gd name="T8" fmla="*/ 19 w 72"/>
                <a:gd name="T9" fmla="*/ 53 h 72"/>
                <a:gd name="T10" fmla="*/ 12 w 72"/>
                <a:gd name="T11" fmla="*/ 36 h 72"/>
                <a:gd name="T12" fmla="*/ 19 w 72"/>
                <a:gd name="T13" fmla="*/ 19 h 72"/>
                <a:gd name="T14" fmla="*/ 36 w 72"/>
                <a:gd name="T15" fmla="*/ 12 h 72"/>
                <a:gd name="T16" fmla="*/ 53 w 72"/>
                <a:gd name="T17" fmla="*/ 19 h 72"/>
                <a:gd name="T18" fmla="*/ 60 w 72"/>
                <a:gd name="T19" fmla="*/ 36 h 72"/>
                <a:gd name="T20" fmla="*/ 66 w 72"/>
                <a:gd name="T21" fmla="*/ 36 h 72"/>
                <a:gd name="T22" fmla="*/ 72 w 72"/>
                <a:gd name="T23" fmla="*/ 36 h 72"/>
                <a:gd name="T24" fmla="*/ 36 w 72"/>
                <a:gd name="T25" fmla="*/ 0 h 72"/>
                <a:gd name="T26" fmla="*/ 0 w 72"/>
                <a:gd name="T27" fmla="*/ 36 h 72"/>
                <a:gd name="T28" fmla="*/ 36 w 72"/>
                <a:gd name="T29" fmla="*/ 72 h 72"/>
                <a:gd name="T30" fmla="*/ 72 w 72"/>
                <a:gd name="T31" fmla="*/ 36 h 72"/>
                <a:gd name="T32" fmla="*/ 66 w 72"/>
                <a:gd name="T33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" h="72">
                  <a:moveTo>
                    <a:pt x="66" y="36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60" y="43"/>
                    <a:pt x="57" y="49"/>
                    <a:pt x="53" y="53"/>
                  </a:cubicBezTo>
                  <a:cubicBezTo>
                    <a:pt x="49" y="57"/>
                    <a:pt x="43" y="60"/>
                    <a:pt x="36" y="60"/>
                  </a:cubicBezTo>
                  <a:cubicBezTo>
                    <a:pt x="29" y="60"/>
                    <a:pt x="23" y="57"/>
                    <a:pt x="19" y="53"/>
                  </a:cubicBezTo>
                  <a:cubicBezTo>
                    <a:pt x="15" y="49"/>
                    <a:pt x="12" y="43"/>
                    <a:pt x="12" y="36"/>
                  </a:cubicBezTo>
                  <a:cubicBezTo>
                    <a:pt x="12" y="29"/>
                    <a:pt x="15" y="23"/>
                    <a:pt x="19" y="19"/>
                  </a:cubicBezTo>
                  <a:cubicBezTo>
                    <a:pt x="23" y="15"/>
                    <a:pt x="29" y="12"/>
                    <a:pt x="36" y="12"/>
                  </a:cubicBezTo>
                  <a:cubicBezTo>
                    <a:pt x="43" y="12"/>
                    <a:pt x="49" y="15"/>
                    <a:pt x="53" y="19"/>
                  </a:cubicBezTo>
                  <a:cubicBezTo>
                    <a:pt x="57" y="23"/>
                    <a:pt x="60" y="29"/>
                    <a:pt x="60" y="36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72" y="36"/>
                    <a:pt x="72" y="36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6" y="72"/>
                    <a:pt x="72" y="56"/>
                    <a:pt x="72" y="36"/>
                  </a:cubicBezTo>
                  <a:lnTo>
                    <a:pt x="66" y="3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7" name="Oval 65"/>
            <p:cNvSpPr>
              <a:spLocks noChangeArrowheads="1"/>
            </p:cNvSpPr>
            <p:nvPr/>
          </p:nvSpPr>
          <p:spPr bwMode="auto">
            <a:xfrm>
              <a:off x="8605731" y="3001481"/>
              <a:ext cx="130419" cy="130419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8" name="Freeform 66"/>
            <p:cNvSpPr>
              <a:spLocks/>
            </p:cNvSpPr>
            <p:nvPr/>
          </p:nvSpPr>
          <p:spPr bwMode="auto">
            <a:xfrm>
              <a:off x="8592305" y="2988056"/>
              <a:ext cx="157270" cy="157270"/>
            </a:xfrm>
            <a:custGeom>
              <a:avLst/>
              <a:gdLst>
                <a:gd name="T0" fmla="*/ 66 w 72"/>
                <a:gd name="T1" fmla="*/ 36 h 72"/>
                <a:gd name="T2" fmla="*/ 60 w 72"/>
                <a:gd name="T3" fmla="*/ 36 h 72"/>
                <a:gd name="T4" fmla="*/ 52 w 72"/>
                <a:gd name="T5" fmla="*/ 53 h 72"/>
                <a:gd name="T6" fmla="*/ 36 w 72"/>
                <a:gd name="T7" fmla="*/ 60 h 72"/>
                <a:gd name="T8" fmla="*/ 19 w 72"/>
                <a:gd name="T9" fmla="*/ 53 h 72"/>
                <a:gd name="T10" fmla="*/ 12 w 72"/>
                <a:gd name="T11" fmla="*/ 36 h 72"/>
                <a:gd name="T12" fmla="*/ 19 w 72"/>
                <a:gd name="T13" fmla="*/ 19 h 72"/>
                <a:gd name="T14" fmla="*/ 36 w 72"/>
                <a:gd name="T15" fmla="*/ 12 h 72"/>
                <a:gd name="T16" fmla="*/ 52 w 72"/>
                <a:gd name="T17" fmla="*/ 19 h 72"/>
                <a:gd name="T18" fmla="*/ 60 w 72"/>
                <a:gd name="T19" fmla="*/ 36 h 72"/>
                <a:gd name="T20" fmla="*/ 66 w 72"/>
                <a:gd name="T21" fmla="*/ 36 h 72"/>
                <a:gd name="T22" fmla="*/ 72 w 72"/>
                <a:gd name="T23" fmla="*/ 36 h 72"/>
                <a:gd name="T24" fmla="*/ 36 w 72"/>
                <a:gd name="T25" fmla="*/ 0 h 72"/>
                <a:gd name="T26" fmla="*/ 0 w 72"/>
                <a:gd name="T27" fmla="*/ 36 h 72"/>
                <a:gd name="T28" fmla="*/ 36 w 72"/>
                <a:gd name="T29" fmla="*/ 72 h 72"/>
                <a:gd name="T30" fmla="*/ 72 w 72"/>
                <a:gd name="T31" fmla="*/ 36 h 72"/>
                <a:gd name="T32" fmla="*/ 66 w 72"/>
                <a:gd name="T33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" h="72">
                  <a:moveTo>
                    <a:pt x="66" y="36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60" y="43"/>
                    <a:pt x="57" y="49"/>
                    <a:pt x="52" y="53"/>
                  </a:cubicBezTo>
                  <a:cubicBezTo>
                    <a:pt x="48" y="57"/>
                    <a:pt x="42" y="60"/>
                    <a:pt x="36" y="60"/>
                  </a:cubicBezTo>
                  <a:cubicBezTo>
                    <a:pt x="29" y="60"/>
                    <a:pt x="23" y="57"/>
                    <a:pt x="19" y="53"/>
                  </a:cubicBezTo>
                  <a:cubicBezTo>
                    <a:pt x="14" y="49"/>
                    <a:pt x="12" y="43"/>
                    <a:pt x="12" y="36"/>
                  </a:cubicBezTo>
                  <a:cubicBezTo>
                    <a:pt x="12" y="29"/>
                    <a:pt x="14" y="23"/>
                    <a:pt x="19" y="19"/>
                  </a:cubicBezTo>
                  <a:cubicBezTo>
                    <a:pt x="23" y="15"/>
                    <a:pt x="29" y="12"/>
                    <a:pt x="36" y="12"/>
                  </a:cubicBezTo>
                  <a:cubicBezTo>
                    <a:pt x="42" y="12"/>
                    <a:pt x="48" y="15"/>
                    <a:pt x="52" y="19"/>
                  </a:cubicBezTo>
                  <a:cubicBezTo>
                    <a:pt x="57" y="23"/>
                    <a:pt x="60" y="29"/>
                    <a:pt x="60" y="36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72" y="36"/>
                    <a:pt x="72" y="36"/>
                    <a:pt x="72" y="36"/>
                  </a:cubicBezTo>
                  <a:cubicBezTo>
                    <a:pt x="72" y="16"/>
                    <a:pt x="55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5" y="72"/>
                    <a:pt x="72" y="56"/>
                    <a:pt x="72" y="36"/>
                  </a:cubicBezTo>
                  <a:lnTo>
                    <a:pt x="66" y="3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9" name="Oval 67"/>
            <p:cNvSpPr>
              <a:spLocks noChangeArrowheads="1"/>
            </p:cNvSpPr>
            <p:nvPr/>
          </p:nvSpPr>
          <p:spPr bwMode="auto">
            <a:xfrm>
              <a:off x="8916434" y="3001481"/>
              <a:ext cx="130419" cy="130419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70" name="Freeform 68"/>
            <p:cNvSpPr>
              <a:spLocks/>
            </p:cNvSpPr>
            <p:nvPr/>
          </p:nvSpPr>
          <p:spPr bwMode="auto">
            <a:xfrm>
              <a:off x="8903009" y="2988056"/>
              <a:ext cx="157270" cy="157270"/>
            </a:xfrm>
            <a:custGeom>
              <a:avLst/>
              <a:gdLst>
                <a:gd name="T0" fmla="*/ 66 w 72"/>
                <a:gd name="T1" fmla="*/ 36 h 72"/>
                <a:gd name="T2" fmla="*/ 60 w 72"/>
                <a:gd name="T3" fmla="*/ 36 h 72"/>
                <a:gd name="T4" fmla="*/ 52 w 72"/>
                <a:gd name="T5" fmla="*/ 53 h 72"/>
                <a:gd name="T6" fmla="*/ 36 w 72"/>
                <a:gd name="T7" fmla="*/ 60 h 72"/>
                <a:gd name="T8" fmla="*/ 19 w 72"/>
                <a:gd name="T9" fmla="*/ 53 h 72"/>
                <a:gd name="T10" fmla="*/ 12 w 72"/>
                <a:gd name="T11" fmla="*/ 36 h 72"/>
                <a:gd name="T12" fmla="*/ 19 w 72"/>
                <a:gd name="T13" fmla="*/ 19 h 72"/>
                <a:gd name="T14" fmla="*/ 36 w 72"/>
                <a:gd name="T15" fmla="*/ 12 h 72"/>
                <a:gd name="T16" fmla="*/ 52 w 72"/>
                <a:gd name="T17" fmla="*/ 19 h 72"/>
                <a:gd name="T18" fmla="*/ 60 w 72"/>
                <a:gd name="T19" fmla="*/ 36 h 72"/>
                <a:gd name="T20" fmla="*/ 66 w 72"/>
                <a:gd name="T21" fmla="*/ 36 h 72"/>
                <a:gd name="T22" fmla="*/ 72 w 72"/>
                <a:gd name="T23" fmla="*/ 36 h 72"/>
                <a:gd name="T24" fmla="*/ 36 w 72"/>
                <a:gd name="T25" fmla="*/ 0 h 72"/>
                <a:gd name="T26" fmla="*/ 0 w 72"/>
                <a:gd name="T27" fmla="*/ 36 h 72"/>
                <a:gd name="T28" fmla="*/ 36 w 72"/>
                <a:gd name="T29" fmla="*/ 72 h 72"/>
                <a:gd name="T30" fmla="*/ 72 w 72"/>
                <a:gd name="T31" fmla="*/ 36 h 72"/>
                <a:gd name="T32" fmla="*/ 66 w 72"/>
                <a:gd name="T33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" h="72">
                  <a:moveTo>
                    <a:pt x="66" y="36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60" y="43"/>
                    <a:pt x="57" y="49"/>
                    <a:pt x="52" y="53"/>
                  </a:cubicBezTo>
                  <a:cubicBezTo>
                    <a:pt x="48" y="57"/>
                    <a:pt x="42" y="60"/>
                    <a:pt x="36" y="60"/>
                  </a:cubicBezTo>
                  <a:cubicBezTo>
                    <a:pt x="29" y="60"/>
                    <a:pt x="23" y="57"/>
                    <a:pt x="19" y="53"/>
                  </a:cubicBezTo>
                  <a:cubicBezTo>
                    <a:pt x="14" y="49"/>
                    <a:pt x="12" y="43"/>
                    <a:pt x="12" y="36"/>
                  </a:cubicBezTo>
                  <a:cubicBezTo>
                    <a:pt x="12" y="29"/>
                    <a:pt x="14" y="23"/>
                    <a:pt x="19" y="19"/>
                  </a:cubicBezTo>
                  <a:cubicBezTo>
                    <a:pt x="23" y="15"/>
                    <a:pt x="29" y="12"/>
                    <a:pt x="36" y="12"/>
                  </a:cubicBezTo>
                  <a:cubicBezTo>
                    <a:pt x="42" y="12"/>
                    <a:pt x="48" y="15"/>
                    <a:pt x="52" y="19"/>
                  </a:cubicBezTo>
                  <a:cubicBezTo>
                    <a:pt x="57" y="23"/>
                    <a:pt x="60" y="29"/>
                    <a:pt x="60" y="36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72" y="36"/>
                    <a:pt x="72" y="36"/>
                    <a:pt x="72" y="36"/>
                  </a:cubicBezTo>
                  <a:cubicBezTo>
                    <a:pt x="72" y="16"/>
                    <a:pt x="55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5" y="72"/>
                    <a:pt x="72" y="56"/>
                    <a:pt x="72" y="36"/>
                  </a:cubicBezTo>
                  <a:lnTo>
                    <a:pt x="66" y="3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71" name="Oval 69"/>
            <p:cNvSpPr>
              <a:spLocks noChangeArrowheads="1"/>
            </p:cNvSpPr>
            <p:nvPr/>
          </p:nvSpPr>
          <p:spPr bwMode="auto">
            <a:xfrm>
              <a:off x="8810949" y="2640911"/>
              <a:ext cx="130419" cy="130419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72" name="Freeform 70"/>
            <p:cNvSpPr>
              <a:spLocks/>
            </p:cNvSpPr>
            <p:nvPr/>
          </p:nvSpPr>
          <p:spPr bwMode="auto">
            <a:xfrm>
              <a:off x="8797523" y="2627486"/>
              <a:ext cx="157270" cy="157270"/>
            </a:xfrm>
            <a:custGeom>
              <a:avLst/>
              <a:gdLst>
                <a:gd name="T0" fmla="*/ 66 w 72"/>
                <a:gd name="T1" fmla="*/ 36 h 72"/>
                <a:gd name="T2" fmla="*/ 60 w 72"/>
                <a:gd name="T3" fmla="*/ 36 h 72"/>
                <a:gd name="T4" fmla="*/ 52 w 72"/>
                <a:gd name="T5" fmla="*/ 53 h 72"/>
                <a:gd name="T6" fmla="*/ 36 w 72"/>
                <a:gd name="T7" fmla="*/ 60 h 72"/>
                <a:gd name="T8" fmla="*/ 19 w 72"/>
                <a:gd name="T9" fmla="*/ 53 h 72"/>
                <a:gd name="T10" fmla="*/ 12 w 72"/>
                <a:gd name="T11" fmla="*/ 36 h 72"/>
                <a:gd name="T12" fmla="*/ 19 w 72"/>
                <a:gd name="T13" fmla="*/ 19 h 72"/>
                <a:gd name="T14" fmla="*/ 36 w 72"/>
                <a:gd name="T15" fmla="*/ 12 h 72"/>
                <a:gd name="T16" fmla="*/ 52 w 72"/>
                <a:gd name="T17" fmla="*/ 19 h 72"/>
                <a:gd name="T18" fmla="*/ 60 w 72"/>
                <a:gd name="T19" fmla="*/ 36 h 72"/>
                <a:gd name="T20" fmla="*/ 66 w 72"/>
                <a:gd name="T21" fmla="*/ 36 h 72"/>
                <a:gd name="T22" fmla="*/ 72 w 72"/>
                <a:gd name="T23" fmla="*/ 36 h 72"/>
                <a:gd name="T24" fmla="*/ 36 w 72"/>
                <a:gd name="T25" fmla="*/ 0 h 72"/>
                <a:gd name="T26" fmla="*/ 0 w 72"/>
                <a:gd name="T27" fmla="*/ 36 h 72"/>
                <a:gd name="T28" fmla="*/ 36 w 72"/>
                <a:gd name="T29" fmla="*/ 72 h 72"/>
                <a:gd name="T30" fmla="*/ 72 w 72"/>
                <a:gd name="T31" fmla="*/ 36 h 72"/>
                <a:gd name="T32" fmla="*/ 66 w 72"/>
                <a:gd name="T33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" h="72">
                  <a:moveTo>
                    <a:pt x="66" y="36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59" y="43"/>
                    <a:pt x="57" y="49"/>
                    <a:pt x="52" y="53"/>
                  </a:cubicBezTo>
                  <a:cubicBezTo>
                    <a:pt x="48" y="57"/>
                    <a:pt x="42" y="60"/>
                    <a:pt x="36" y="60"/>
                  </a:cubicBezTo>
                  <a:cubicBezTo>
                    <a:pt x="29" y="60"/>
                    <a:pt x="23" y="57"/>
                    <a:pt x="19" y="53"/>
                  </a:cubicBezTo>
                  <a:cubicBezTo>
                    <a:pt x="14" y="49"/>
                    <a:pt x="12" y="43"/>
                    <a:pt x="12" y="36"/>
                  </a:cubicBezTo>
                  <a:cubicBezTo>
                    <a:pt x="12" y="29"/>
                    <a:pt x="14" y="23"/>
                    <a:pt x="19" y="19"/>
                  </a:cubicBezTo>
                  <a:cubicBezTo>
                    <a:pt x="23" y="15"/>
                    <a:pt x="29" y="12"/>
                    <a:pt x="36" y="12"/>
                  </a:cubicBezTo>
                  <a:cubicBezTo>
                    <a:pt x="42" y="12"/>
                    <a:pt x="48" y="15"/>
                    <a:pt x="52" y="19"/>
                  </a:cubicBezTo>
                  <a:cubicBezTo>
                    <a:pt x="57" y="23"/>
                    <a:pt x="59" y="29"/>
                    <a:pt x="60" y="36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72" y="36"/>
                    <a:pt x="72" y="36"/>
                    <a:pt x="72" y="36"/>
                  </a:cubicBezTo>
                  <a:cubicBezTo>
                    <a:pt x="71" y="16"/>
                    <a:pt x="55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5" y="72"/>
                    <a:pt x="71" y="56"/>
                    <a:pt x="72" y="36"/>
                  </a:cubicBezTo>
                  <a:lnTo>
                    <a:pt x="66" y="3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73" name="Oval 71"/>
            <p:cNvSpPr>
              <a:spLocks noChangeArrowheads="1"/>
            </p:cNvSpPr>
            <p:nvPr/>
          </p:nvSpPr>
          <p:spPr bwMode="auto">
            <a:xfrm>
              <a:off x="9601134" y="3087788"/>
              <a:ext cx="130419" cy="1323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74" name="Freeform 72"/>
            <p:cNvSpPr>
              <a:spLocks/>
            </p:cNvSpPr>
            <p:nvPr/>
          </p:nvSpPr>
          <p:spPr bwMode="auto">
            <a:xfrm>
              <a:off x="9587708" y="3076280"/>
              <a:ext cx="157270" cy="155352"/>
            </a:xfrm>
            <a:custGeom>
              <a:avLst/>
              <a:gdLst>
                <a:gd name="T0" fmla="*/ 66 w 72"/>
                <a:gd name="T1" fmla="*/ 36 h 72"/>
                <a:gd name="T2" fmla="*/ 60 w 72"/>
                <a:gd name="T3" fmla="*/ 36 h 72"/>
                <a:gd name="T4" fmla="*/ 53 w 72"/>
                <a:gd name="T5" fmla="*/ 53 h 72"/>
                <a:gd name="T6" fmla="*/ 36 w 72"/>
                <a:gd name="T7" fmla="*/ 60 h 72"/>
                <a:gd name="T8" fmla="*/ 19 w 72"/>
                <a:gd name="T9" fmla="*/ 53 h 72"/>
                <a:gd name="T10" fmla="*/ 12 w 72"/>
                <a:gd name="T11" fmla="*/ 36 h 72"/>
                <a:gd name="T12" fmla="*/ 19 w 72"/>
                <a:gd name="T13" fmla="*/ 19 h 72"/>
                <a:gd name="T14" fmla="*/ 36 w 72"/>
                <a:gd name="T15" fmla="*/ 12 h 72"/>
                <a:gd name="T16" fmla="*/ 53 w 72"/>
                <a:gd name="T17" fmla="*/ 19 h 72"/>
                <a:gd name="T18" fmla="*/ 60 w 72"/>
                <a:gd name="T19" fmla="*/ 36 h 72"/>
                <a:gd name="T20" fmla="*/ 66 w 72"/>
                <a:gd name="T21" fmla="*/ 36 h 72"/>
                <a:gd name="T22" fmla="*/ 72 w 72"/>
                <a:gd name="T23" fmla="*/ 36 h 72"/>
                <a:gd name="T24" fmla="*/ 36 w 72"/>
                <a:gd name="T25" fmla="*/ 0 h 72"/>
                <a:gd name="T26" fmla="*/ 0 w 72"/>
                <a:gd name="T27" fmla="*/ 36 h 72"/>
                <a:gd name="T28" fmla="*/ 36 w 72"/>
                <a:gd name="T29" fmla="*/ 72 h 72"/>
                <a:gd name="T30" fmla="*/ 72 w 72"/>
                <a:gd name="T31" fmla="*/ 36 h 72"/>
                <a:gd name="T32" fmla="*/ 66 w 72"/>
                <a:gd name="T33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" h="72">
                  <a:moveTo>
                    <a:pt x="66" y="36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60" y="43"/>
                    <a:pt x="57" y="49"/>
                    <a:pt x="53" y="53"/>
                  </a:cubicBezTo>
                  <a:cubicBezTo>
                    <a:pt x="49" y="57"/>
                    <a:pt x="43" y="60"/>
                    <a:pt x="36" y="60"/>
                  </a:cubicBezTo>
                  <a:cubicBezTo>
                    <a:pt x="29" y="60"/>
                    <a:pt x="23" y="57"/>
                    <a:pt x="19" y="53"/>
                  </a:cubicBezTo>
                  <a:cubicBezTo>
                    <a:pt x="15" y="49"/>
                    <a:pt x="12" y="43"/>
                    <a:pt x="12" y="36"/>
                  </a:cubicBezTo>
                  <a:cubicBezTo>
                    <a:pt x="12" y="29"/>
                    <a:pt x="15" y="23"/>
                    <a:pt x="19" y="19"/>
                  </a:cubicBezTo>
                  <a:cubicBezTo>
                    <a:pt x="23" y="15"/>
                    <a:pt x="29" y="12"/>
                    <a:pt x="36" y="12"/>
                  </a:cubicBezTo>
                  <a:cubicBezTo>
                    <a:pt x="43" y="12"/>
                    <a:pt x="49" y="15"/>
                    <a:pt x="53" y="19"/>
                  </a:cubicBezTo>
                  <a:cubicBezTo>
                    <a:pt x="57" y="23"/>
                    <a:pt x="60" y="29"/>
                    <a:pt x="60" y="36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72" y="36"/>
                    <a:pt x="72" y="36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6" y="72"/>
                    <a:pt x="72" y="56"/>
                    <a:pt x="72" y="36"/>
                  </a:cubicBezTo>
                  <a:lnTo>
                    <a:pt x="66" y="3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75" name="Oval 73"/>
            <p:cNvSpPr>
              <a:spLocks noChangeArrowheads="1"/>
            </p:cNvSpPr>
            <p:nvPr/>
          </p:nvSpPr>
          <p:spPr bwMode="auto">
            <a:xfrm>
              <a:off x="9273169" y="3087788"/>
              <a:ext cx="130419" cy="1323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76" name="Freeform 74"/>
            <p:cNvSpPr>
              <a:spLocks/>
            </p:cNvSpPr>
            <p:nvPr/>
          </p:nvSpPr>
          <p:spPr bwMode="auto">
            <a:xfrm>
              <a:off x="9259743" y="3076280"/>
              <a:ext cx="157270" cy="155352"/>
            </a:xfrm>
            <a:custGeom>
              <a:avLst/>
              <a:gdLst>
                <a:gd name="T0" fmla="*/ 66 w 72"/>
                <a:gd name="T1" fmla="*/ 36 h 72"/>
                <a:gd name="T2" fmla="*/ 60 w 72"/>
                <a:gd name="T3" fmla="*/ 36 h 72"/>
                <a:gd name="T4" fmla="*/ 53 w 72"/>
                <a:gd name="T5" fmla="*/ 53 h 72"/>
                <a:gd name="T6" fmla="*/ 36 w 72"/>
                <a:gd name="T7" fmla="*/ 60 h 72"/>
                <a:gd name="T8" fmla="*/ 19 w 72"/>
                <a:gd name="T9" fmla="*/ 53 h 72"/>
                <a:gd name="T10" fmla="*/ 12 w 72"/>
                <a:gd name="T11" fmla="*/ 36 h 72"/>
                <a:gd name="T12" fmla="*/ 19 w 72"/>
                <a:gd name="T13" fmla="*/ 19 h 72"/>
                <a:gd name="T14" fmla="*/ 36 w 72"/>
                <a:gd name="T15" fmla="*/ 12 h 72"/>
                <a:gd name="T16" fmla="*/ 53 w 72"/>
                <a:gd name="T17" fmla="*/ 19 h 72"/>
                <a:gd name="T18" fmla="*/ 60 w 72"/>
                <a:gd name="T19" fmla="*/ 36 h 72"/>
                <a:gd name="T20" fmla="*/ 66 w 72"/>
                <a:gd name="T21" fmla="*/ 36 h 72"/>
                <a:gd name="T22" fmla="*/ 72 w 72"/>
                <a:gd name="T23" fmla="*/ 36 h 72"/>
                <a:gd name="T24" fmla="*/ 36 w 72"/>
                <a:gd name="T25" fmla="*/ 0 h 72"/>
                <a:gd name="T26" fmla="*/ 0 w 72"/>
                <a:gd name="T27" fmla="*/ 36 h 72"/>
                <a:gd name="T28" fmla="*/ 36 w 72"/>
                <a:gd name="T29" fmla="*/ 72 h 72"/>
                <a:gd name="T30" fmla="*/ 72 w 72"/>
                <a:gd name="T31" fmla="*/ 36 h 72"/>
                <a:gd name="T32" fmla="*/ 66 w 72"/>
                <a:gd name="T33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" h="72">
                  <a:moveTo>
                    <a:pt x="66" y="36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60" y="43"/>
                    <a:pt x="57" y="49"/>
                    <a:pt x="53" y="53"/>
                  </a:cubicBezTo>
                  <a:cubicBezTo>
                    <a:pt x="49" y="57"/>
                    <a:pt x="43" y="60"/>
                    <a:pt x="36" y="60"/>
                  </a:cubicBezTo>
                  <a:cubicBezTo>
                    <a:pt x="29" y="60"/>
                    <a:pt x="23" y="57"/>
                    <a:pt x="19" y="53"/>
                  </a:cubicBezTo>
                  <a:cubicBezTo>
                    <a:pt x="15" y="49"/>
                    <a:pt x="12" y="43"/>
                    <a:pt x="12" y="36"/>
                  </a:cubicBezTo>
                  <a:cubicBezTo>
                    <a:pt x="12" y="29"/>
                    <a:pt x="15" y="23"/>
                    <a:pt x="19" y="19"/>
                  </a:cubicBezTo>
                  <a:cubicBezTo>
                    <a:pt x="23" y="15"/>
                    <a:pt x="29" y="12"/>
                    <a:pt x="36" y="12"/>
                  </a:cubicBezTo>
                  <a:cubicBezTo>
                    <a:pt x="43" y="12"/>
                    <a:pt x="49" y="15"/>
                    <a:pt x="53" y="19"/>
                  </a:cubicBezTo>
                  <a:cubicBezTo>
                    <a:pt x="57" y="23"/>
                    <a:pt x="60" y="29"/>
                    <a:pt x="60" y="36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72" y="36"/>
                    <a:pt x="72" y="36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6" y="72"/>
                    <a:pt x="72" y="56"/>
                    <a:pt x="72" y="36"/>
                  </a:cubicBezTo>
                  <a:lnTo>
                    <a:pt x="66" y="3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9349457" y="5521704"/>
              <a:ext cx="2014975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Integrate platforms like Slack, Discord, or Reddit for broader use cases</a:t>
              </a:r>
            </a:p>
          </p:txBody>
        </p:sp>
      </p:grpSp>
      <p:sp>
        <p:nvSpPr>
          <p:cNvPr id="160" name="Freeform 153"/>
          <p:cNvSpPr>
            <a:spLocks/>
          </p:cNvSpPr>
          <p:nvPr/>
        </p:nvSpPr>
        <p:spPr bwMode="auto">
          <a:xfrm>
            <a:off x="1003572" y="3469397"/>
            <a:ext cx="1806819" cy="842028"/>
          </a:xfrm>
          <a:custGeom>
            <a:avLst/>
            <a:gdLst>
              <a:gd name="T0" fmla="*/ 912 w 969"/>
              <a:gd name="T1" fmla="*/ 0 h 450"/>
              <a:gd name="T2" fmla="*/ 57 w 969"/>
              <a:gd name="T3" fmla="*/ 0 h 450"/>
              <a:gd name="T4" fmla="*/ 0 w 969"/>
              <a:gd name="T5" fmla="*/ 57 h 450"/>
              <a:gd name="T6" fmla="*/ 0 w 969"/>
              <a:gd name="T7" fmla="*/ 298 h 450"/>
              <a:gd name="T8" fmla="*/ 57 w 969"/>
              <a:gd name="T9" fmla="*/ 356 h 450"/>
              <a:gd name="T10" fmla="*/ 125 w 969"/>
              <a:gd name="T11" fmla="*/ 356 h 450"/>
              <a:gd name="T12" fmla="*/ 184 w 969"/>
              <a:gd name="T13" fmla="*/ 450 h 450"/>
              <a:gd name="T14" fmla="*/ 244 w 969"/>
              <a:gd name="T15" fmla="*/ 356 h 450"/>
              <a:gd name="T16" fmla="*/ 912 w 969"/>
              <a:gd name="T17" fmla="*/ 356 h 450"/>
              <a:gd name="T18" fmla="*/ 969 w 969"/>
              <a:gd name="T19" fmla="*/ 298 h 450"/>
              <a:gd name="T20" fmla="*/ 969 w 969"/>
              <a:gd name="T21" fmla="*/ 57 h 450"/>
              <a:gd name="T22" fmla="*/ 912 w 969"/>
              <a:gd name="T23" fmla="*/ 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69" h="450">
                <a:moveTo>
                  <a:pt x="912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98"/>
                  <a:pt x="0" y="298"/>
                  <a:pt x="0" y="298"/>
                </a:cubicBezTo>
                <a:cubicBezTo>
                  <a:pt x="0" y="330"/>
                  <a:pt x="26" y="356"/>
                  <a:pt x="57" y="356"/>
                </a:cubicBezTo>
                <a:cubicBezTo>
                  <a:pt x="125" y="356"/>
                  <a:pt x="125" y="356"/>
                  <a:pt x="125" y="356"/>
                </a:cubicBezTo>
                <a:cubicBezTo>
                  <a:pt x="184" y="450"/>
                  <a:pt x="184" y="450"/>
                  <a:pt x="184" y="450"/>
                </a:cubicBezTo>
                <a:cubicBezTo>
                  <a:pt x="244" y="356"/>
                  <a:pt x="244" y="356"/>
                  <a:pt x="244" y="356"/>
                </a:cubicBezTo>
                <a:cubicBezTo>
                  <a:pt x="912" y="356"/>
                  <a:pt x="912" y="356"/>
                  <a:pt x="912" y="356"/>
                </a:cubicBezTo>
                <a:cubicBezTo>
                  <a:pt x="943" y="356"/>
                  <a:pt x="969" y="330"/>
                  <a:pt x="969" y="298"/>
                </a:cubicBezTo>
                <a:cubicBezTo>
                  <a:pt x="969" y="57"/>
                  <a:pt x="969" y="57"/>
                  <a:pt x="969" y="57"/>
                </a:cubicBezTo>
                <a:cubicBezTo>
                  <a:pt x="969" y="26"/>
                  <a:pt x="943" y="0"/>
                  <a:pt x="912" y="0"/>
                </a:cubicBez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48640" tIns="91440" rIns="0" bIns="9144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ts val="1067"/>
              </a:spcBef>
            </a:pPr>
            <a:endParaRPr lang="en-US" sz="1400" b="1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3" name="Freeform 153"/>
          <p:cNvSpPr>
            <a:spLocks/>
          </p:cNvSpPr>
          <p:nvPr/>
        </p:nvSpPr>
        <p:spPr bwMode="auto">
          <a:xfrm>
            <a:off x="2968814" y="2930459"/>
            <a:ext cx="1806819" cy="842028"/>
          </a:xfrm>
          <a:custGeom>
            <a:avLst/>
            <a:gdLst>
              <a:gd name="T0" fmla="*/ 912 w 969"/>
              <a:gd name="T1" fmla="*/ 0 h 450"/>
              <a:gd name="T2" fmla="*/ 57 w 969"/>
              <a:gd name="T3" fmla="*/ 0 h 450"/>
              <a:gd name="T4" fmla="*/ 0 w 969"/>
              <a:gd name="T5" fmla="*/ 57 h 450"/>
              <a:gd name="T6" fmla="*/ 0 w 969"/>
              <a:gd name="T7" fmla="*/ 298 h 450"/>
              <a:gd name="T8" fmla="*/ 57 w 969"/>
              <a:gd name="T9" fmla="*/ 356 h 450"/>
              <a:gd name="T10" fmla="*/ 125 w 969"/>
              <a:gd name="T11" fmla="*/ 356 h 450"/>
              <a:gd name="T12" fmla="*/ 184 w 969"/>
              <a:gd name="T13" fmla="*/ 450 h 450"/>
              <a:gd name="T14" fmla="*/ 244 w 969"/>
              <a:gd name="T15" fmla="*/ 356 h 450"/>
              <a:gd name="T16" fmla="*/ 912 w 969"/>
              <a:gd name="T17" fmla="*/ 356 h 450"/>
              <a:gd name="T18" fmla="*/ 969 w 969"/>
              <a:gd name="T19" fmla="*/ 298 h 450"/>
              <a:gd name="T20" fmla="*/ 969 w 969"/>
              <a:gd name="T21" fmla="*/ 57 h 450"/>
              <a:gd name="T22" fmla="*/ 912 w 969"/>
              <a:gd name="T23" fmla="*/ 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69" h="450">
                <a:moveTo>
                  <a:pt x="912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98"/>
                  <a:pt x="0" y="298"/>
                  <a:pt x="0" y="298"/>
                </a:cubicBezTo>
                <a:cubicBezTo>
                  <a:pt x="0" y="330"/>
                  <a:pt x="26" y="356"/>
                  <a:pt x="57" y="356"/>
                </a:cubicBezTo>
                <a:cubicBezTo>
                  <a:pt x="125" y="356"/>
                  <a:pt x="125" y="356"/>
                  <a:pt x="125" y="356"/>
                </a:cubicBezTo>
                <a:cubicBezTo>
                  <a:pt x="184" y="450"/>
                  <a:pt x="184" y="450"/>
                  <a:pt x="184" y="450"/>
                </a:cubicBezTo>
                <a:cubicBezTo>
                  <a:pt x="244" y="356"/>
                  <a:pt x="244" y="356"/>
                  <a:pt x="244" y="356"/>
                </a:cubicBezTo>
                <a:cubicBezTo>
                  <a:pt x="912" y="356"/>
                  <a:pt x="912" y="356"/>
                  <a:pt x="912" y="356"/>
                </a:cubicBezTo>
                <a:cubicBezTo>
                  <a:pt x="943" y="356"/>
                  <a:pt x="969" y="330"/>
                  <a:pt x="969" y="298"/>
                </a:cubicBezTo>
                <a:cubicBezTo>
                  <a:pt x="969" y="57"/>
                  <a:pt x="969" y="57"/>
                  <a:pt x="969" y="57"/>
                </a:cubicBezTo>
                <a:cubicBezTo>
                  <a:pt x="969" y="26"/>
                  <a:pt x="943" y="0"/>
                  <a:pt x="912" y="0"/>
                </a:cubicBez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48640" tIns="91440" rIns="0" bIns="9144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ts val="1067"/>
              </a:spcBef>
            </a:pPr>
            <a:endParaRPr lang="en-US" sz="1600" b="1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6" name="Freeform 153"/>
          <p:cNvSpPr>
            <a:spLocks/>
          </p:cNvSpPr>
          <p:nvPr/>
        </p:nvSpPr>
        <p:spPr bwMode="auto">
          <a:xfrm>
            <a:off x="4715371" y="2046291"/>
            <a:ext cx="1806819" cy="842028"/>
          </a:xfrm>
          <a:custGeom>
            <a:avLst/>
            <a:gdLst>
              <a:gd name="T0" fmla="*/ 912 w 969"/>
              <a:gd name="T1" fmla="*/ 0 h 450"/>
              <a:gd name="T2" fmla="*/ 57 w 969"/>
              <a:gd name="T3" fmla="*/ 0 h 450"/>
              <a:gd name="T4" fmla="*/ 0 w 969"/>
              <a:gd name="T5" fmla="*/ 57 h 450"/>
              <a:gd name="T6" fmla="*/ 0 w 969"/>
              <a:gd name="T7" fmla="*/ 298 h 450"/>
              <a:gd name="T8" fmla="*/ 57 w 969"/>
              <a:gd name="T9" fmla="*/ 356 h 450"/>
              <a:gd name="T10" fmla="*/ 125 w 969"/>
              <a:gd name="T11" fmla="*/ 356 h 450"/>
              <a:gd name="T12" fmla="*/ 184 w 969"/>
              <a:gd name="T13" fmla="*/ 450 h 450"/>
              <a:gd name="T14" fmla="*/ 244 w 969"/>
              <a:gd name="T15" fmla="*/ 356 h 450"/>
              <a:gd name="T16" fmla="*/ 912 w 969"/>
              <a:gd name="T17" fmla="*/ 356 h 450"/>
              <a:gd name="T18" fmla="*/ 969 w 969"/>
              <a:gd name="T19" fmla="*/ 298 h 450"/>
              <a:gd name="T20" fmla="*/ 969 w 969"/>
              <a:gd name="T21" fmla="*/ 57 h 450"/>
              <a:gd name="T22" fmla="*/ 912 w 969"/>
              <a:gd name="T23" fmla="*/ 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69" h="450">
                <a:moveTo>
                  <a:pt x="912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98"/>
                  <a:pt x="0" y="298"/>
                  <a:pt x="0" y="298"/>
                </a:cubicBezTo>
                <a:cubicBezTo>
                  <a:pt x="0" y="330"/>
                  <a:pt x="26" y="356"/>
                  <a:pt x="57" y="356"/>
                </a:cubicBezTo>
                <a:cubicBezTo>
                  <a:pt x="125" y="356"/>
                  <a:pt x="125" y="356"/>
                  <a:pt x="125" y="356"/>
                </a:cubicBezTo>
                <a:cubicBezTo>
                  <a:pt x="184" y="450"/>
                  <a:pt x="184" y="450"/>
                  <a:pt x="184" y="450"/>
                </a:cubicBezTo>
                <a:cubicBezTo>
                  <a:pt x="244" y="356"/>
                  <a:pt x="244" y="356"/>
                  <a:pt x="244" y="356"/>
                </a:cubicBezTo>
                <a:cubicBezTo>
                  <a:pt x="912" y="356"/>
                  <a:pt x="912" y="356"/>
                  <a:pt x="912" y="356"/>
                </a:cubicBezTo>
                <a:cubicBezTo>
                  <a:pt x="943" y="356"/>
                  <a:pt x="969" y="330"/>
                  <a:pt x="969" y="298"/>
                </a:cubicBezTo>
                <a:cubicBezTo>
                  <a:pt x="969" y="57"/>
                  <a:pt x="969" y="57"/>
                  <a:pt x="969" y="57"/>
                </a:cubicBezTo>
                <a:cubicBezTo>
                  <a:pt x="969" y="26"/>
                  <a:pt x="943" y="0"/>
                  <a:pt x="912" y="0"/>
                </a:cubicBez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48640" tIns="91440" rIns="0" bIns="9144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ts val="1067"/>
              </a:spcBef>
            </a:pPr>
            <a:endParaRPr lang="en-US" sz="120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9" name="Freeform 153"/>
          <p:cNvSpPr>
            <a:spLocks/>
          </p:cNvSpPr>
          <p:nvPr/>
        </p:nvSpPr>
        <p:spPr bwMode="auto">
          <a:xfrm>
            <a:off x="6618626" y="1298419"/>
            <a:ext cx="1806819" cy="842028"/>
          </a:xfrm>
          <a:custGeom>
            <a:avLst/>
            <a:gdLst>
              <a:gd name="T0" fmla="*/ 912 w 969"/>
              <a:gd name="T1" fmla="*/ 0 h 450"/>
              <a:gd name="T2" fmla="*/ 57 w 969"/>
              <a:gd name="T3" fmla="*/ 0 h 450"/>
              <a:gd name="T4" fmla="*/ 0 w 969"/>
              <a:gd name="T5" fmla="*/ 57 h 450"/>
              <a:gd name="T6" fmla="*/ 0 w 969"/>
              <a:gd name="T7" fmla="*/ 298 h 450"/>
              <a:gd name="T8" fmla="*/ 57 w 969"/>
              <a:gd name="T9" fmla="*/ 356 h 450"/>
              <a:gd name="T10" fmla="*/ 125 w 969"/>
              <a:gd name="T11" fmla="*/ 356 h 450"/>
              <a:gd name="T12" fmla="*/ 184 w 969"/>
              <a:gd name="T13" fmla="*/ 450 h 450"/>
              <a:gd name="T14" fmla="*/ 244 w 969"/>
              <a:gd name="T15" fmla="*/ 356 h 450"/>
              <a:gd name="T16" fmla="*/ 912 w 969"/>
              <a:gd name="T17" fmla="*/ 356 h 450"/>
              <a:gd name="T18" fmla="*/ 969 w 969"/>
              <a:gd name="T19" fmla="*/ 298 h 450"/>
              <a:gd name="T20" fmla="*/ 969 w 969"/>
              <a:gd name="T21" fmla="*/ 57 h 450"/>
              <a:gd name="T22" fmla="*/ 912 w 969"/>
              <a:gd name="T23" fmla="*/ 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69" h="450">
                <a:moveTo>
                  <a:pt x="912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98"/>
                  <a:pt x="0" y="298"/>
                  <a:pt x="0" y="298"/>
                </a:cubicBezTo>
                <a:cubicBezTo>
                  <a:pt x="0" y="330"/>
                  <a:pt x="26" y="356"/>
                  <a:pt x="57" y="356"/>
                </a:cubicBezTo>
                <a:cubicBezTo>
                  <a:pt x="125" y="356"/>
                  <a:pt x="125" y="356"/>
                  <a:pt x="125" y="356"/>
                </a:cubicBezTo>
                <a:cubicBezTo>
                  <a:pt x="184" y="450"/>
                  <a:pt x="184" y="450"/>
                  <a:pt x="184" y="450"/>
                </a:cubicBezTo>
                <a:cubicBezTo>
                  <a:pt x="244" y="356"/>
                  <a:pt x="244" y="356"/>
                  <a:pt x="244" y="356"/>
                </a:cubicBezTo>
                <a:cubicBezTo>
                  <a:pt x="912" y="356"/>
                  <a:pt x="912" y="356"/>
                  <a:pt x="912" y="356"/>
                </a:cubicBezTo>
                <a:cubicBezTo>
                  <a:pt x="943" y="356"/>
                  <a:pt x="969" y="330"/>
                  <a:pt x="969" y="298"/>
                </a:cubicBezTo>
                <a:cubicBezTo>
                  <a:pt x="969" y="57"/>
                  <a:pt x="969" y="57"/>
                  <a:pt x="969" y="57"/>
                </a:cubicBezTo>
                <a:cubicBezTo>
                  <a:pt x="969" y="26"/>
                  <a:pt x="943" y="0"/>
                  <a:pt x="912" y="0"/>
                </a:cubicBez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48640" tIns="91440" rIns="0" bIns="9144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ts val="1067"/>
              </a:spcBef>
            </a:pPr>
            <a:endParaRPr lang="en-US" sz="120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2" name="Freeform 153"/>
          <p:cNvSpPr>
            <a:spLocks/>
          </p:cNvSpPr>
          <p:nvPr/>
        </p:nvSpPr>
        <p:spPr bwMode="auto">
          <a:xfrm>
            <a:off x="8541413" y="622207"/>
            <a:ext cx="1806819" cy="842028"/>
          </a:xfrm>
          <a:custGeom>
            <a:avLst/>
            <a:gdLst>
              <a:gd name="T0" fmla="*/ 912 w 969"/>
              <a:gd name="T1" fmla="*/ 0 h 450"/>
              <a:gd name="T2" fmla="*/ 57 w 969"/>
              <a:gd name="T3" fmla="*/ 0 h 450"/>
              <a:gd name="T4" fmla="*/ 0 w 969"/>
              <a:gd name="T5" fmla="*/ 57 h 450"/>
              <a:gd name="T6" fmla="*/ 0 w 969"/>
              <a:gd name="T7" fmla="*/ 298 h 450"/>
              <a:gd name="T8" fmla="*/ 57 w 969"/>
              <a:gd name="T9" fmla="*/ 356 h 450"/>
              <a:gd name="T10" fmla="*/ 125 w 969"/>
              <a:gd name="T11" fmla="*/ 356 h 450"/>
              <a:gd name="T12" fmla="*/ 184 w 969"/>
              <a:gd name="T13" fmla="*/ 450 h 450"/>
              <a:gd name="T14" fmla="*/ 244 w 969"/>
              <a:gd name="T15" fmla="*/ 356 h 450"/>
              <a:gd name="T16" fmla="*/ 912 w 969"/>
              <a:gd name="T17" fmla="*/ 356 h 450"/>
              <a:gd name="T18" fmla="*/ 969 w 969"/>
              <a:gd name="T19" fmla="*/ 298 h 450"/>
              <a:gd name="T20" fmla="*/ 969 w 969"/>
              <a:gd name="T21" fmla="*/ 57 h 450"/>
              <a:gd name="T22" fmla="*/ 912 w 969"/>
              <a:gd name="T23" fmla="*/ 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69" h="450">
                <a:moveTo>
                  <a:pt x="912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98"/>
                  <a:pt x="0" y="298"/>
                  <a:pt x="0" y="298"/>
                </a:cubicBezTo>
                <a:cubicBezTo>
                  <a:pt x="0" y="330"/>
                  <a:pt x="26" y="356"/>
                  <a:pt x="57" y="356"/>
                </a:cubicBezTo>
                <a:cubicBezTo>
                  <a:pt x="125" y="356"/>
                  <a:pt x="125" y="356"/>
                  <a:pt x="125" y="356"/>
                </a:cubicBezTo>
                <a:cubicBezTo>
                  <a:pt x="184" y="450"/>
                  <a:pt x="184" y="450"/>
                  <a:pt x="184" y="450"/>
                </a:cubicBezTo>
                <a:cubicBezTo>
                  <a:pt x="244" y="356"/>
                  <a:pt x="244" y="356"/>
                  <a:pt x="244" y="356"/>
                </a:cubicBezTo>
                <a:cubicBezTo>
                  <a:pt x="912" y="356"/>
                  <a:pt x="912" y="356"/>
                  <a:pt x="912" y="356"/>
                </a:cubicBezTo>
                <a:cubicBezTo>
                  <a:pt x="943" y="356"/>
                  <a:pt x="969" y="330"/>
                  <a:pt x="969" y="298"/>
                </a:cubicBezTo>
                <a:cubicBezTo>
                  <a:pt x="969" y="57"/>
                  <a:pt x="969" y="57"/>
                  <a:pt x="969" y="57"/>
                </a:cubicBezTo>
                <a:cubicBezTo>
                  <a:pt x="969" y="26"/>
                  <a:pt x="943" y="0"/>
                  <a:pt x="912" y="0"/>
                </a:cubicBez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48640" tIns="91440" rIns="0" bIns="9144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ts val="1067"/>
              </a:spcBef>
            </a:pPr>
            <a:endParaRPr lang="en-US" sz="120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583E2DA5-3E12-9D0D-DDA9-518FD97B0F14}"/>
              </a:ext>
            </a:extLst>
          </p:cNvPr>
          <p:cNvSpPr txBox="1">
            <a:spLocks/>
          </p:cNvSpPr>
          <p:nvPr/>
        </p:nvSpPr>
        <p:spPr>
          <a:xfrm>
            <a:off x="848833" y="363482"/>
            <a:ext cx="10515600" cy="5162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Future Work Roadmap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B7312B5-3778-8D8C-5C5A-BDE51166D170}"/>
              </a:ext>
            </a:extLst>
          </p:cNvPr>
          <p:cNvSpPr txBox="1"/>
          <p:nvPr/>
        </p:nvSpPr>
        <p:spPr>
          <a:xfrm>
            <a:off x="1003572" y="3469397"/>
            <a:ext cx="1806819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67"/>
              </a:spcBef>
            </a:pPr>
            <a:r>
              <a:rPr lang="en-US" sz="1200" b="1" i="0" u="none" strike="noStrike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Regression Analysis between Toxicity and Post Scores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04C0A2C-5842-541C-0AFD-BD0B90C0A0F8}"/>
              </a:ext>
            </a:extLst>
          </p:cNvPr>
          <p:cNvSpPr txBox="1"/>
          <p:nvPr/>
        </p:nvSpPr>
        <p:spPr>
          <a:xfrm>
            <a:off x="2968814" y="2961566"/>
            <a:ext cx="203886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67"/>
              </a:spcBef>
            </a:pPr>
            <a:r>
              <a:rPr lang="en-US" sz="1400" b="1" i="0" u="none" strike="noStrike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Toxicity Logic Improvement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983DC7A-E6AA-7A19-3E7B-97668D068AF1}"/>
              </a:ext>
            </a:extLst>
          </p:cNvPr>
          <p:cNvSpPr txBox="1"/>
          <p:nvPr/>
        </p:nvSpPr>
        <p:spPr>
          <a:xfrm>
            <a:off x="4715371" y="2055573"/>
            <a:ext cx="1920207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67"/>
              </a:spcBef>
            </a:pPr>
            <a:r>
              <a:rPr lang="en-US" sz="1600" b="1" i="0" u="none" strike="noStrike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Web Application</a:t>
            </a:r>
            <a:br>
              <a:rPr lang="en-US" sz="1600" b="1" i="0" u="none" strike="noStrike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1600" b="1" i="0" u="none" strike="noStrike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deployment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D97E5E8-5DF0-8A99-796F-5F36C7CB2C3B}"/>
              </a:ext>
            </a:extLst>
          </p:cNvPr>
          <p:cNvSpPr txBox="1"/>
          <p:nvPr/>
        </p:nvSpPr>
        <p:spPr>
          <a:xfrm>
            <a:off x="6635578" y="1327892"/>
            <a:ext cx="180681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GenAI</a:t>
            </a:r>
            <a:r>
              <a:rPr lang="en-US" sz="15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integration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B1195E9-081C-86D0-933F-2B4B2A2B7F5A}"/>
              </a:ext>
            </a:extLst>
          </p:cNvPr>
          <p:cNvSpPr txBox="1"/>
          <p:nvPr/>
        </p:nvSpPr>
        <p:spPr>
          <a:xfrm>
            <a:off x="8624718" y="657988"/>
            <a:ext cx="172351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Integration with other platforms</a:t>
            </a:r>
          </a:p>
        </p:txBody>
      </p:sp>
    </p:spTree>
    <p:extLst>
      <p:ext uri="{BB962C8B-B14F-4D97-AF65-F5344CB8AC3E}">
        <p14:creationId xmlns:p14="http://schemas.microsoft.com/office/powerpoint/2010/main" val="652535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Project Overview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7887" y="1435020"/>
            <a:ext cx="2890268" cy="436402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algn="ctr">
              <a:lnSpc>
                <a:spcPct val="89000"/>
              </a:lnSpc>
              <a:spcBef>
                <a:spcPts val="600"/>
              </a:spcBef>
            </a:pPr>
            <a:r>
              <a:rPr lang="en-US" sz="24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Problem</a:t>
            </a:r>
            <a:endParaRPr lang="en-US" sz="14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6106633" y="2171171"/>
            <a:ext cx="0" cy="3640781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473845" y="1435020"/>
            <a:ext cx="2890268" cy="436402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algn="ctr">
              <a:lnSpc>
                <a:spcPct val="89000"/>
              </a:lnSpc>
              <a:spcBef>
                <a:spcPts val="600"/>
              </a:spcBef>
            </a:pPr>
            <a:r>
              <a:rPr lang="en-US" sz="24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Solution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EBD15C-7219-1867-CC71-3D27A3A864CD}"/>
              </a:ext>
            </a:extLst>
          </p:cNvPr>
          <p:cNvSpPr txBox="1"/>
          <p:nvPr/>
        </p:nvSpPr>
        <p:spPr>
          <a:xfrm>
            <a:off x="1704123" y="2249309"/>
            <a:ext cx="35474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2/3 of moderation remains </a:t>
            </a:r>
            <a:r>
              <a:rPr lang="en-US" b="1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manual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overwhelming </a:t>
            </a:r>
            <a:r>
              <a:rPr lang="en-US" b="1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unpaid moderators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B35C87-C27C-2C28-F56C-828DD69D3C5A}"/>
              </a:ext>
            </a:extLst>
          </p:cNvPr>
          <p:cNvSpPr txBox="1"/>
          <p:nvPr/>
        </p:nvSpPr>
        <p:spPr>
          <a:xfrm>
            <a:off x="1704123" y="3529896"/>
            <a:ext cx="36565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limited NLP 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moderation focuses mainly on </a:t>
            </a:r>
            <a:r>
              <a:rPr lang="en-US" b="1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reactive tools 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(harassment detection)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3DD35D-0337-7D1C-F432-A9767426A9E3}"/>
              </a:ext>
            </a:extLst>
          </p:cNvPr>
          <p:cNvSpPr txBox="1"/>
          <p:nvPr/>
        </p:nvSpPr>
        <p:spPr>
          <a:xfrm>
            <a:off x="1704123" y="4638150"/>
            <a:ext cx="33744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poor moderation 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affects user </a:t>
            </a:r>
            <a:r>
              <a:rPr lang="en-US" b="1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experience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advertiser </a:t>
            </a:r>
            <a:r>
              <a:rPr lang="en-US" b="1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trust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and platform </a:t>
            </a:r>
            <a:r>
              <a:rPr lang="en-US" b="1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sustainability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9847AD-1597-4650-57E7-A0D330613F5E}"/>
              </a:ext>
            </a:extLst>
          </p:cNvPr>
          <p:cNvSpPr txBox="1"/>
          <p:nvPr/>
        </p:nvSpPr>
        <p:spPr>
          <a:xfrm>
            <a:off x="7078611" y="2246262"/>
            <a:ext cx="39724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automate</a:t>
            </a:r>
            <a:r>
              <a:rPr lang="en-US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high-risk topic detection with NLP to </a:t>
            </a:r>
            <a:r>
              <a:rPr lang="en-US" b="1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ease the burden </a:t>
            </a:r>
            <a:r>
              <a:rPr lang="en-US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and</a:t>
            </a:r>
            <a:r>
              <a:rPr lang="en-US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b="1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decrease maintenance costs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264B6F-5218-1E24-AD15-651FA7FF5D46}"/>
              </a:ext>
            </a:extLst>
          </p:cNvPr>
          <p:cNvSpPr txBox="1"/>
          <p:nvPr/>
        </p:nvSpPr>
        <p:spPr>
          <a:xfrm>
            <a:off x="7078611" y="3668395"/>
            <a:ext cx="37850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deploy </a:t>
            </a:r>
            <a:r>
              <a:rPr lang="en-US" b="1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proactive</a:t>
            </a:r>
            <a:r>
              <a:rPr lang="en-US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b="1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NLP</a:t>
            </a:r>
            <a:r>
              <a:rPr lang="en-US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for early toxic content detection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799838-3E3C-615B-5D14-48FB1E46D571}"/>
              </a:ext>
            </a:extLst>
          </p:cNvPr>
          <p:cNvSpPr txBox="1"/>
          <p:nvPr/>
        </p:nvSpPr>
        <p:spPr>
          <a:xfrm>
            <a:off x="7078634" y="4776649"/>
            <a:ext cx="39724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identify</a:t>
            </a:r>
            <a:r>
              <a:rPr lang="en-US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and </a:t>
            </a:r>
            <a:r>
              <a:rPr lang="en-US" b="1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mitigate</a:t>
            </a:r>
            <a:r>
              <a:rPr lang="en-US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toxic threads </a:t>
            </a:r>
            <a:r>
              <a:rPr lang="en-US" b="1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early</a:t>
            </a:r>
            <a:r>
              <a:rPr lang="en-US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to protect stakeholders</a:t>
            </a:r>
          </a:p>
        </p:txBody>
      </p:sp>
    </p:spTree>
    <p:extLst>
      <p:ext uri="{BB962C8B-B14F-4D97-AF65-F5344CB8AC3E}">
        <p14:creationId xmlns:p14="http://schemas.microsoft.com/office/powerpoint/2010/main" val="1600766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 flipH="1">
            <a:off x="1841868" y="2125803"/>
            <a:ext cx="3174120" cy="304800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accent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sz="32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19512" y="1743574"/>
            <a:ext cx="2272675" cy="1008994"/>
          </a:xfrm>
          <a:prstGeom prst="rect">
            <a:avLst/>
          </a:prstGeom>
          <a:noFill/>
        </p:spPr>
        <p:txBody>
          <a:bodyPr wrap="square" lIns="121920" rIns="121920" rtlCol="0">
            <a:spAutoFit/>
          </a:bodyPr>
          <a:lstStyle/>
          <a:p>
            <a:pPr algn="r">
              <a:lnSpc>
                <a:spcPct val="90000"/>
              </a:lnSpc>
              <a:spcBef>
                <a:spcPts val="1067"/>
              </a:spcBef>
            </a:pPr>
            <a:r>
              <a:rPr lang="en-US" sz="24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Reddit Users</a:t>
            </a:r>
          </a:p>
          <a:p>
            <a:pPr algn="r">
              <a:lnSpc>
                <a:spcPct val="90000"/>
              </a:lnSpc>
              <a:spcBef>
                <a:spcPts val="1067"/>
              </a:spcBef>
            </a:pPr>
            <a:r>
              <a:rPr lang="en-US" sz="16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Ensures safer and healthier interactions</a:t>
            </a:r>
            <a:endParaRPr lang="en-US" sz="12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7303485" y="2257320"/>
            <a:ext cx="3329480" cy="304800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accent2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Freeform 14"/>
          <p:cNvSpPr/>
          <p:nvPr/>
        </p:nvSpPr>
        <p:spPr>
          <a:xfrm flipV="1">
            <a:off x="7221038" y="4697487"/>
            <a:ext cx="3329480" cy="304800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accent3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Freeform 15"/>
          <p:cNvSpPr/>
          <p:nvPr/>
        </p:nvSpPr>
        <p:spPr>
          <a:xfrm flipH="1" flipV="1">
            <a:off x="1790492" y="4677206"/>
            <a:ext cx="3174120" cy="304800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accent4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sz="32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49803" y="1805199"/>
            <a:ext cx="2855989" cy="1008994"/>
          </a:xfrm>
          <a:prstGeom prst="rect">
            <a:avLst/>
          </a:prstGeom>
          <a:noFill/>
        </p:spPr>
        <p:txBody>
          <a:bodyPr wrap="square" lIns="121920" rIns="121920" rtlCol="0">
            <a:spAutoFit/>
          </a:bodyPr>
          <a:lstStyle/>
          <a:p>
            <a:pPr>
              <a:lnSpc>
                <a:spcPct val="90000"/>
              </a:lnSpc>
              <a:spcBef>
                <a:spcPts val="1067"/>
              </a:spcBef>
            </a:pPr>
            <a:r>
              <a:rPr lang="en-US" sz="24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Moderators</a:t>
            </a:r>
          </a:p>
          <a:p>
            <a:pPr>
              <a:lnSpc>
                <a:spcPct val="90000"/>
              </a:lnSpc>
              <a:spcBef>
                <a:spcPts val="1067"/>
              </a:spcBef>
            </a:pPr>
            <a:r>
              <a:rPr lang="en-US" sz="16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Reduces manual workload and improves efficiency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88211" y="4620057"/>
            <a:ext cx="2855989" cy="1230593"/>
          </a:xfrm>
          <a:prstGeom prst="rect">
            <a:avLst/>
          </a:prstGeom>
          <a:noFill/>
        </p:spPr>
        <p:txBody>
          <a:bodyPr wrap="square" lIns="121920" rIns="121920" rtlCol="0">
            <a:spAutoFit/>
          </a:bodyPr>
          <a:lstStyle/>
          <a:p>
            <a:pPr>
              <a:lnSpc>
                <a:spcPct val="90000"/>
              </a:lnSpc>
              <a:spcBef>
                <a:spcPts val="1067"/>
              </a:spcBef>
            </a:pPr>
            <a:r>
              <a:rPr lang="en-US" sz="24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Advertisers</a:t>
            </a:r>
          </a:p>
          <a:p>
            <a:pPr>
              <a:lnSpc>
                <a:spcPct val="90000"/>
              </a:lnSpc>
              <a:spcBef>
                <a:spcPts val="1067"/>
              </a:spcBef>
            </a:pPr>
            <a:r>
              <a:rPr lang="en-US" sz="16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Protects brand safety by fostering a well-moderated environment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41868" y="4599776"/>
            <a:ext cx="2498943" cy="1008994"/>
          </a:xfrm>
          <a:prstGeom prst="rect">
            <a:avLst/>
          </a:prstGeom>
          <a:noFill/>
        </p:spPr>
        <p:txBody>
          <a:bodyPr wrap="square" lIns="121920" rIns="121920" rtlCol="0">
            <a:spAutoFit/>
          </a:bodyPr>
          <a:lstStyle/>
          <a:p>
            <a:pPr algn="r">
              <a:lnSpc>
                <a:spcPct val="90000"/>
              </a:lnSpc>
              <a:spcBef>
                <a:spcPts val="1067"/>
              </a:spcBef>
            </a:pPr>
            <a:r>
              <a:rPr lang="en-US" sz="24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Shareholders</a:t>
            </a:r>
          </a:p>
          <a:p>
            <a:pPr algn="r">
              <a:lnSpc>
                <a:spcPct val="90000"/>
              </a:lnSpc>
              <a:spcBef>
                <a:spcPts val="1067"/>
              </a:spcBef>
            </a:pPr>
            <a:r>
              <a:rPr lang="en-US" sz="16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strengthens platform sustainability post-IPO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724258" y="2207161"/>
            <a:ext cx="1603375" cy="1603375"/>
            <a:chOff x="4724258" y="2057259"/>
            <a:chExt cx="1603375" cy="1603375"/>
          </a:xfrm>
        </p:grpSpPr>
        <p:sp>
          <p:nvSpPr>
            <p:cNvPr id="10" name="Freeform 8"/>
            <p:cNvSpPr>
              <a:spLocks/>
            </p:cNvSpPr>
            <p:nvPr/>
          </p:nvSpPr>
          <p:spPr bwMode="auto">
            <a:xfrm rot="2700000">
              <a:off x="4724258" y="2057259"/>
              <a:ext cx="1603375" cy="1603375"/>
            </a:xfrm>
            <a:custGeom>
              <a:avLst/>
              <a:gdLst>
                <a:gd name="T0" fmla="*/ 426 w 426"/>
                <a:gd name="T1" fmla="*/ 213 h 426"/>
                <a:gd name="T2" fmla="*/ 213 w 426"/>
                <a:gd name="T3" fmla="*/ 0 h 426"/>
                <a:gd name="T4" fmla="*/ 0 w 426"/>
                <a:gd name="T5" fmla="*/ 213 h 426"/>
                <a:gd name="T6" fmla="*/ 213 w 426"/>
                <a:gd name="T7" fmla="*/ 426 h 426"/>
                <a:gd name="T8" fmla="*/ 426 w 426"/>
                <a:gd name="T9" fmla="*/ 213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" h="426">
                  <a:moveTo>
                    <a:pt x="426" y="213"/>
                  </a:moveTo>
                  <a:cubicBezTo>
                    <a:pt x="308" y="213"/>
                    <a:pt x="213" y="117"/>
                    <a:pt x="213" y="0"/>
                  </a:cubicBezTo>
                  <a:cubicBezTo>
                    <a:pt x="96" y="0"/>
                    <a:pt x="0" y="95"/>
                    <a:pt x="0" y="213"/>
                  </a:cubicBezTo>
                  <a:cubicBezTo>
                    <a:pt x="0" y="330"/>
                    <a:pt x="96" y="426"/>
                    <a:pt x="213" y="426"/>
                  </a:cubicBezTo>
                  <a:cubicBezTo>
                    <a:pt x="213" y="308"/>
                    <a:pt x="308" y="213"/>
                    <a:pt x="426" y="2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48389" y="2472858"/>
              <a:ext cx="633901" cy="313932"/>
            </a:xfrm>
            <a:prstGeom prst="rect">
              <a:avLst/>
            </a:prstGeom>
            <a:noFill/>
          </p:spPr>
          <p:txBody>
            <a:bodyPr wrap="square" lIns="121920" rIns="121920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1067"/>
                </a:spcBef>
              </a:pPr>
              <a:endParaRPr lang="en-US" sz="160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sp>
        <p:nvSpPr>
          <p:cNvPr id="7" name="Freeform 5"/>
          <p:cNvSpPr>
            <a:spLocks/>
          </p:cNvSpPr>
          <p:nvPr/>
        </p:nvSpPr>
        <p:spPr bwMode="auto">
          <a:xfrm rot="2700000">
            <a:off x="5858017" y="2207161"/>
            <a:ext cx="1603375" cy="1603375"/>
          </a:xfrm>
          <a:custGeom>
            <a:avLst/>
            <a:gdLst>
              <a:gd name="T0" fmla="*/ 213 w 426"/>
              <a:gd name="T1" fmla="*/ 426 h 426"/>
              <a:gd name="T2" fmla="*/ 213 w 426"/>
              <a:gd name="T3" fmla="*/ 426 h 426"/>
              <a:gd name="T4" fmla="*/ 213 w 426"/>
              <a:gd name="T5" fmla="*/ 426 h 426"/>
              <a:gd name="T6" fmla="*/ 426 w 426"/>
              <a:gd name="T7" fmla="*/ 213 h 426"/>
              <a:gd name="T8" fmla="*/ 213 w 426"/>
              <a:gd name="T9" fmla="*/ 0 h 426"/>
              <a:gd name="T10" fmla="*/ 0 w 426"/>
              <a:gd name="T11" fmla="*/ 213 h 426"/>
              <a:gd name="T12" fmla="*/ 213 w 426"/>
              <a:gd name="T13" fmla="*/ 426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6" h="426">
                <a:moveTo>
                  <a:pt x="213" y="426"/>
                </a:moveTo>
                <a:cubicBezTo>
                  <a:pt x="213" y="426"/>
                  <a:pt x="213" y="426"/>
                  <a:pt x="213" y="426"/>
                </a:cubicBezTo>
                <a:cubicBezTo>
                  <a:pt x="213" y="426"/>
                  <a:pt x="213" y="426"/>
                  <a:pt x="213" y="426"/>
                </a:cubicBezTo>
                <a:cubicBezTo>
                  <a:pt x="213" y="308"/>
                  <a:pt x="308" y="213"/>
                  <a:pt x="426" y="213"/>
                </a:cubicBezTo>
                <a:cubicBezTo>
                  <a:pt x="426" y="95"/>
                  <a:pt x="331" y="0"/>
                  <a:pt x="213" y="0"/>
                </a:cubicBezTo>
                <a:cubicBezTo>
                  <a:pt x="95" y="0"/>
                  <a:pt x="0" y="95"/>
                  <a:pt x="0" y="213"/>
                </a:cubicBezTo>
                <a:cubicBezTo>
                  <a:pt x="118" y="213"/>
                  <a:pt x="213" y="308"/>
                  <a:pt x="213" y="42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 rot="2700000">
            <a:off x="4724259" y="3340919"/>
            <a:ext cx="1603375" cy="1603375"/>
          </a:xfrm>
          <a:custGeom>
            <a:avLst/>
            <a:gdLst>
              <a:gd name="T0" fmla="*/ 213 w 426"/>
              <a:gd name="T1" fmla="*/ 0 h 426"/>
              <a:gd name="T2" fmla="*/ 0 w 426"/>
              <a:gd name="T3" fmla="*/ 213 h 426"/>
              <a:gd name="T4" fmla="*/ 0 w 426"/>
              <a:gd name="T5" fmla="*/ 213 h 426"/>
              <a:gd name="T6" fmla="*/ 0 w 426"/>
              <a:gd name="T7" fmla="*/ 213 h 426"/>
              <a:gd name="T8" fmla="*/ 213 w 426"/>
              <a:gd name="T9" fmla="*/ 426 h 426"/>
              <a:gd name="T10" fmla="*/ 426 w 426"/>
              <a:gd name="T11" fmla="*/ 213 h 426"/>
              <a:gd name="T12" fmla="*/ 213 w 426"/>
              <a:gd name="T13" fmla="*/ 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6" h="426">
                <a:moveTo>
                  <a:pt x="213" y="0"/>
                </a:moveTo>
                <a:cubicBezTo>
                  <a:pt x="213" y="117"/>
                  <a:pt x="118" y="213"/>
                  <a:pt x="0" y="213"/>
                </a:cubicBezTo>
                <a:cubicBezTo>
                  <a:pt x="0" y="213"/>
                  <a:pt x="0" y="213"/>
                  <a:pt x="0" y="213"/>
                </a:cubicBezTo>
                <a:cubicBezTo>
                  <a:pt x="0" y="213"/>
                  <a:pt x="0" y="213"/>
                  <a:pt x="0" y="213"/>
                </a:cubicBezTo>
                <a:cubicBezTo>
                  <a:pt x="0" y="330"/>
                  <a:pt x="95" y="426"/>
                  <a:pt x="213" y="426"/>
                </a:cubicBezTo>
                <a:cubicBezTo>
                  <a:pt x="331" y="426"/>
                  <a:pt x="426" y="330"/>
                  <a:pt x="426" y="213"/>
                </a:cubicBezTo>
                <a:cubicBezTo>
                  <a:pt x="308" y="213"/>
                  <a:pt x="213" y="117"/>
                  <a:pt x="21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 rot="2700000">
            <a:off x="5858016" y="3340919"/>
            <a:ext cx="1603375" cy="1603375"/>
          </a:xfrm>
          <a:custGeom>
            <a:avLst/>
            <a:gdLst>
              <a:gd name="T0" fmla="*/ 213 w 426"/>
              <a:gd name="T1" fmla="*/ 0 h 426"/>
              <a:gd name="T2" fmla="*/ 0 w 426"/>
              <a:gd name="T3" fmla="*/ 213 h 426"/>
              <a:gd name="T4" fmla="*/ 213 w 426"/>
              <a:gd name="T5" fmla="*/ 426 h 426"/>
              <a:gd name="T6" fmla="*/ 426 w 426"/>
              <a:gd name="T7" fmla="*/ 213 h 426"/>
              <a:gd name="T8" fmla="*/ 213 w 426"/>
              <a:gd name="T9" fmla="*/ 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6" h="426">
                <a:moveTo>
                  <a:pt x="213" y="0"/>
                </a:moveTo>
                <a:cubicBezTo>
                  <a:pt x="213" y="117"/>
                  <a:pt x="118" y="213"/>
                  <a:pt x="0" y="213"/>
                </a:cubicBezTo>
                <a:cubicBezTo>
                  <a:pt x="118" y="213"/>
                  <a:pt x="213" y="308"/>
                  <a:pt x="213" y="426"/>
                </a:cubicBezTo>
                <a:cubicBezTo>
                  <a:pt x="331" y="426"/>
                  <a:pt x="426" y="330"/>
                  <a:pt x="426" y="213"/>
                </a:cubicBezTo>
                <a:cubicBezTo>
                  <a:pt x="426" y="95"/>
                  <a:pt x="331" y="0"/>
                  <a:pt x="2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Our Stakeholders</a:t>
            </a:r>
          </a:p>
        </p:txBody>
      </p:sp>
    </p:spTree>
    <p:extLst>
      <p:ext uri="{BB962C8B-B14F-4D97-AF65-F5344CB8AC3E}">
        <p14:creationId xmlns:p14="http://schemas.microsoft.com/office/powerpoint/2010/main" val="2594662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0932F-A4CE-168E-1B57-3B51F3444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A5A8B503-8422-904D-F34E-9BCBC7FDAE6C}"/>
              </a:ext>
            </a:extLst>
          </p:cNvPr>
          <p:cNvSpPr txBox="1">
            <a:spLocks/>
          </p:cNvSpPr>
          <p:nvPr/>
        </p:nvSpPr>
        <p:spPr>
          <a:xfrm>
            <a:off x="848833" y="363482"/>
            <a:ext cx="10515600" cy="5162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00" b="1">
                <a:latin typeface="Roboto" charset="0"/>
                <a:ea typeface="Roboto" charset="0"/>
                <a:cs typeface="Roboto" charset="0"/>
              </a:rPr>
              <a:t>Data Overview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665B33-3FCE-46C4-A48C-5C958388F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53" y="2555360"/>
            <a:ext cx="6609093" cy="17472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2D8136-2C34-E6F4-1961-2CEB05E315D2}"/>
              </a:ext>
            </a:extLst>
          </p:cNvPr>
          <p:cNvSpPr txBox="1"/>
          <p:nvPr/>
        </p:nvSpPr>
        <p:spPr>
          <a:xfrm>
            <a:off x="7573582" y="1467974"/>
            <a:ext cx="401116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i="0" u="none" strike="noStrike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Sample Size:</a:t>
            </a:r>
            <a:endParaRPr lang="en-US" sz="1600" b="0" i="0" u="none" strike="noStrike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/>
            <a:r>
              <a:rPr lang="en-US" sz="1600" b="1" i="0" u="none" strike="noStrike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50,000</a:t>
            </a:r>
            <a:r>
              <a:rPr lang="en-US" sz="1600" b="0" i="0" u="none" strike="noStrike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rows sampled from an original dataset of 1,833,556 rows</a:t>
            </a:r>
          </a:p>
          <a:p>
            <a:pPr algn="l"/>
            <a:endParaRPr lang="en-US" sz="1600" b="0" i="0" u="none" strike="noStrike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/>
            <a:r>
              <a:rPr lang="en-US" sz="1600" b="1" i="0" u="none" strike="noStrike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Key Columns:</a:t>
            </a:r>
          </a:p>
          <a:p>
            <a:r>
              <a:rPr lang="en-US" sz="1600" b="1" i="0" u="none" strike="noStrike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Title:</a:t>
            </a:r>
            <a:r>
              <a:rPr lang="en-US" sz="1600" b="0" i="0" u="none" strike="noStrike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Title of the post</a:t>
            </a:r>
          </a:p>
          <a:p>
            <a:pPr algn="l"/>
            <a:r>
              <a:rPr lang="en-US" sz="1600" b="1" i="0" u="none" strike="noStrike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Body:</a:t>
            </a:r>
            <a:r>
              <a:rPr lang="en-US" sz="1600" b="0" i="0" u="none" strike="noStrike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Main text authored by the original poster</a:t>
            </a:r>
          </a:p>
          <a:p>
            <a:pPr algn="l"/>
            <a:r>
              <a:rPr lang="en-US" sz="1600" b="1" i="0" u="none" strike="noStrike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Answers:</a:t>
            </a:r>
            <a:r>
              <a:rPr lang="en-US" sz="1600" b="0" i="0" u="none" strike="noStrike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Contains responses to the post</a:t>
            </a:r>
          </a:p>
          <a:p>
            <a:pPr algn="l"/>
            <a:r>
              <a:rPr lang="en-US" sz="1600" b="1" i="0" u="none" strike="noStrike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Score:</a:t>
            </a:r>
            <a:r>
              <a:rPr lang="en-US" sz="1600" b="0" i="0" u="none" strike="noStrike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Represents post popularity and engagement</a:t>
            </a:r>
          </a:p>
          <a:p>
            <a:pPr algn="l"/>
            <a:endParaRPr lang="en-US" sz="1600" b="0" i="0" u="none" strike="noStrike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/>
            <a:r>
              <a:rPr lang="en-US" sz="1600" b="1" i="0" u="none" strike="noStrike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Subject for Analysis:</a:t>
            </a:r>
          </a:p>
          <a:p>
            <a:pPr algn="l"/>
            <a:endParaRPr lang="en-US" sz="1600" b="0" i="0" u="none" strike="noStrike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/>
            <a:r>
              <a:rPr lang="en-US" sz="1600" b="1" i="0" u="none" strike="noStrike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Thread - </a:t>
            </a:r>
            <a:r>
              <a:rPr lang="en-US" sz="160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</a:t>
            </a:r>
            <a:r>
              <a:rPr lang="en-US" sz="1600" b="0" i="0" u="none" strike="noStrike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combination of </a:t>
            </a:r>
            <a:r>
              <a:rPr lang="en-US" sz="1600" b="1" i="0" u="none" strike="noStrike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title</a:t>
            </a:r>
            <a:r>
              <a:rPr lang="en-US" sz="1600" b="0" i="0" u="none" strike="noStrike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 </a:t>
            </a:r>
            <a:r>
              <a:rPr lang="en-US" sz="1600" b="1" i="0" u="none" strike="noStrike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body</a:t>
            </a:r>
            <a:r>
              <a:rPr lang="en-US" sz="1600" b="0" i="0" u="none" strike="noStrike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and </a:t>
            </a:r>
            <a:r>
              <a:rPr lang="en-US" sz="1600" b="1" i="0" u="none" strike="noStrike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answers</a:t>
            </a:r>
            <a:r>
              <a:rPr lang="en-US" sz="1600" b="0" i="0" u="none" strike="noStrike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text, used for topic modeling and further analysis</a:t>
            </a:r>
          </a:p>
        </p:txBody>
      </p:sp>
    </p:spTree>
    <p:extLst>
      <p:ext uri="{BB962C8B-B14F-4D97-AF65-F5344CB8AC3E}">
        <p14:creationId xmlns:p14="http://schemas.microsoft.com/office/powerpoint/2010/main" val="204438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A8516D12-4E41-D8AE-E0C4-132D6F8EE379}"/>
              </a:ext>
            </a:extLst>
          </p:cNvPr>
          <p:cNvSpPr txBox="1">
            <a:spLocks/>
          </p:cNvSpPr>
          <p:nvPr/>
        </p:nvSpPr>
        <p:spPr>
          <a:xfrm>
            <a:off x="848833" y="363482"/>
            <a:ext cx="10515600" cy="5162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00" b="1">
                <a:latin typeface="Roboto" charset="0"/>
                <a:ea typeface="Roboto" charset="0"/>
                <a:cs typeface="Roboto" charset="0"/>
              </a:rPr>
              <a:t>Threads EDA 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D538B2-F280-8F78-93D3-2B8E9DEB8A69}"/>
              </a:ext>
            </a:extLst>
          </p:cNvPr>
          <p:cNvSpPr txBox="1"/>
          <p:nvPr/>
        </p:nvSpPr>
        <p:spPr>
          <a:xfrm>
            <a:off x="1291685" y="1544277"/>
            <a:ext cx="407194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Thread Text Length Analysis</a:t>
            </a:r>
            <a:br>
              <a:rPr lang="en-US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1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 high density region</a:t>
            </a:r>
            <a:endParaRPr lang="en-US" sz="24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963380-E778-B071-BB74-05448B5563BF}"/>
              </a:ext>
            </a:extLst>
          </p:cNvPr>
          <p:cNvSpPr txBox="1"/>
          <p:nvPr/>
        </p:nvSpPr>
        <p:spPr>
          <a:xfrm>
            <a:off x="7533231" y="1544277"/>
            <a:ext cx="324319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Body Word Cloud</a:t>
            </a:r>
            <a:br>
              <a:rPr lang="en-US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1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after removal of short and stop words </a:t>
            </a:r>
            <a:endParaRPr lang="en-US" sz="24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33DB4FC3-D92E-3DF1-72D4-30582C5E8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21385"/>
            <a:ext cx="6194898" cy="3055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1125D0D-4A24-2C93-129D-646215951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615146"/>
              </p:ext>
            </p:extLst>
          </p:nvPr>
        </p:nvGraphicFramePr>
        <p:xfrm>
          <a:off x="1228406" y="5633957"/>
          <a:ext cx="4198505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9701">
                  <a:extLst>
                    <a:ext uri="{9D8B030D-6E8A-4147-A177-3AD203B41FA5}">
                      <a16:colId xmlns:a16="http://schemas.microsoft.com/office/drawing/2014/main" val="875859145"/>
                    </a:ext>
                  </a:extLst>
                </a:gridCol>
                <a:gridCol w="839701">
                  <a:extLst>
                    <a:ext uri="{9D8B030D-6E8A-4147-A177-3AD203B41FA5}">
                      <a16:colId xmlns:a16="http://schemas.microsoft.com/office/drawing/2014/main" val="4009956854"/>
                    </a:ext>
                  </a:extLst>
                </a:gridCol>
                <a:gridCol w="839701">
                  <a:extLst>
                    <a:ext uri="{9D8B030D-6E8A-4147-A177-3AD203B41FA5}">
                      <a16:colId xmlns:a16="http://schemas.microsoft.com/office/drawing/2014/main" val="4223107147"/>
                    </a:ext>
                  </a:extLst>
                </a:gridCol>
                <a:gridCol w="839701">
                  <a:extLst>
                    <a:ext uri="{9D8B030D-6E8A-4147-A177-3AD203B41FA5}">
                      <a16:colId xmlns:a16="http://schemas.microsoft.com/office/drawing/2014/main" val="3375107250"/>
                    </a:ext>
                  </a:extLst>
                </a:gridCol>
                <a:gridCol w="839701">
                  <a:extLst>
                    <a:ext uri="{9D8B030D-6E8A-4147-A177-3AD203B41FA5}">
                      <a16:colId xmlns:a16="http://schemas.microsoft.com/office/drawing/2014/main" val="1559080129"/>
                    </a:ext>
                  </a:extLst>
                </a:gridCol>
              </a:tblGrid>
              <a:tr h="278593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min</a:t>
                      </a:r>
                      <a:endParaRPr lang="en-US" sz="1600" b="1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max</a:t>
                      </a:r>
                      <a:endParaRPr lang="en-US" sz="1600" b="1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25%</a:t>
                      </a:r>
                      <a:endParaRPr lang="en-US" sz="1600" b="1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50%</a:t>
                      </a:r>
                      <a:endParaRPr lang="en-US" sz="1600" b="1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75%</a:t>
                      </a:r>
                      <a:endParaRPr lang="en-US" sz="1600" b="1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9615240"/>
                  </a:ext>
                </a:extLst>
              </a:tr>
              <a:tr h="27859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97156</a:t>
                      </a:r>
                      <a:endParaRPr lang="en-US" sz="140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3555508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32056EF-EE29-6F99-096A-56F5EE0958C7}"/>
              </a:ext>
            </a:extLst>
          </p:cNvPr>
          <p:cNvSpPr txBox="1"/>
          <p:nvPr/>
        </p:nvSpPr>
        <p:spPr>
          <a:xfrm>
            <a:off x="7676696" y="5633957"/>
            <a:ext cx="2956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Corpus size: </a:t>
            </a:r>
            <a:r>
              <a:rPr lang="en-US" sz="16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2,460,750</a:t>
            </a:r>
          </a:p>
          <a:p>
            <a:r>
              <a:rPr lang="en-US" sz="16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Unique words: </a:t>
            </a:r>
            <a:r>
              <a:rPr lang="en-US" sz="16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75,219</a:t>
            </a:r>
            <a:r>
              <a:rPr lang="en-US" sz="1600" b="0" i="0" u="none" strike="noStrike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~ </a:t>
            </a:r>
            <a:r>
              <a:rPr lang="en-US" sz="1600" b="1" i="0" u="none" strike="noStrike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3.06%</a:t>
            </a:r>
            <a:endParaRPr lang="en-US" sz="16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E2BFA26D-7D6A-EB0A-9562-AF463FD31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411" y="2221385"/>
            <a:ext cx="5580831" cy="295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532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A69FF3-0BC6-943C-F0D9-F1E5B560A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A8826B06-46E3-CEDC-A77D-DD0AB2D8F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05" y="2079426"/>
            <a:ext cx="9367527" cy="463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C2B326-5C45-2D0A-35B7-EFA58075D6BE}"/>
              </a:ext>
            </a:extLst>
          </p:cNvPr>
          <p:cNvSpPr txBox="1"/>
          <p:nvPr/>
        </p:nvSpPr>
        <p:spPr>
          <a:xfrm>
            <a:off x="984972" y="1638966"/>
            <a:ext cx="7617791" cy="518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425"/>
              </a:lnSpc>
            </a:pPr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Word Frequency Distribution for Top 50 Words in Body</a:t>
            </a:r>
          </a:p>
          <a:p>
            <a:pPr algn="ctr"/>
            <a:r>
              <a:rPr lang="en-US" sz="16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after non-alphabetic and stop words removal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C515B-5406-BF16-04AC-A93C6D83D573}"/>
              </a:ext>
            </a:extLst>
          </p:cNvPr>
          <p:cNvSpPr txBox="1"/>
          <p:nvPr/>
        </p:nvSpPr>
        <p:spPr>
          <a:xfrm>
            <a:off x="9714032" y="3013501"/>
            <a:ext cx="23678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Count: </a:t>
            </a:r>
            <a:r>
              <a:rPr lang="en-US" sz="16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405,539</a:t>
            </a:r>
            <a:r>
              <a:rPr lang="en-US" sz="16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r>
              <a:rPr lang="en-US" sz="16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~ </a:t>
            </a:r>
            <a:r>
              <a:rPr lang="en-US" sz="16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14.91%</a:t>
            </a:r>
          </a:p>
          <a:p>
            <a:r>
              <a:rPr lang="en-US" sz="16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Total words: </a:t>
            </a:r>
            <a:r>
              <a:rPr lang="en-US" sz="16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2,719,348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63C7EC1C-DDBA-984C-CCF6-7A3F38A0CBC0}"/>
              </a:ext>
            </a:extLst>
          </p:cNvPr>
          <p:cNvSpPr txBox="1">
            <a:spLocks/>
          </p:cNvSpPr>
          <p:nvPr/>
        </p:nvSpPr>
        <p:spPr>
          <a:xfrm>
            <a:off x="848833" y="363482"/>
            <a:ext cx="10515600" cy="5162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00" b="1">
                <a:latin typeface="Roboto" charset="0"/>
                <a:ea typeface="Roboto" charset="0"/>
                <a:cs typeface="Roboto" charset="0"/>
              </a:rPr>
              <a:t>Threads EDA Results</a:t>
            </a:r>
          </a:p>
        </p:txBody>
      </p:sp>
    </p:spTree>
    <p:extLst>
      <p:ext uri="{BB962C8B-B14F-4D97-AF65-F5344CB8AC3E}">
        <p14:creationId xmlns:p14="http://schemas.microsoft.com/office/powerpoint/2010/main" val="753369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75EC4-A580-0FCF-5DFE-6FD40B217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7BB253B5-1FC1-74D2-2395-96A6B920B211}"/>
              </a:ext>
            </a:extLst>
          </p:cNvPr>
          <p:cNvSpPr txBox="1">
            <a:spLocks/>
          </p:cNvSpPr>
          <p:nvPr/>
        </p:nvSpPr>
        <p:spPr>
          <a:xfrm>
            <a:off x="848833" y="363482"/>
            <a:ext cx="10515600" cy="5162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Methods Used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A8D905E-4310-52E8-9183-8D8DD28D2DA3}"/>
              </a:ext>
            </a:extLst>
          </p:cNvPr>
          <p:cNvGrpSpPr/>
          <p:nvPr/>
        </p:nvGrpSpPr>
        <p:grpSpPr>
          <a:xfrm>
            <a:off x="1344113" y="2047244"/>
            <a:ext cx="1844675" cy="847725"/>
            <a:chOff x="737537" y="2574925"/>
            <a:chExt cx="1844675" cy="847725"/>
          </a:xfrm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E4605EC9-8B87-7D1B-C322-3E53C927B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537" y="2574925"/>
              <a:ext cx="1069975" cy="820738"/>
            </a:xfrm>
            <a:custGeom>
              <a:avLst/>
              <a:gdLst>
                <a:gd name="T0" fmla="*/ 62 w 83"/>
                <a:gd name="T1" fmla="*/ 0 h 63"/>
                <a:gd name="T2" fmla="*/ 46 w 83"/>
                <a:gd name="T3" fmla="*/ 8 h 63"/>
                <a:gd name="T4" fmla="*/ 6 w 83"/>
                <a:gd name="T5" fmla="*/ 52 h 63"/>
                <a:gd name="T6" fmla="*/ 10 w 83"/>
                <a:gd name="T7" fmla="*/ 63 h 63"/>
                <a:gd name="T8" fmla="*/ 53 w 83"/>
                <a:gd name="T9" fmla="*/ 23 h 63"/>
                <a:gd name="T10" fmla="*/ 83 w 83"/>
                <a:gd name="T11" fmla="*/ 0 h 63"/>
                <a:gd name="T12" fmla="*/ 62 w 83"/>
                <a:gd name="T1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63">
                  <a:moveTo>
                    <a:pt x="62" y="0"/>
                  </a:moveTo>
                  <a:cubicBezTo>
                    <a:pt x="59" y="0"/>
                    <a:pt x="54" y="0"/>
                    <a:pt x="46" y="8"/>
                  </a:cubicBezTo>
                  <a:cubicBezTo>
                    <a:pt x="31" y="22"/>
                    <a:pt x="20" y="38"/>
                    <a:pt x="6" y="52"/>
                  </a:cubicBezTo>
                  <a:cubicBezTo>
                    <a:pt x="0" y="58"/>
                    <a:pt x="4" y="63"/>
                    <a:pt x="10" y="63"/>
                  </a:cubicBezTo>
                  <a:cubicBezTo>
                    <a:pt x="19" y="63"/>
                    <a:pt x="42" y="37"/>
                    <a:pt x="53" y="23"/>
                  </a:cubicBezTo>
                  <a:cubicBezTo>
                    <a:pt x="63" y="11"/>
                    <a:pt x="72" y="0"/>
                    <a:pt x="83" y="0"/>
                  </a:cubicBezTo>
                  <a:cubicBezTo>
                    <a:pt x="62" y="0"/>
                    <a:pt x="62" y="0"/>
                    <a:pt x="62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88686FB6-BD63-B8AF-05A0-5A869EF24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7637" y="2574925"/>
              <a:ext cx="1044575" cy="847725"/>
            </a:xfrm>
            <a:custGeom>
              <a:avLst/>
              <a:gdLst>
                <a:gd name="T0" fmla="*/ 35 w 81"/>
                <a:gd name="T1" fmla="*/ 53 h 65"/>
                <a:gd name="T2" fmla="*/ 46 w 81"/>
                <a:gd name="T3" fmla="*/ 42 h 65"/>
                <a:gd name="T4" fmla="*/ 0 w 81"/>
                <a:gd name="T5" fmla="*/ 0 h 65"/>
                <a:gd name="T6" fmla="*/ 21 w 81"/>
                <a:gd name="T7" fmla="*/ 0 h 65"/>
                <a:gd name="T8" fmla="*/ 57 w 81"/>
                <a:gd name="T9" fmla="*/ 31 h 65"/>
                <a:gd name="T10" fmla="*/ 70 w 81"/>
                <a:gd name="T11" fmla="*/ 21 h 65"/>
                <a:gd name="T12" fmla="*/ 81 w 81"/>
                <a:gd name="T13" fmla="*/ 65 h 65"/>
                <a:gd name="T14" fmla="*/ 35 w 81"/>
                <a:gd name="T15" fmla="*/ 5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65">
                  <a:moveTo>
                    <a:pt x="35" y="53"/>
                  </a:moveTo>
                  <a:cubicBezTo>
                    <a:pt x="40" y="48"/>
                    <a:pt x="41" y="47"/>
                    <a:pt x="46" y="42"/>
                  </a:cubicBezTo>
                  <a:cubicBezTo>
                    <a:pt x="8" y="0"/>
                    <a:pt x="8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1" y="1"/>
                    <a:pt x="36" y="7"/>
                    <a:pt x="57" y="31"/>
                  </a:cubicBezTo>
                  <a:cubicBezTo>
                    <a:pt x="63" y="27"/>
                    <a:pt x="64" y="26"/>
                    <a:pt x="70" y="21"/>
                  </a:cubicBezTo>
                  <a:cubicBezTo>
                    <a:pt x="72" y="40"/>
                    <a:pt x="76" y="55"/>
                    <a:pt x="81" y="65"/>
                  </a:cubicBezTo>
                  <a:cubicBezTo>
                    <a:pt x="61" y="61"/>
                    <a:pt x="52" y="58"/>
                    <a:pt x="35" y="5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1F605C-6239-C171-9BC5-38467F273B36}"/>
              </a:ext>
            </a:extLst>
          </p:cNvPr>
          <p:cNvGrpSpPr/>
          <p:nvPr/>
        </p:nvGrpSpPr>
        <p:grpSpPr>
          <a:xfrm>
            <a:off x="5359485" y="3787950"/>
            <a:ext cx="1843087" cy="901700"/>
            <a:chOff x="2479024" y="3395663"/>
            <a:chExt cx="1843087" cy="901700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AEFB2A87-1396-004F-A6D6-6FE643B76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9024" y="3500438"/>
              <a:ext cx="1108075" cy="796925"/>
            </a:xfrm>
            <a:custGeom>
              <a:avLst/>
              <a:gdLst>
                <a:gd name="T0" fmla="*/ 65 w 86"/>
                <a:gd name="T1" fmla="*/ 61 h 61"/>
                <a:gd name="T2" fmla="*/ 48 w 86"/>
                <a:gd name="T3" fmla="*/ 54 h 61"/>
                <a:gd name="T4" fmla="*/ 6 w 86"/>
                <a:gd name="T5" fmla="*/ 11 h 61"/>
                <a:gd name="T6" fmla="*/ 10 w 86"/>
                <a:gd name="T7" fmla="*/ 0 h 61"/>
                <a:gd name="T8" fmla="*/ 54 w 86"/>
                <a:gd name="T9" fmla="*/ 38 h 61"/>
                <a:gd name="T10" fmla="*/ 86 w 86"/>
                <a:gd name="T11" fmla="*/ 60 h 61"/>
                <a:gd name="T12" fmla="*/ 65 w 86"/>
                <a:gd name="T1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61">
                  <a:moveTo>
                    <a:pt x="65" y="61"/>
                  </a:moveTo>
                  <a:cubicBezTo>
                    <a:pt x="62" y="61"/>
                    <a:pt x="56" y="61"/>
                    <a:pt x="48" y="54"/>
                  </a:cubicBezTo>
                  <a:cubicBezTo>
                    <a:pt x="33" y="41"/>
                    <a:pt x="21" y="24"/>
                    <a:pt x="6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9" y="0"/>
                    <a:pt x="43" y="25"/>
                    <a:pt x="54" y="38"/>
                  </a:cubicBezTo>
                  <a:cubicBezTo>
                    <a:pt x="65" y="50"/>
                    <a:pt x="75" y="60"/>
                    <a:pt x="86" y="60"/>
                  </a:cubicBezTo>
                  <a:cubicBezTo>
                    <a:pt x="65" y="61"/>
                    <a:pt x="65" y="61"/>
                    <a:pt x="65" y="61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ADA0273-28F7-0B82-E47A-29361CFE4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7224" y="3395663"/>
              <a:ext cx="1004887" cy="901700"/>
            </a:xfrm>
            <a:custGeom>
              <a:avLst/>
              <a:gdLst>
                <a:gd name="T0" fmla="*/ 32 w 78"/>
                <a:gd name="T1" fmla="*/ 15 h 69"/>
                <a:gd name="T2" fmla="*/ 44 w 78"/>
                <a:gd name="T3" fmla="*/ 25 h 69"/>
                <a:gd name="T4" fmla="*/ 0 w 78"/>
                <a:gd name="T5" fmla="*/ 69 h 69"/>
                <a:gd name="T6" fmla="*/ 21 w 78"/>
                <a:gd name="T7" fmla="*/ 68 h 69"/>
                <a:gd name="T8" fmla="*/ 56 w 78"/>
                <a:gd name="T9" fmla="*/ 35 h 69"/>
                <a:gd name="T10" fmla="*/ 68 w 78"/>
                <a:gd name="T11" fmla="*/ 45 h 69"/>
                <a:gd name="T12" fmla="*/ 78 w 78"/>
                <a:gd name="T13" fmla="*/ 0 h 69"/>
                <a:gd name="T14" fmla="*/ 32 w 78"/>
                <a:gd name="T15" fmla="*/ 1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69">
                  <a:moveTo>
                    <a:pt x="32" y="15"/>
                  </a:moveTo>
                  <a:cubicBezTo>
                    <a:pt x="37" y="19"/>
                    <a:pt x="39" y="21"/>
                    <a:pt x="44" y="25"/>
                  </a:cubicBezTo>
                  <a:cubicBezTo>
                    <a:pt x="7" y="69"/>
                    <a:pt x="7" y="69"/>
                    <a:pt x="0" y="69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30" y="67"/>
                    <a:pt x="36" y="60"/>
                    <a:pt x="56" y="35"/>
                  </a:cubicBezTo>
                  <a:cubicBezTo>
                    <a:pt x="61" y="40"/>
                    <a:pt x="63" y="41"/>
                    <a:pt x="68" y="45"/>
                  </a:cubicBezTo>
                  <a:cubicBezTo>
                    <a:pt x="69" y="26"/>
                    <a:pt x="73" y="11"/>
                    <a:pt x="78" y="0"/>
                  </a:cubicBezTo>
                  <a:cubicBezTo>
                    <a:pt x="58" y="6"/>
                    <a:pt x="49" y="9"/>
                    <a:pt x="32" y="1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6B65031-51E2-872F-9EE2-6E5C16214064}"/>
              </a:ext>
            </a:extLst>
          </p:cNvPr>
          <p:cNvGrpSpPr/>
          <p:nvPr/>
        </p:nvGrpSpPr>
        <p:grpSpPr>
          <a:xfrm>
            <a:off x="9085981" y="2047243"/>
            <a:ext cx="1844675" cy="847725"/>
            <a:chOff x="4322111" y="2574925"/>
            <a:chExt cx="1844675" cy="847725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B7BC8BF8-CD7D-13E2-3E22-F7FBBB1A9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2111" y="2574925"/>
              <a:ext cx="1069975" cy="820738"/>
            </a:xfrm>
            <a:custGeom>
              <a:avLst/>
              <a:gdLst>
                <a:gd name="T0" fmla="*/ 62 w 83"/>
                <a:gd name="T1" fmla="*/ 0 h 63"/>
                <a:gd name="T2" fmla="*/ 46 w 83"/>
                <a:gd name="T3" fmla="*/ 8 h 63"/>
                <a:gd name="T4" fmla="*/ 6 w 83"/>
                <a:gd name="T5" fmla="*/ 52 h 63"/>
                <a:gd name="T6" fmla="*/ 10 w 83"/>
                <a:gd name="T7" fmla="*/ 63 h 63"/>
                <a:gd name="T8" fmla="*/ 53 w 83"/>
                <a:gd name="T9" fmla="*/ 23 h 63"/>
                <a:gd name="T10" fmla="*/ 83 w 83"/>
                <a:gd name="T11" fmla="*/ 0 h 63"/>
                <a:gd name="T12" fmla="*/ 62 w 83"/>
                <a:gd name="T1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63">
                  <a:moveTo>
                    <a:pt x="62" y="0"/>
                  </a:moveTo>
                  <a:cubicBezTo>
                    <a:pt x="59" y="0"/>
                    <a:pt x="54" y="0"/>
                    <a:pt x="46" y="8"/>
                  </a:cubicBezTo>
                  <a:cubicBezTo>
                    <a:pt x="31" y="22"/>
                    <a:pt x="20" y="38"/>
                    <a:pt x="6" y="52"/>
                  </a:cubicBezTo>
                  <a:cubicBezTo>
                    <a:pt x="0" y="58"/>
                    <a:pt x="4" y="63"/>
                    <a:pt x="10" y="63"/>
                  </a:cubicBezTo>
                  <a:cubicBezTo>
                    <a:pt x="19" y="63"/>
                    <a:pt x="42" y="37"/>
                    <a:pt x="53" y="23"/>
                  </a:cubicBezTo>
                  <a:cubicBezTo>
                    <a:pt x="63" y="11"/>
                    <a:pt x="72" y="0"/>
                    <a:pt x="83" y="0"/>
                  </a:cubicBezTo>
                  <a:cubicBezTo>
                    <a:pt x="62" y="0"/>
                    <a:pt x="62" y="0"/>
                    <a:pt x="62" y="0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D2DF95E-CE6E-A5B3-8579-126C938CEE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211" y="2574925"/>
              <a:ext cx="1044575" cy="847725"/>
            </a:xfrm>
            <a:custGeom>
              <a:avLst/>
              <a:gdLst>
                <a:gd name="T0" fmla="*/ 35 w 81"/>
                <a:gd name="T1" fmla="*/ 53 h 65"/>
                <a:gd name="T2" fmla="*/ 46 w 81"/>
                <a:gd name="T3" fmla="*/ 42 h 65"/>
                <a:gd name="T4" fmla="*/ 0 w 81"/>
                <a:gd name="T5" fmla="*/ 0 h 65"/>
                <a:gd name="T6" fmla="*/ 21 w 81"/>
                <a:gd name="T7" fmla="*/ 0 h 65"/>
                <a:gd name="T8" fmla="*/ 57 w 81"/>
                <a:gd name="T9" fmla="*/ 31 h 65"/>
                <a:gd name="T10" fmla="*/ 70 w 81"/>
                <a:gd name="T11" fmla="*/ 21 h 65"/>
                <a:gd name="T12" fmla="*/ 81 w 81"/>
                <a:gd name="T13" fmla="*/ 65 h 65"/>
                <a:gd name="T14" fmla="*/ 35 w 81"/>
                <a:gd name="T15" fmla="*/ 5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65">
                  <a:moveTo>
                    <a:pt x="35" y="53"/>
                  </a:moveTo>
                  <a:cubicBezTo>
                    <a:pt x="40" y="48"/>
                    <a:pt x="41" y="47"/>
                    <a:pt x="46" y="42"/>
                  </a:cubicBezTo>
                  <a:cubicBezTo>
                    <a:pt x="8" y="0"/>
                    <a:pt x="8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1" y="1"/>
                    <a:pt x="36" y="7"/>
                    <a:pt x="57" y="31"/>
                  </a:cubicBezTo>
                  <a:cubicBezTo>
                    <a:pt x="63" y="27"/>
                    <a:pt x="64" y="26"/>
                    <a:pt x="70" y="21"/>
                  </a:cubicBezTo>
                  <a:cubicBezTo>
                    <a:pt x="72" y="40"/>
                    <a:pt x="76" y="55"/>
                    <a:pt x="81" y="65"/>
                  </a:cubicBezTo>
                  <a:cubicBezTo>
                    <a:pt x="61" y="61"/>
                    <a:pt x="52" y="58"/>
                    <a:pt x="35" y="5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sp>
        <p:nvSpPr>
          <p:cNvPr id="16" name="Freeform 15">
            <a:extLst>
              <a:ext uri="{FF2B5EF4-FFF2-40B4-BE49-F238E27FC236}">
                <a16:creationId xmlns:a16="http://schemas.microsoft.com/office/drawing/2014/main" id="{F512D9EE-3C90-5B2C-0E81-61A29F118442}"/>
              </a:ext>
            </a:extLst>
          </p:cNvPr>
          <p:cNvSpPr/>
          <p:nvPr/>
        </p:nvSpPr>
        <p:spPr>
          <a:xfrm>
            <a:off x="1686211" y="2674299"/>
            <a:ext cx="1151996" cy="1151997"/>
          </a:xfrm>
          <a:custGeom>
            <a:avLst/>
            <a:gdLst>
              <a:gd name="connsiteX0" fmla="*/ 1399387 w 3529838"/>
              <a:gd name="connsiteY0" fmla="*/ 1474949 h 3656018"/>
              <a:gd name="connsiteX1" fmla="*/ 3529838 w 3529838"/>
              <a:gd name="connsiteY1" fmla="*/ 1474949 h 3656018"/>
              <a:gd name="connsiteX2" fmla="*/ 3529838 w 3529838"/>
              <a:gd name="connsiteY2" fmla="*/ 3656018 h 3656018"/>
              <a:gd name="connsiteX3" fmla="*/ 1399387 w 3529838"/>
              <a:gd name="connsiteY3" fmla="*/ 3656018 h 3656018"/>
              <a:gd name="connsiteX4" fmla="*/ 575998 w 3529838"/>
              <a:gd name="connsiteY4" fmla="*/ 0 h 3656018"/>
              <a:gd name="connsiteX5" fmla="*/ 682386 w 3529838"/>
              <a:gd name="connsiteY5" fmla="*/ 44068 h 3656018"/>
              <a:gd name="connsiteX6" fmla="*/ 1107929 w 3529838"/>
              <a:gd name="connsiteY6" fmla="*/ 469610 h 3656018"/>
              <a:gd name="connsiteX7" fmla="*/ 1107929 w 3529838"/>
              <a:gd name="connsiteY7" fmla="*/ 682387 h 3656018"/>
              <a:gd name="connsiteX8" fmla="*/ 682386 w 3529838"/>
              <a:gd name="connsiteY8" fmla="*/ 1107930 h 3656018"/>
              <a:gd name="connsiteX9" fmla="*/ 469610 w 3529838"/>
              <a:gd name="connsiteY9" fmla="*/ 1107930 h 3656018"/>
              <a:gd name="connsiteX10" fmla="*/ 44067 w 3529838"/>
              <a:gd name="connsiteY10" fmla="*/ 682387 h 3656018"/>
              <a:gd name="connsiteX11" fmla="*/ 44067 w 3529838"/>
              <a:gd name="connsiteY11" fmla="*/ 469610 h 3656018"/>
              <a:gd name="connsiteX12" fmla="*/ 469610 w 3529838"/>
              <a:gd name="connsiteY12" fmla="*/ 44068 h 3656018"/>
              <a:gd name="connsiteX13" fmla="*/ 575998 w 3529838"/>
              <a:gd name="connsiteY13" fmla="*/ 0 h 3656018"/>
              <a:gd name="connsiteX0" fmla="*/ 1399387 w 3529838"/>
              <a:gd name="connsiteY0" fmla="*/ 1474949 h 3656018"/>
              <a:gd name="connsiteX1" fmla="*/ 3529838 w 3529838"/>
              <a:gd name="connsiteY1" fmla="*/ 1474949 h 3656018"/>
              <a:gd name="connsiteX2" fmla="*/ 1399387 w 3529838"/>
              <a:gd name="connsiteY2" fmla="*/ 3656018 h 3656018"/>
              <a:gd name="connsiteX3" fmla="*/ 1399387 w 3529838"/>
              <a:gd name="connsiteY3" fmla="*/ 1474949 h 3656018"/>
              <a:gd name="connsiteX4" fmla="*/ 575998 w 3529838"/>
              <a:gd name="connsiteY4" fmla="*/ 0 h 3656018"/>
              <a:gd name="connsiteX5" fmla="*/ 682386 w 3529838"/>
              <a:gd name="connsiteY5" fmla="*/ 44068 h 3656018"/>
              <a:gd name="connsiteX6" fmla="*/ 1107929 w 3529838"/>
              <a:gd name="connsiteY6" fmla="*/ 469610 h 3656018"/>
              <a:gd name="connsiteX7" fmla="*/ 1107929 w 3529838"/>
              <a:gd name="connsiteY7" fmla="*/ 682387 h 3656018"/>
              <a:gd name="connsiteX8" fmla="*/ 682386 w 3529838"/>
              <a:gd name="connsiteY8" fmla="*/ 1107930 h 3656018"/>
              <a:gd name="connsiteX9" fmla="*/ 469610 w 3529838"/>
              <a:gd name="connsiteY9" fmla="*/ 1107930 h 3656018"/>
              <a:gd name="connsiteX10" fmla="*/ 44067 w 3529838"/>
              <a:gd name="connsiteY10" fmla="*/ 682387 h 3656018"/>
              <a:gd name="connsiteX11" fmla="*/ 44067 w 3529838"/>
              <a:gd name="connsiteY11" fmla="*/ 469610 h 3656018"/>
              <a:gd name="connsiteX12" fmla="*/ 469610 w 3529838"/>
              <a:gd name="connsiteY12" fmla="*/ 44068 h 3656018"/>
              <a:gd name="connsiteX13" fmla="*/ 575998 w 3529838"/>
              <a:gd name="connsiteY13" fmla="*/ 0 h 3656018"/>
              <a:gd name="connsiteX0" fmla="*/ 1399387 w 1399387"/>
              <a:gd name="connsiteY0" fmla="*/ 1474949 h 3656018"/>
              <a:gd name="connsiteX1" fmla="*/ 1399387 w 1399387"/>
              <a:gd name="connsiteY1" fmla="*/ 3656018 h 3656018"/>
              <a:gd name="connsiteX2" fmla="*/ 1399387 w 1399387"/>
              <a:gd name="connsiteY2" fmla="*/ 1474949 h 3656018"/>
              <a:gd name="connsiteX3" fmla="*/ 575998 w 1399387"/>
              <a:gd name="connsiteY3" fmla="*/ 0 h 3656018"/>
              <a:gd name="connsiteX4" fmla="*/ 682386 w 1399387"/>
              <a:gd name="connsiteY4" fmla="*/ 44068 h 3656018"/>
              <a:gd name="connsiteX5" fmla="*/ 1107929 w 1399387"/>
              <a:gd name="connsiteY5" fmla="*/ 469610 h 3656018"/>
              <a:gd name="connsiteX6" fmla="*/ 1107929 w 1399387"/>
              <a:gd name="connsiteY6" fmla="*/ 682387 h 3656018"/>
              <a:gd name="connsiteX7" fmla="*/ 682386 w 1399387"/>
              <a:gd name="connsiteY7" fmla="*/ 1107930 h 3656018"/>
              <a:gd name="connsiteX8" fmla="*/ 469610 w 1399387"/>
              <a:gd name="connsiteY8" fmla="*/ 1107930 h 3656018"/>
              <a:gd name="connsiteX9" fmla="*/ 44067 w 1399387"/>
              <a:gd name="connsiteY9" fmla="*/ 682387 h 3656018"/>
              <a:gd name="connsiteX10" fmla="*/ 44067 w 1399387"/>
              <a:gd name="connsiteY10" fmla="*/ 469610 h 3656018"/>
              <a:gd name="connsiteX11" fmla="*/ 469610 w 1399387"/>
              <a:gd name="connsiteY11" fmla="*/ 44068 h 3656018"/>
              <a:gd name="connsiteX12" fmla="*/ 575998 w 1399387"/>
              <a:gd name="connsiteY12" fmla="*/ 0 h 3656018"/>
              <a:gd name="connsiteX0" fmla="*/ 575998 w 1151996"/>
              <a:gd name="connsiteY0" fmla="*/ 0 h 1151997"/>
              <a:gd name="connsiteX1" fmla="*/ 682386 w 1151996"/>
              <a:gd name="connsiteY1" fmla="*/ 44068 h 1151997"/>
              <a:gd name="connsiteX2" fmla="*/ 1107929 w 1151996"/>
              <a:gd name="connsiteY2" fmla="*/ 469610 h 1151997"/>
              <a:gd name="connsiteX3" fmla="*/ 1107929 w 1151996"/>
              <a:gd name="connsiteY3" fmla="*/ 682387 h 1151997"/>
              <a:gd name="connsiteX4" fmla="*/ 682386 w 1151996"/>
              <a:gd name="connsiteY4" fmla="*/ 1107930 h 1151997"/>
              <a:gd name="connsiteX5" fmla="*/ 469610 w 1151996"/>
              <a:gd name="connsiteY5" fmla="*/ 1107930 h 1151997"/>
              <a:gd name="connsiteX6" fmla="*/ 44067 w 1151996"/>
              <a:gd name="connsiteY6" fmla="*/ 682387 h 1151997"/>
              <a:gd name="connsiteX7" fmla="*/ 44067 w 1151996"/>
              <a:gd name="connsiteY7" fmla="*/ 469610 h 1151997"/>
              <a:gd name="connsiteX8" fmla="*/ 469610 w 1151996"/>
              <a:gd name="connsiteY8" fmla="*/ 44068 h 1151997"/>
              <a:gd name="connsiteX9" fmla="*/ 575998 w 1151996"/>
              <a:gd name="connsiteY9" fmla="*/ 0 h 115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51996" h="1151997">
                <a:moveTo>
                  <a:pt x="575998" y="0"/>
                </a:moveTo>
                <a:cubicBezTo>
                  <a:pt x="614503" y="0"/>
                  <a:pt x="653008" y="14689"/>
                  <a:pt x="682386" y="44068"/>
                </a:cubicBezTo>
                <a:lnTo>
                  <a:pt x="1107929" y="469610"/>
                </a:lnTo>
                <a:cubicBezTo>
                  <a:pt x="1166686" y="528367"/>
                  <a:pt x="1166686" y="623630"/>
                  <a:pt x="1107929" y="682387"/>
                </a:cubicBezTo>
                <a:lnTo>
                  <a:pt x="682386" y="1107930"/>
                </a:lnTo>
                <a:cubicBezTo>
                  <a:pt x="623629" y="1166687"/>
                  <a:pt x="528367" y="1166687"/>
                  <a:pt x="469610" y="1107930"/>
                </a:cubicBezTo>
                <a:lnTo>
                  <a:pt x="44067" y="682387"/>
                </a:lnTo>
                <a:cubicBezTo>
                  <a:pt x="-14690" y="623630"/>
                  <a:pt x="-14690" y="528367"/>
                  <a:pt x="44067" y="469610"/>
                </a:cubicBezTo>
                <a:lnTo>
                  <a:pt x="469610" y="44068"/>
                </a:lnTo>
                <a:cubicBezTo>
                  <a:pt x="498988" y="14689"/>
                  <a:pt x="537493" y="0"/>
                  <a:pt x="57599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6DBDEB67-D7A5-0444-C47A-681F7A6697BB}"/>
              </a:ext>
            </a:extLst>
          </p:cNvPr>
          <p:cNvSpPr/>
          <p:nvPr/>
        </p:nvSpPr>
        <p:spPr>
          <a:xfrm>
            <a:off x="5702914" y="2906593"/>
            <a:ext cx="1151996" cy="1151997"/>
          </a:xfrm>
          <a:custGeom>
            <a:avLst/>
            <a:gdLst>
              <a:gd name="connsiteX0" fmla="*/ 1399387 w 3529838"/>
              <a:gd name="connsiteY0" fmla="*/ 1474949 h 3656018"/>
              <a:gd name="connsiteX1" fmla="*/ 3529838 w 3529838"/>
              <a:gd name="connsiteY1" fmla="*/ 1474949 h 3656018"/>
              <a:gd name="connsiteX2" fmla="*/ 3529838 w 3529838"/>
              <a:gd name="connsiteY2" fmla="*/ 3656018 h 3656018"/>
              <a:gd name="connsiteX3" fmla="*/ 1399387 w 3529838"/>
              <a:gd name="connsiteY3" fmla="*/ 3656018 h 3656018"/>
              <a:gd name="connsiteX4" fmla="*/ 575998 w 3529838"/>
              <a:gd name="connsiteY4" fmla="*/ 0 h 3656018"/>
              <a:gd name="connsiteX5" fmla="*/ 682386 w 3529838"/>
              <a:gd name="connsiteY5" fmla="*/ 44068 h 3656018"/>
              <a:gd name="connsiteX6" fmla="*/ 1107929 w 3529838"/>
              <a:gd name="connsiteY6" fmla="*/ 469610 h 3656018"/>
              <a:gd name="connsiteX7" fmla="*/ 1107929 w 3529838"/>
              <a:gd name="connsiteY7" fmla="*/ 682387 h 3656018"/>
              <a:gd name="connsiteX8" fmla="*/ 682386 w 3529838"/>
              <a:gd name="connsiteY8" fmla="*/ 1107930 h 3656018"/>
              <a:gd name="connsiteX9" fmla="*/ 469610 w 3529838"/>
              <a:gd name="connsiteY9" fmla="*/ 1107930 h 3656018"/>
              <a:gd name="connsiteX10" fmla="*/ 44067 w 3529838"/>
              <a:gd name="connsiteY10" fmla="*/ 682387 h 3656018"/>
              <a:gd name="connsiteX11" fmla="*/ 44067 w 3529838"/>
              <a:gd name="connsiteY11" fmla="*/ 469610 h 3656018"/>
              <a:gd name="connsiteX12" fmla="*/ 469610 w 3529838"/>
              <a:gd name="connsiteY12" fmla="*/ 44068 h 3656018"/>
              <a:gd name="connsiteX13" fmla="*/ 575998 w 3529838"/>
              <a:gd name="connsiteY13" fmla="*/ 0 h 3656018"/>
              <a:gd name="connsiteX0" fmla="*/ 1399387 w 3529838"/>
              <a:gd name="connsiteY0" fmla="*/ 1474949 h 3656018"/>
              <a:gd name="connsiteX1" fmla="*/ 3529838 w 3529838"/>
              <a:gd name="connsiteY1" fmla="*/ 1474949 h 3656018"/>
              <a:gd name="connsiteX2" fmla="*/ 1399387 w 3529838"/>
              <a:gd name="connsiteY2" fmla="*/ 3656018 h 3656018"/>
              <a:gd name="connsiteX3" fmla="*/ 1399387 w 3529838"/>
              <a:gd name="connsiteY3" fmla="*/ 1474949 h 3656018"/>
              <a:gd name="connsiteX4" fmla="*/ 575998 w 3529838"/>
              <a:gd name="connsiteY4" fmla="*/ 0 h 3656018"/>
              <a:gd name="connsiteX5" fmla="*/ 682386 w 3529838"/>
              <a:gd name="connsiteY5" fmla="*/ 44068 h 3656018"/>
              <a:gd name="connsiteX6" fmla="*/ 1107929 w 3529838"/>
              <a:gd name="connsiteY6" fmla="*/ 469610 h 3656018"/>
              <a:gd name="connsiteX7" fmla="*/ 1107929 w 3529838"/>
              <a:gd name="connsiteY7" fmla="*/ 682387 h 3656018"/>
              <a:gd name="connsiteX8" fmla="*/ 682386 w 3529838"/>
              <a:gd name="connsiteY8" fmla="*/ 1107930 h 3656018"/>
              <a:gd name="connsiteX9" fmla="*/ 469610 w 3529838"/>
              <a:gd name="connsiteY9" fmla="*/ 1107930 h 3656018"/>
              <a:gd name="connsiteX10" fmla="*/ 44067 w 3529838"/>
              <a:gd name="connsiteY10" fmla="*/ 682387 h 3656018"/>
              <a:gd name="connsiteX11" fmla="*/ 44067 w 3529838"/>
              <a:gd name="connsiteY11" fmla="*/ 469610 h 3656018"/>
              <a:gd name="connsiteX12" fmla="*/ 469610 w 3529838"/>
              <a:gd name="connsiteY12" fmla="*/ 44068 h 3656018"/>
              <a:gd name="connsiteX13" fmla="*/ 575998 w 3529838"/>
              <a:gd name="connsiteY13" fmla="*/ 0 h 3656018"/>
              <a:gd name="connsiteX0" fmla="*/ 1399387 w 1399387"/>
              <a:gd name="connsiteY0" fmla="*/ 1474949 h 3656018"/>
              <a:gd name="connsiteX1" fmla="*/ 1399387 w 1399387"/>
              <a:gd name="connsiteY1" fmla="*/ 3656018 h 3656018"/>
              <a:gd name="connsiteX2" fmla="*/ 1399387 w 1399387"/>
              <a:gd name="connsiteY2" fmla="*/ 1474949 h 3656018"/>
              <a:gd name="connsiteX3" fmla="*/ 575998 w 1399387"/>
              <a:gd name="connsiteY3" fmla="*/ 0 h 3656018"/>
              <a:gd name="connsiteX4" fmla="*/ 682386 w 1399387"/>
              <a:gd name="connsiteY4" fmla="*/ 44068 h 3656018"/>
              <a:gd name="connsiteX5" fmla="*/ 1107929 w 1399387"/>
              <a:gd name="connsiteY5" fmla="*/ 469610 h 3656018"/>
              <a:gd name="connsiteX6" fmla="*/ 1107929 w 1399387"/>
              <a:gd name="connsiteY6" fmla="*/ 682387 h 3656018"/>
              <a:gd name="connsiteX7" fmla="*/ 682386 w 1399387"/>
              <a:gd name="connsiteY7" fmla="*/ 1107930 h 3656018"/>
              <a:gd name="connsiteX8" fmla="*/ 469610 w 1399387"/>
              <a:gd name="connsiteY8" fmla="*/ 1107930 h 3656018"/>
              <a:gd name="connsiteX9" fmla="*/ 44067 w 1399387"/>
              <a:gd name="connsiteY9" fmla="*/ 682387 h 3656018"/>
              <a:gd name="connsiteX10" fmla="*/ 44067 w 1399387"/>
              <a:gd name="connsiteY10" fmla="*/ 469610 h 3656018"/>
              <a:gd name="connsiteX11" fmla="*/ 469610 w 1399387"/>
              <a:gd name="connsiteY11" fmla="*/ 44068 h 3656018"/>
              <a:gd name="connsiteX12" fmla="*/ 575998 w 1399387"/>
              <a:gd name="connsiteY12" fmla="*/ 0 h 3656018"/>
              <a:gd name="connsiteX0" fmla="*/ 575998 w 1151996"/>
              <a:gd name="connsiteY0" fmla="*/ 0 h 1151997"/>
              <a:gd name="connsiteX1" fmla="*/ 682386 w 1151996"/>
              <a:gd name="connsiteY1" fmla="*/ 44068 h 1151997"/>
              <a:gd name="connsiteX2" fmla="*/ 1107929 w 1151996"/>
              <a:gd name="connsiteY2" fmla="*/ 469610 h 1151997"/>
              <a:gd name="connsiteX3" fmla="*/ 1107929 w 1151996"/>
              <a:gd name="connsiteY3" fmla="*/ 682387 h 1151997"/>
              <a:gd name="connsiteX4" fmla="*/ 682386 w 1151996"/>
              <a:gd name="connsiteY4" fmla="*/ 1107930 h 1151997"/>
              <a:gd name="connsiteX5" fmla="*/ 469610 w 1151996"/>
              <a:gd name="connsiteY5" fmla="*/ 1107930 h 1151997"/>
              <a:gd name="connsiteX6" fmla="*/ 44067 w 1151996"/>
              <a:gd name="connsiteY6" fmla="*/ 682387 h 1151997"/>
              <a:gd name="connsiteX7" fmla="*/ 44067 w 1151996"/>
              <a:gd name="connsiteY7" fmla="*/ 469610 h 1151997"/>
              <a:gd name="connsiteX8" fmla="*/ 469610 w 1151996"/>
              <a:gd name="connsiteY8" fmla="*/ 44068 h 1151997"/>
              <a:gd name="connsiteX9" fmla="*/ 575998 w 1151996"/>
              <a:gd name="connsiteY9" fmla="*/ 0 h 115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51996" h="1151997">
                <a:moveTo>
                  <a:pt x="575998" y="0"/>
                </a:moveTo>
                <a:cubicBezTo>
                  <a:pt x="614503" y="0"/>
                  <a:pt x="653008" y="14689"/>
                  <a:pt x="682386" y="44068"/>
                </a:cubicBezTo>
                <a:lnTo>
                  <a:pt x="1107929" y="469610"/>
                </a:lnTo>
                <a:cubicBezTo>
                  <a:pt x="1166686" y="528367"/>
                  <a:pt x="1166686" y="623630"/>
                  <a:pt x="1107929" y="682387"/>
                </a:cubicBezTo>
                <a:lnTo>
                  <a:pt x="682386" y="1107930"/>
                </a:lnTo>
                <a:cubicBezTo>
                  <a:pt x="623629" y="1166687"/>
                  <a:pt x="528367" y="1166687"/>
                  <a:pt x="469610" y="1107930"/>
                </a:cubicBezTo>
                <a:lnTo>
                  <a:pt x="44067" y="682387"/>
                </a:lnTo>
                <a:cubicBezTo>
                  <a:pt x="-14690" y="623630"/>
                  <a:pt x="-14690" y="528367"/>
                  <a:pt x="44067" y="469610"/>
                </a:cubicBezTo>
                <a:lnTo>
                  <a:pt x="469610" y="44068"/>
                </a:lnTo>
                <a:cubicBezTo>
                  <a:pt x="498988" y="14689"/>
                  <a:pt x="537493" y="0"/>
                  <a:pt x="57599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97927B53-EF83-108E-8D08-1B26AC410860}"/>
              </a:ext>
            </a:extLst>
          </p:cNvPr>
          <p:cNvSpPr/>
          <p:nvPr/>
        </p:nvSpPr>
        <p:spPr>
          <a:xfrm>
            <a:off x="9433643" y="2674298"/>
            <a:ext cx="1151996" cy="1151997"/>
          </a:xfrm>
          <a:custGeom>
            <a:avLst/>
            <a:gdLst>
              <a:gd name="connsiteX0" fmla="*/ 1399387 w 3529838"/>
              <a:gd name="connsiteY0" fmla="*/ 1474949 h 3656018"/>
              <a:gd name="connsiteX1" fmla="*/ 3529838 w 3529838"/>
              <a:gd name="connsiteY1" fmla="*/ 1474949 h 3656018"/>
              <a:gd name="connsiteX2" fmla="*/ 3529838 w 3529838"/>
              <a:gd name="connsiteY2" fmla="*/ 3656018 h 3656018"/>
              <a:gd name="connsiteX3" fmla="*/ 1399387 w 3529838"/>
              <a:gd name="connsiteY3" fmla="*/ 3656018 h 3656018"/>
              <a:gd name="connsiteX4" fmla="*/ 575998 w 3529838"/>
              <a:gd name="connsiteY4" fmla="*/ 0 h 3656018"/>
              <a:gd name="connsiteX5" fmla="*/ 682386 w 3529838"/>
              <a:gd name="connsiteY5" fmla="*/ 44068 h 3656018"/>
              <a:gd name="connsiteX6" fmla="*/ 1107929 w 3529838"/>
              <a:gd name="connsiteY6" fmla="*/ 469610 h 3656018"/>
              <a:gd name="connsiteX7" fmla="*/ 1107929 w 3529838"/>
              <a:gd name="connsiteY7" fmla="*/ 682387 h 3656018"/>
              <a:gd name="connsiteX8" fmla="*/ 682386 w 3529838"/>
              <a:gd name="connsiteY8" fmla="*/ 1107930 h 3656018"/>
              <a:gd name="connsiteX9" fmla="*/ 469610 w 3529838"/>
              <a:gd name="connsiteY9" fmla="*/ 1107930 h 3656018"/>
              <a:gd name="connsiteX10" fmla="*/ 44067 w 3529838"/>
              <a:gd name="connsiteY10" fmla="*/ 682387 h 3656018"/>
              <a:gd name="connsiteX11" fmla="*/ 44067 w 3529838"/>
              <a:gd name="connsiteY11" fmla="*/ 469610 h 3656018"/>
              <a:gd name="connsiteX12" fmla="*/ 469610 w 3529838"/>
              <a:gd name="connsiteY12" fmla="*/ 44068 h 3656018"/>
              <a:gd name="connsiteX13" fmla="*/ 575998 w 3529838"/>
              <a:gd name="connsiteY13" fmla="*/ 0 h 3656018"/>
              <a:gd name="connsiteX0" fmla="*/ 1399387 w 3529838"/>
              <a:gd name="connsiteY0" fmla="*/ 1474949 h 3656018"/>
              <a:gd name="connsiteX1" fmla="*/ 3529838 w 3529838"/>
              <a:gd name="connsiteY1" fmla="*/ 1474949 h 3656018"/>
              <a:gd name="connsiteX2" fmla="*/ 1399387 w 3529838"/>
              <a:gd name="connsiteY2" fmla="*/ 3656018 h 3656018"/>
              <a:gd name="connsiteX3" fmla="*/ 1399387 w 3529838"/>
              <a:gd name="connsiteY3" fmla="*/ 1474949 h 3656018"/>
              <a:gd name="connsiteX4" fmla="*/ 575998 w 3529838"/>
              <a:gd name="connsiteY4" fmla="*/ 0 h 3656018"/>
              <a:gd name="connsiteX5" fmla="*/ 682386 w 3529838"/>
              <a:gd name="connsiteY5" fmla="*/ 44068 h 3656018"/>
              <a:gd name="connsiteX6" fmla="*/ 1107929 w 3529838"/>
              <a:gd name="connsiteY6" fmla="*/ 469610 h 3656018"/>
              <a:gd name="connsiteX7" fmla="*/ 1107929 w 3529838"/>
              <a:gd name="connsiteY7" fmla="*/ 682387 h 3656018"/>
              <a:gd name="connsiteX8" fmla="*/ 682386 w 3529838"/>
              <a:gd name="connsiteY8" fmla="*/ 1107930 h 3656018"/>
              <a:gd name="connsiteX9" fmla="*/ 469610 w 3529838"/>
              <a:gd name="connsiteY9" fmla="*/ 1107930 h 3656018"/>
              <a:gd name="connsiteX10" fmla="*/ 44067 w 3529838"/>
              <a:gd name="connsiteY10" fmla="*/ 682387 h 3656018"/>
              <a:gd name="connsiteX11" fmla="*/ 44067 w 3529838"/>
              <a:gd name="connsiteY11" fmla="*/ 469610 h 3656018"/>
              <a:gd name="connsiteX12" fmla="*/ 469610 w 3529838"/>
              <a:gd name="connsiteY12" fmla="*/ 44068 h 3656018"/>
              <a:gd name="connsiteX13" fmla="*/ 575998 w 3529838"/>
              <a:gd name="connsiteY13" fmla="*/ 0 h 3656018"/>
              <a:gd name="connsiteX0" fmla="*/ 1399387 w 1399387"/>
              <a:gd name="connsiteY0" fmla="*/ 1474949 h 3656018"/>
              <a:gd name="connsiteX1" fmla="*/ 1399387 w 1399387"/>
              <a:gd name="connsiteY1" fmla="*/ 3656018 h 3656018"/>
              <a:gd name="connsiteX2" fmla="*/ 1399387 w 1399387"/>
              <a:gd name="connsiteY2" fmla="*/ 1474949 h 3656018"/>
              <a:gd name="connsiteX3" fmla="*/ 575998 w 1399387"/>
              <a:gd name="connsiteY3" fmla="*/ 0 h 3656018"/>
              <a:gd name="connsiteX4" fmla="*/ 682386 w 1399387"/>
              <a:gd name="connsiteY4" fmla="*/ 44068 h 3656018"/>
              <a:gd name="connsiteX5" fmla="*/ 1107929 w 1399387"/>
              <a:gd name="connsiteY5" fmla="*/ 469610 h 3656018"/>
              <a:gd name="connsiteX6" fmla="*/ 1107929 w 1399387"/>
              <a:gd name="connsiteY6" fmla="*/ 682387 h 3656018"/>
              <a:gd name="connsiteX7" fmla="*/ 682386 w 1399387"/>
              <a:gd name="connsiteY7" fmla="*/ 1107930 h 3656018"/>
              <a:gd name="connsiteX8" fmla="*/ 469610 w 1399387"/>
              <a:gd name="connsiteY8" fmla="*/ 1107930 h 3656018"/>
              <a:gd name="connsiteX9" fmla="*/ 44067 w 1399387"/>
              <a:gd name="connsiteY9" fmla="*/ 682387 h 3656018"/>
              <a:gd name="connsiteX10" fmla="*/ 44067 w 1399387"/>
              <a:gd name="connsiteY10" fmla="*/ 469610 h 3656018"/>
              <a:gd name="connsiteX11" fmla="*/ 469610 w 1399387"/>
              <a:gd name="connsiteY11" fmla="*/ 44068 h 3656018"/>
              <a:gd name="connsiteX12" fmla="*/ 575998 w 1399387"/>
              <a:gd name="connsiteY12" fmla="*/ 0 h 3656018"/>
              <a:gd name="connsiteX0" fmla="*/ 575998 w 1151996"/>
              <a:gd name="connsiteY0" fmla="*/ 0 h 1151997"/>
              <a:gd name="connsiteX1" fmla="*/ 682386 w 1151996"/>
              <a:gd name="connsiteY1" fmla="*/ 44068 h 1151997"/>
              <a:gd name="connsiteX2" fmla="*/ 1107929 w 1151996"/>
              <a:gd name="connsiteY2" fmla="*/ 469610 h 1151997"/>
              <a:gd name="connsiteX3" fmla="*/ 1107929 w 1151996"/>
              <a:gd name="connsiteY3" fmla="*/ 682387 h 1151997"/>
              <a:gd name="connsiteX4" fmla="*/ 682386 w 1151996"/>
              <a:gd name="connsiteY4" fmla="*/ 1107930 h 1151997"/>
              <a:gd name="connsiteX5" fmla="*/ 469610 w 1151996"/>
              <a:gd name="connsiteY5" fmla="*/ 1107930 h 1151997"/>
              <a:gd name="connsiteX6" fmla="*/ 44067 w 1151996"/>
              <a:gd name="connsiteY6" fmla="*/ 682387 h 1151997"/>
              <a:gd name="connsiteX7" fmla="*/ 44067 w 1151996"/>
              <a:gd name="connsiteY7" fmla="*/ 469610 h 1151997"/>
              <a:gd name="connsiteX8" fmla="*/ 469610 w 1151996"/>
              <a:gd name="connsiteY8" fmla="*/ 44068 h 1151997"/>
              <a:gd name="connsiteX9" fmla="*/ 575998 w 1151996"/>
              <a:gd name="connsiteY9" fmla="*/ 0 h 115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51996" h="1151997">
                <a:moveTo>
                  <a:pt x="575998" y="0"/>
                </a:moveTo>
                <a:cubicBezTo>
                  <a:pt x="614503" y="0"/>
                  <a:pt x="653008" y="14689"/>
                  <a:pt x="682386" y="44068"/>
                </a:cubicBezTo>
                <a:lnTo>
                  <a:pt x="1107929" y="469610"/>
                </a:lnTo>
                <a:cubicBezTo>
                  <a:pt x="1166686" y="528367"/>
                  <a:pt x="1166686" y="623630"/>
                  <a:pt x="1107929" y="682387"/>
                </a:cubicBezTo>
                <a:lnTo>
                  <a:pt x="682386" y="1107930"/>
                </a:lnTo>
                <a:cubicBezTo>
                  <a:pt x="623629" y="1166687"/>
                  <a:pt x="528367" y="1166687"/>
                  <a:pt x="469610" y="1107930"/>
                </a:cubicBezTo>
                <a:lnTo>
                  <a:pt x="44067" y="682387"/>
                </a:lnTo>
                <a:cubicBezTo>
                  <a:pt x="-14690" y="623630"/>
                  <a:pt x="-14690" y="528367"/>
                  <a:pt x="44067" y="469610"/>
                </a:cubicBezTo>
                <a:lnTo>
                  <a:pt x="469610" y="44068"/>
                </a:lnTo>
                <a:cubicBezTo>
                  <a:pt x="498988" y="14689"/>
                  <a:pt x="537493" y="0"/>
                  <a:pt x="57599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970DFD6-264A-6DA6-448A-D21F9ECD8E45}"/>
              </a:ext>
            </a:extLst>
          </p:cNvPr>
          <p:cNvSpPr/>
          <p:nvPr/>
        </p:nvSpPr>
        <p:spPr>
          <a:xfrm>
            <a:off x="1011060" y="4238801"/>
            <a:ext cx="2235200" cy="600805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algn="ctr">
              <a:lnSpc>
                <a:spcPct val="89000"/>
              </a:lnSpc>
            </a:pPr>
            <a:r>
              <a:rPr lang="en-US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preprocessing</a:t>
            </a:r>
            <a:endParaRPr lang="en-US" sz="12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686973-C648-4177-9FF4-B7188F4A1ECA}"/>
              </a:ext>
            </a:extLst>
          </p:cNvPr>
          <p:cNvSpPr/>
          <p:nvPr/>
        </p:nvSpPr>
        <p:spPr>
          <a:xfrm>
            <a:off x="5161312" y="2046235"/>
            <a:ext cx="2235200" cy="600805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algn="ctr">
              <a:lnSpc>
                <a:spcPct val="89000"/>
              </a:lnSpc>
            </a:pPr>
            <a:r>
              <a:rPr lang="en-US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Topic </a:t>
            </a:r>
            <a:br>
              <a:rPr lang="en-US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modeling</a:t>
            </a:r>
            <a:endParaRPr lang="en-US" sz="12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8A2E82-F29A-495F-C203-90979EFFFFC9}"/>
              </a:ext>
            </a:extLst>
          </p:cNvPr>
          <p:cNvSpPr/>
          <p:nvPr/>
        </p:nvSpPr>
        <p:spPr>
          <a:xfrm>
            <a:off x="8892041" y="4238800"/>
            <a:ext cx="2235200" cy="600805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algn="ctr">
              <a:lnSpc>
                <a:spcPct val="89000"/>
              </a:lnSpc>
            </a:pPr>
            <a:r>
              <a:rPr lang="en-US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Toxicity </a:t>
            </a:r>
            <a:br>
              <a:rPr lang="en-US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evaluation</a:t>
            </a:r>
            <a:endParaRPr lang="en-US" sz="12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02DA84-6B09-6825-7D91-2543F3C0AB28}"/>
              </a:ext>
            </a:extLst>
          </p:cNvPr>
          <p:cNvSpPr txBox="1"/>
          <p:nvPr/>
        </p:nvSpPr>
        <p:spPr>
          <a:xfrm>
            <a:off x="422183" y="5155501"/>
            <a:ext cx="367218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Created </a:t>
            </a:r>
            <a:r>
              <a:rPr lang="en-US" sz="14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threads</a:t>
            </a:r>
          </a:p>
          <a:p>
            <a:pPr marL="285750" indent="-285750">
              <a:buFontTx/>
              <a:buChar char="-"/>
            </a:pPr>
            <a:r>
              <a:rPr lang="en-US" sz="1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Removed </a:t>
            </a:r>
            <a:r>
              <a:rPr lang="en-US" sz="14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non-alphabetic</a:t>
            </a:r>
            <a:r>
              <a:rPr lang="en-US" sz="1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characters</a:t>
            </a:r>
          </a:p>
          <a:p>
            <a:pPr marL="285750" indent="-285750">
              <a:buFontTx/>
              <a:buChar char="-"/>
            </a:pPr>
            <a:r>
              <a:rPr lang="en-US" sz="1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Eliminated </a:t>
            </a:r>
            <a:r>
              <a:rPr lang="en-US" sz="14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stop words</a:t>
            </a:r>
            <a:r>
              <a:rPr lang="en-US" sz="1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from all main text columns and added custom stop words </a:t>
            </a:r>
          </a:p>
          <a:p>
            <a:pPr marL="285750" indent="-285750">
              <a:buFontTx/>
              <a:buChar char="-"/>
            </a:pPr>
            <a:r>
              <a:rPr lang="en-US" sz="1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Experimented with </a:t>
            </a:r>
            <a:r>
              <a:rPr lang="en-US" sz="14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word length filtering</a:t>
            </a:r>
            <a:r>
              <a:rPr lang="en-US" sz="1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but did not apply it in the final preprocessing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CB8AA0-EAF1-2CB1-D03F-6F792FD5121D}"/>
              </a:ext>
            </a:extLst>
          </p:cNvPr>
          <p:cNvSpPr txBox="1"/>
          <p:nvPr/>
        </p:nvSpPr>
        <p:spPr>
          <a:xfrm>
            <a:off x="4945754" y="5199500"/>
            <a:ext cx="30436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Main Stages:</a:t>
            </a:r>
          </a:p>
          <a:p>
            <a:pPr marL="285750" indent="-285750">
              <a:buFontTx/>
              <a:buChar char="-"/>
            </a:pPr>
            <a:r>
              <a:rPr lang="en-US" sz="14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Pipeline</a:t>
            </a:r>
            <a:r>
              <a:rPr lang="en-US" sz="1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(tokenization + vectorization + </a:t>
            </a:r>
            <a:r>
              <a:rPr lang="en-US" sz="14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idf</a:t>
            </a:r>
            <a:r>
              <a:rPr lang="en-US" sz="1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sz="14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LDA model </a:t>
            </a:r>
            <a:r>
              <a:rPr lang="en-US" sz="1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with 5 topics</a:t>
            </a:r>
          </a:p>
          <a:p>
            <a:pPr marL="285750" indent="-285750">
              <a:buFontTx/>
              <a:buChar char="-"/>
            </a:pPr>
            <a:r>
              <a:rPr lang="en-US" sz="14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Topic mapping</a:t>
            </a:r>
            <a:r>
              <a:rPr lang="en-US" sz="1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assigned top 5 words per topic to document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A09F2E-BA5D-1D24-0FEC-952E651B0F10}"/>
              </a:ext>
            </a:extLst>
          </p:cNvPr>
          <p:cNvSpPr txBox="1"/>
          <p:nvPr/>
        </p:nvSpPr>
        <p:spPr>
          <a:xfrm>
            <a:off x="8319865" y="5414943"/>
            <a:ext cx="36721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Used pretrained </a:t>
            </a:r>
            <a:r>
              <a:rPr lang="en-US" sz="14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Toxic-BERT</a:t>
            </a:r>
          </a:p>
          <a:p>
            <a:pPr marL="285750" indent="-285750">
              <a:buFontTx/>
              <a:buChar char="-"/>
            </a:pPr>
            <a:r>
              <a:rPr lang="en-US" sz="1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Input: </a:t>
            </a:r>
            <a:r>
              <a:rPr lang="en-US" sz="14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tokenized data</a:t>
            </a:r>
          </a:p>
          <a:p>
            <a:pPr marL="285750" indent="-285750">
              <a:buFontTx/>
              <a:buChar char="-"/>
            </a:pPr>
            <a:r>
              <a:rPr lang="en-US" sz="1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Output: </a:t>
            </a:r>
            <a:r>
              <a:rPr lang="en-US" sz="14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toxicity score </a:t>
            </a:r>
            <a:r>
              <a:rPr lang="en-US" sz="1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(probability of toxicity for each text)</a:t>
            </a:r>
          </a:p>
        </p:txBody>
      </p:sp>
    </p:spTree>
    <p:extLst>
      <p:ext uri="{BB962C8B-B14F-4D97-AF65-F5344CB8AC3E}">
        <p14:creationId xmlns:p14="http://schemas.microsoft.com/office/powerpoint/2010/main" val="4133297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DDA50-6162-4D6A-5B21-487947364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61FBEA40-2972-BACC-5FB3-F0CA1B0961D3}"/>
              </a:ext>
            </a:extLst>
          </p:cNvPr>
          <p:cNvSpPr txBox="1">
            <a:spLocks/>
          </p:cNvSpPr>
          <p:nvPr/>
        </p:nvSpPr>
        <p:spPr>
          <a:xfrm>
            <a:off x="848833" y="363482"/>
            <a:ext cx="10515600" cy="5162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Topic Modeling 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54B239-BD7D-E6FD-8376-EB6F8BA1C244}"/>
              </a:ext>
            </a:extLst>
          </p:cNvPr>
          <p:cNvSpPr txBox="1"/>
          <p:nvPr/>
        </p:nvSpPr>
        <p:spPr>
          <a:xfrm>
            <a:off x="9313211" y="1045629"/>
            <a:ext cx="26110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Number of topics: 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20 </a:t>
            </a:r>
          </a:p>
          <a:p>
            <a:pPr algn="r"/>
            <a:r>
              <a:rPr lang="en-US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Vocabulary Size: 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2,000</a:t>
            </a:r>
          </a:p>
          <a:p>
            <a:pPr algn="r"/>
            <a:r>
              <a:rPr lang="en-US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Max Iterations: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B9E4AB-DC76-33D7-9E33-1B29B8369FDB}"/>
              </a:ext>
            </a:extLst>
          </p:cNvPr>
          <p:cNvSpPr txBox="1"/>
          <p:nvPr/>
        </p:nvSpPr>
        <p:spPr>
          <a:xfrm>
            <a:off x="1337272" y="4333622"/>
            <a:ext cx="953872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Overlap: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Titles frequently share key terms with their topic tags, demonstrating alignment between generated topics and post themes.</a:t>
            </a:r>
          </a:p>
          <a:p>
            <a:r>
              <a:rPr lang="en-US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Patterns: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Titles grouped under the same topic often discuss similar themes, e.g., "government" or ”party.”</a:t>
            </a:r>
          </a:p>
          <a:p>
            <a:r>
              <a:rPr lang="en-US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Identical Topics: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Repetition arises due to broad, overlapping themes like "government party" or "google data.”</a:t>
            </a:r>
          </a:p>
          <a:p>
            <a:r>
              <a:rPr lang="en-US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Insights: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High-scoring posts tend to reflect popular, general themes, which sometimes reduces topic uniqueness.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202D5D-629B-86EE-E407-D632D56C4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4" y="2128698"/>
            <a:ext cx="12072551" cy="187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39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1B710-D121-88C5-7C3B-33719296F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0DADCA3C-CF39-5AFD-D845-09F82811040A}"/>
              </a:ext>
            </a:extLst>
          </p:cNvPr>
          <p:cNvSpPr txBox="1">
            <a:spLocks/>
          </p:cNvSpPr>
          <p:nvPr/>
        </p:nvSpPr>
        <p:spPr>
          <a:xfrm>
            <a:off x="848833" y="363482"/>
            <a:ext cx="10515600" cy="5162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00" b="1">
                <a:latin typeface="Roboto" charset="0"/>
                <a:ea typeface="Roboto" charset="0"/>
                <a:cs typeface="Roboto" charset="0"/>
              </a:rPr>
              <a:t>Toxicity Modeling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E3BBFA-E49D-CC85-6793-61BE393B9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65" y="1669198"/>
            <a:ext cx="11823669" cy="17598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CB62FF-3C08-679E-8CD2-0D26755C780C}"/>
              </a:ext>
            </a:extLst>
          </p:cNvPr>
          <p:cNvSpPr txBox="1"/>
          <p:nvPr/>
        </p:nvSpPr>
        <p:spPr>
          <a:xfrm>
            <a:off x="184165" y="362634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i="0" u="none" strike="noStrike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Overview</a:t>
            </a:r>
          </a:p>
          <a:p>
            <a:pPr algn="l"/>
            <a:r>
              <a:rPr lang="en-US" sz="1600" b="0" i="0" u="none" strike="noStrike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model: toxic-</a:t>
            </a:r>
            <a:r>
              <a:rPr lang="en-US" sz="1600" b="0" i="0" u="none" strike="noStrike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bert</a:t>
            </a:r>
            <a:endParaRPr lang="en-US" sz="1600" b="0" i="0" u="none" strike="noStrike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/>
            <a:r>
              <a:rPr lang="en-US" sz="1600" b="0" i="0" u="none" strike="noStrike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output: the probability of toxic content (0 to 1)</a:t>
            </a:r>
            <a:br>
              <a:rPr lang="en-US" sz="1600" b="0" i="0" u="none" strike="noStrike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en-US" sz="1600" b="0" i="0" u="none" strike="noStrike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/>
            <a:r>
              <a:rPr lang="en-US" sz="1600" b="1" i="0" u="none" strike="noStrike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Key Insights: </a:t>
            </a:r>
            <a:r>
              <a:rPr lang="en-US" sz="160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</a:t>
            </a:r>
            <a:r>
              <a:rPr lang="en-US" sz="1600" b="0" i="0" u="none" strike="noStrike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hreads with explicit or aggressive language have higher toxicity scores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32C758-74D0-01CE-9CA5-77D0544A9710}"/>
              </a:ext>
            </a:extLst>
          </p:cNvPr>
          <p:cNvSpPr txBox="1"/>
          <p:nvPr/>
        </p:nvSpPr>
        <p:spPr>
          <a:xfrm>
            <a:off x="184165" y="5288340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i="0" u="none" strike="noStrike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Challenges</a:t>
            </a:r>
          </a:p>
          <a:p>
            <a:pPr marL="285750" indent="-285750" algn="l">
              <a:buFontTx/>
              <a:buChar char="-"/>
            </a:pPr>
            <a:r>
              <a:rPr lang="en-US" sz="1600" b="1" i="0" u="none" strike="noStrike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Feature Support</a:t>
            </a:r>
            <a:r>
              <a:rPr lang="en-US" sz="1600" b="0" i="0" u="none" strike="noStrike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1600" b="0" i="0" u="none" strike="noStrike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PySpark</a:t>
            </a:r>
            <a:r>
              <a:rPr lang="en-US" sz="1600" b="0" i="0" u="none" strike="noStrike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lacked compatibility for intermediate evaluation; only final scoring was feasible.</a:t>
            </a:r>
          </a:p>
          <a:p>
            <a:pPr marL="285750" indent="-285750" algn="l">
              <a:buFontTx/>
              <a:buChar char="-"/>
            </a:pPr>
            <a:r>
              <a:rPr lang="en-US" sz="1600" b="1" i="0" u="none" strike="noStrike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Performance</a:t>
            </a:r>
            <a:r>
              <a:rPr lang="en-US" sz="1600" b="0" i="0" u="none" strike="noStrike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Evaluation was slow on full threads; scope reduced to body text for scalability.</a:t>
            </a:r>
          </a:p>
          <a:p>
            <a:pPr marL="285750" indent="-285750" algn="l">
              <a:buFontTx/>
              <a:buChar char="-"/>
            </a:pPr>
            <a:endParaRPr lang="en-US" sz="1600" b="0" i="0" u="none" strike="noStrike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71C5E5-8A58-68BC-5982-F1259DB768A4}"/>
              </a:ext>
            </a:extLst>
          </p:cNvPr>
          <p:cNvSpPr txBox="1"/>
          <p:nvPr/>
        </p:nvSpPr>
        <p:spPr>
          <a:xfrm>
            <a:off x="7087491" y="4010008"/>
            <a:ext cx="492034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Next Steps</a:t>
            </a:r>
          </a:p>
          <a:p>
            <a:pPr algn="l"/>
            <a:r>
              <a:rPr lang="en-US" sz="1600" b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</a:t>
            </a:r>
            <a:r>
              <a:rPr lang="en-US" sz="1600" b="1" i="0" u="none" strike="noStrike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Evaluation</a:t>
            </a:r>
            <a:r>
              <a:rPr lang="en-US" sz="1600" b="0" i="0" u="none" strike="noStrike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incorporate median-based toxicity scores for key topics to understand overall sentiment trends</a:t>
            </a:r>
            <a:endParaRPr lang="en-US" sz="1600" b="1" i="0" u="none" strike="noStrike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/>
            <a:r>
              <a:rPr lang="en-US" sz="1600" b="1" i="0" u="none" strike="noStrike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Optimization</a:t>
            </a:r>
            <a:r>
              <a:rPr lang="en-US" sz="1600" b="0" i="0" u="none" strike="noStrike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Integrate distributed pipelines for better scalability</a:t>
            </a:r>
          </a:p>
          <a:p>
            <a:pPr algn="l"/>
            <a:r>
              <a:rPr lang="en-US" sz="1600" b="1" i="0" u="none" strike="noStrike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Focus</a:t>
            </a:r>
            <a:r>
              <a:rPr lang="en-US" sz="1600" b="0" i="0" u="none" strike="noStrike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Refine features for thread-level analysis and enhance model responsiveness</a:t>
            </a:r>
          </a:p>
        </p:txBody>
      </p:sp>
    </p:spTree>
    <p:extLst>
      <p:ext uri="{BB962C8B-B14F-4D97-AF65-F5344CB8AC3E}">
        <p14:creationId xmlns:p14="http://schemas.microsoft.com/office/powerpoint/2010/main" val="3141889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Project Overview</vt:lpstr>
      <vt:lpstr>Our Stakeholders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Marina Mitiaeva</dc:creator>
  <cp:revision>3</cp:revision>
  <dcterms:created xsi:type="dcterms:W3CDTF">2024-07-03T03:43:30Z</dcterms:created>
  <dcterms:modified xsi:type="dcterms:W3CDTF">2024-12-09T16:39:30Z</dcterms:modified>
</cp:coreProperties>
</file>