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800"/>
              <a:buNone/>
              <a:defRPr sz="28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0"/>
              <a:buNone/>
              <a:defRPr sz="120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  <a:defRPr sz="36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2126400" y="3325975"/>
            <a:ext cx="5088000" cy="0"/>
          </a:xfrm>
          <a:prstGeom prst="straightConnector1">
            <a:avLst/>
          </a:prstGeom>
          <a:noFill/>
          <a:ln cap="flat" cmpd="sng" w="38100">
            <a:solidFill>
              <a:srgbClr val="2E8AE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■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●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Font typeface="Roboto"/>
              <a:buChar char="○"/>
              <a:defRPr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 sz="14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○"/>
              <a:defRPr sz="1200">
                <a:solidFill>
                  <a:srgbClr val="2E8AE2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■"/>
              <a:defRPr sz="1200">
                <a:solidFill>
                  <a:srgbClr val="2E8AE2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200"/>
              <a:buChar char="●"/>
              <a:defRPr sz="1200">
                <a:solidFill>
                  <a:srgbClr val="2E8AE2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None/>
              <a:defRPr sz="48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200"/>
              <a:buNone/>
              <a:defRPr sz="4200">
                <a:solidFill>
                  <a:srgbClr val="2F54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2100"/>
              <a:buNone/>
              <a:defRPr sz="2100">
                <a:solidFill>
                  <a:srgbClr val="2E8AE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Char char="●"/>
              <a:defRPr>
                <a:solidFill>
                  <a:srgbClr val="2E8AE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●"/>
              <a:defRPr>
                <a:solidFill>
                  <a:srgbClr val="2E8AE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2E8AE2"/>
              </a:buClr>
              <a:buSzPts val="1400"/>
              <a:buChar char="○"/>
              <a:defRPr>
                <a:solidFill>
                  <a:srgbClr val="2E8AE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2E8AE2"/>
              </a:buClr>
              <a:buSzPts val="1400"/>
              <a:buChar char="■"/>
              <a:defRPr>
                <a:solidFill>
                  <a:srgbClr val="2E8AE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AE2"/>
              </a:buClr>
              <a:buSzPts val="1800"/>
              <a:buNone/>
              <a:defRPr>
                <a:solidFill>
                  <a:srgbClr val="2E8AE2"/>
                </a:solidFill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Capacitación formadores Generación de</a:t>
            </a:r>
            <a:endParaRPr b="1"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capacidades en el Ecosistema Digital de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Bogotá</a:t>
            </a:r>
            <a:endParaRPr b="1" sz="36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Formación especializada TI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con Cajas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25" y="1075375"/>
            <a:ext cx="4694625" cy="3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022425" y="1753850"/>
            <a:ext cx="36114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E8AE2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En el caso de las páginas web, una estructura básica muy común es dividir la página en tres zonas, cabecera, cuerpo, y pie.</a:t>
            </a:r>
            <a:endParaRPr sz="1800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</a:t>
            </a:r>
            <a:r>
              <a:rPr lang="es"/>
              <a:t>ireframes y Web Responsive.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160925"/>
            <a:ext cx="2870100" cy="331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009975" y="1427000"/>
            <a:ext cx="4591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E8AE2"/>
                </a:solidFill>
                <a:latin typeface="Roboto"/>
                <a:ea typeface="Roboto"/>
                <a:cs typeface="Roboto"/>
                <a:sym typeface="Roboto"/>
              </a:rPr>
              <a:t>Se trata de proporcionar a todos los usuarios de una web o una aplicación los mismos contenidos y una experiencia de usuario lo más similar posible independientemente del tamaño de la pantalla del dispositivo que utilice.</a:t>
            </a:r>
            <a:endParaRPr sz="1800">
              <a:solidFill>
                <a:srgbClr val="2E8AE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Realice el </a:t>
            </a:r>
            <a:r>
              <a:rPr lang="es">
                <a:solidFill>
                  <a:srgbClr val="FF0000"/>
                </a:solidFill>
              </a:rPr>
              <a:t>registro</a:t>
            </a:r>
            <a:r>
              <a:rPr lang="es">
                <a:solidFill>
                  <a:srgbClr val="FF0000"/>
                </a:solidFill>
              </a:rPr>
              <a:t> y un ejemplo de Wireframe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0000"/>
                </a:solidFill>
              </a:rPr>
              <a:t>balsamiq.cloud</a:t>
            </a:r>
            <a:r>
              <a:rPr lang="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744575"/>
            <a:ext cx="85206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Nuestro primer WireFrame</a:t>
            </a:r>
            <a:endParaRPr sz="3000"/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50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 el un Wireframe de su Sketch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8" y="114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ANTES DE DECIR !CHAO!</a:t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TENER</a:t>
            </a:r>
            <a:r>
              <a:rPr lang="es" sz="2400">
                <a:solidFill>
                  <a:srgbClr val="FF0000"/>
                </a:solidFill>
              </a:rPr>
              <a:t> EN CUENTA QUE TODOS LOS ESTUDIANTES FIRMEN LISTA, TOMAR LAS EVIDENCIAS</a:t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También</a:t>
            </a:r>
            <a:r>
              <a:rPr lang="es" sz="2400">
                <a:solidFill>
                  <a:srgbClr val="FF0000"/>
                </a:solidFill>
              </a:rPr>
              <a:t> recuerdes decirles a los chicos que suban su tarea a la plataforma</a:t>
            </a:r>
            <a:endParaRPr sz="24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</a:rPr>
              <a:t>:)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Fases de desarrollo de un sitio web o aplicación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21525"/>
            <a:ext cx="3808775" cy="40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409875" y="972775"/>
            <a:ext cx="43557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F5496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En el desarrollo de productos y/o aplicaciones, es importante seguir los siguientes pasos para evitar retrocesos en el </a:t>
            </a:r>
            <a:r>
              <a:rPr lang="es">
                <a:solidFill>
                  <a:srgbClr val="2F5496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s">
                <a:solidFill>
                  <a:srgbClr val="2F5496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Realización de un sketch</a:t>
            </a:r>
            <a:endParaRPr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Creación de un wireframe</a:t>
            </a:r>
            <a:endParaRPr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Un mockup</a:t>
            </a:r>
            <a:endParaRPr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Roboto"/>
              <a:buChar char="●"/>
            </a:pPr>
            <a:r>
              <a:rPr lang="es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Prototipo</a:t>
            </a:r>
            <a:endParaRPr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¿Qué es un Sketch?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964975" y="2042800"/>
            <a:ext cx="50709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2F5496"/>
                </a:solidFill>
                <a:highlight>
                  <a:srgbClr val="F8F8F8"/>
                </a:highlight>
              </a:rPr>
              <a:t>Es un primer boceto que realizamos para un proyecto digital que queremos crear.</a:t>
            </a:r>
            <a:endParaRPr sz="2400">
              <a:solidFill>
                <a:srgbClr val="2F5496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" y="151175"/>
            <a:ext cx="3652775" cy="44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Lo ideal es hacer un ejemplo de un Sketch, para que luego el grupo haga el </a:t>
            </a:r>
            <a:r>
              <a:rPr lang="es">
                <a:solidFill>
                  <a:srgbClr val="FF0000"/>
                </a:solidFill>
              </a:rPr>
              <a:t>ejercicio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0" y="744575"/>
            <a:ext cx="85206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Nuestro primer Sketch</a:t>
            </a:r>
            <a:endParaRPr sz="3000"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50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 el Sketch para la web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Valdez Cafe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¿Qué es un </a:t>
            </a:r>
            <a:r>
              <a:rPr b="1" lang="es" sz="3000"/>
              <a:t>Wireframe</a:t>
            </a:r>
            <a:r>
              <a:rPr b="1" lang="es" sz="3000"/>
              <a:t>?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964975" y="1426725"/>
            <a:ext cx="50709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2F5496"/>
                </a:solidFill>
                <a:highlight>
                  <a:srgbClr val="F8F8F8"/>
                </a:highlight>
              </a:rPr>
              <a:t>Es una ilustración bidimensional de la interfaz de una página o una aplicación que se centra específicamente en la asignación de espacio y priorización del contenido, las funcionalidades disponibles, y los comportamientos deseados.</a:t>
            </a:r>
            <a:endParaRPr sz="1800">
              <a:solidFill>
                <a:srgbClr val="2F5496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75" y="972774"/>
            <a:ext cx="4002675" cy="25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