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9943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65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29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08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910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94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80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39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None/>
              <a:defRPr sz="4800">
                <a:solidFill>
                  <a:srgbClr val="2F54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2800"/>
              <a:buNone/>
              <a:defRPr sz="2800">
                <a:solidFill>
                  <a:srgbClr val="2E8AE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2000"/>
              <a:buNone/>
              <a:defRPr sz="12000">
                <a:solidFill>
                  <a:srgbClr val="2F54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Char char="●"/>
              <a:defRPr>
                <a:solidFill>
                  <a:srgbClr val="2E8AE2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>
                <a:solidFill>
                  <a:srgbClr val="2E8AE2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None/>
              <a:defRPr sz="3600">
                <a:solidFill>
                  <a:srgbClr val="2F54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2126400" y="3325975"/>
            <a:ext cx="5088000" cy="0"/>
          </a:xfrm>
          <a:prstGeom prst="straightConnector1">
            <a:avLst/>
          </a:prstGeom>
          <a:noFill/>
          <a:ln w="38100" cap="flat" cmpd="sng">
            <a:solidFill>
              <a:srgbClr val="2E8AE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Char char="●"/>
              <a:defRPr>
                <a:solidFill>
                  <a:srgbClr val="2E8AE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●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○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■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●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○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 sz="1400">
                <a:solidFill>
                  <a:srgbClr val="2E8AE2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 sz="1400">
                <a:solidFill>
                  <a:srgbClr val="2E8AE2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None/>
              <a:defRPr sz="4800"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200"/>
              <a:buNone/>
              <a:defRPr sz="4200">
                <a:solidFill>
                  <a:srgbClr val="2F54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2100"/>
              <a:buNone/>
              <a:defRPr sz="2100">
                <a:solidFill>
                  <a:srgbClr val="2E8AE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Char char="●"/>
              <a:defRPr>
                <a:solidFill>
                  <a:srgbClr val="2E8AE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>
                <a:solidFill>
                  <a:srgbClr val="2E8AE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>
                <a:solidFill>
                  <a:srgbClr val="2E8AE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None/>
              <a:defRPr>
                <a:solidFill>
                  <a:srgbClr val="2E8AE2"/>
                </a:solidFill>
              </a:defRPr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/>
              <a:t>Capacitación formadores Generación de</a:t>
            </a:r>
            <a:endParaRPr sz="36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/>
              <a:t>capacidades en el Ecosistema Digital de</a:t>
            </a:r>
            <a:endParaRPr sz="36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/>
              <a:t>Bogotá</a:t>
            </a:r>
            <a:endParaRPr sz="3600" b="1"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Formación especializada TI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894350"/>
            <a:ext cx="8520600" cy="11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F5496"/>
                </a:solidFill>
              </a:rPr>
              <a:t>“JavaScript (abreviado comúnmente JS) es un lenguaje de programación interpretado, dialecto del estándar ECMAScript. Se define como orientado a objetos,3​ basado en prototipos, imperativo, débilmente tipado y dinámico.” -- Wikipedia</a:t>
            </a:r>
            <a:endParaRPr>
              <a:solidFill>
                <a:srgbClr val="2F549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Breve historia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Incluir JS en 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355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F5496"/>
                </a:solidFill>
              </a:rPr>
              <a:t>El código JavaScript se encierra entre etiquetas &lt;script&gt; y se incluye en cualquier parte del documento. </a:t>
            </a:r>
            <a:endParaRPr>
              <a:solidFill>
                <a:srgbClr val="2F5496"/>
              </a:solidFill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50" y="1795275"/>
            <a:ext cx="47477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F549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F5496"/>
                </a:solidFill>
              </a:rPr>
              <a:t>Las instrucciones JavaScript se pueden incluir en un archivo externo de tipo JavaScript que los documentos XHTML enlazan mediante la etiqueta &lt;script&gt;.</a:t>
            </a:r>
            <a:endParaRPr>
              <a:solidFill>
                <a:srgbClr val="2F5496"/>
              </a:solidFill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2506600"/>
            <a:ext cx="5224749" cy="5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Presentación en pantalla (16:9)</PresentationFormat>
  <Paragraphs>13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Roboto</vt:lpstr>
      <vt:lpstr>Arial</vt:lpstr>
      <vt:lpstr>Simple Light</vt:lpstr>
      <vt:lpstr>Capacitación formadores Generación de capacidades en el Ecosistema Digital de Bogotá</vt:lpstr>
      <vt:lpstr>JavaScript</vt:lpstr>
      <vt:lpstr>JavaScript</vt:lpstr>
      <vt:lpstr>Breve historia</vt:lpstr>
      <vt:lpstr>Incluir JS en HTML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formadores Generación de capacidades en el Ecosistema Digital de Bogotá</dc:title>
  <dc:creator>Administrador</dc:creator>
  <cp:lastModifiedBy>Admin</cp:lastModifiedBy>
  <cp:revision>1</cp:revision>
  <dcterms:modified xsi:type="dcterms:W3CDTF">2018-07-12T23:02:54Z</dcterms:modified>
</cp:coreProperties>
</file>