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1"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9817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40"/>
          </a:xfrm>
          <a:prstGeom prst="rect"/>
          <a:noFill/>
        </p:spPr>
        <p:txBody>
          <a:bodyPr anchor="t" bIns="45720" lIns="91440" rIns="91440" rtlCol="0" tIns="45720" wrap="square">
            <a:spAutoFit/>
          </a:bodyPr>
          <a:p>
            <a:r>
              <a:rPr dirty="0" sz="2400" lang="en-US"/>
              <a:t>STUDENT NAME: </a:t>
            </a:r>
            <a:r>
              <a:rPr altLang="en-IN" dirty="0" sz="2400" lang="en-US"/>
              <a:t>M</a:t>
            </a:r>
            <a:r>
              <a:rPr altLang="en-IN" dirty="0" sz="2400" lang="en-US"/>
              <a:t>E</a:t>
            </a:r>
            <a:r>
              <a:rPr altLang="en-IN" dirty="0" sz="2400" lang="en-US"/>
              <a:t>R</a:t>
            </a:r>
            <a:r>
              <a:rPr altLang="en-IN" dirty="0" sz="2400" lang="en-US"/>
              <a:t>V</a:t>
            </a:r>
            <a:r>
              <a:rPr altLang="en-IN" dirty="0" sz="2400" lang="en-US"/>
              <a:t>IN </a:t>
            </a:r>
            <a:r>
              <a:rPr altLang="en-IN" dirty="0" sz="2400" lang="en-US"/>
              <a:t>A </a:t>
            </a:r>
            <a:endParaRPr altLang="en-US" lang="zh-CN"/>
          </a:p>
          <a:p>
            <a:r>
              <a:rPr dirty="0" sz="2400" lang="en-US"/>
              <a:t>REGISTER NO AND NMID: </a:t>
            </a:r>
            <a:r>
              <a:rPr dirty="0" sz="2400" lang="en-US"/>
              <a:t>2</a:t>
            </a:r>
            <a:r>
              <a:rPr altLang="en-IN" dirty="0" sz="2400" lang="en-US"/>
              <a:t>2</a:t>
            </a:r>
            <a:r>
              <a:rPr altLang="en-IN" dirty="0" sz="2400" lang="en-US"/>
              <a:t>2</a:t>
            </a:r>
            <a:r>
              <a:rPr altLang="en-IN" dirty="0" sz="2400" lang="en-US"/>
              <a:t>4</a:t>
            </a:r>
            <a:r>
              <a:rPr altLang="en-IN" dirty="0" sz="2400" lang="en-US"/>
              <a:t>0</a:t>
            </a:r>
            <a:r>
              <a:rPr altLang="en-IN" dirty="0" sz="2400" lang="en-US"/>
              <a:t>2</a:t>
            </a:r>
            <a:r>
              <a:rPr altLang="en-IN" dirty="0" sz="2400" lang="en-US"/>
              <a:t>0</a:t>
            </a:r>
            <a:r>
              <a:rPr altLang="en-IN" dirty="0" sz="2400" lang="en-US"/>
              <a:t>3</a:t>
            </a:r>
            <a:r>
              <a:rPr altLang="en-IN" dirty="0" sz="2400" lang="en-US"/>
              <a:t>3</a:t>
            </a:r>
            <a:endParaRPr dirty="0" sz="2400" lang="en-US">
              <a:cs typeface="Calibri"/>
            </a:endParaRPr>
          </a:p>
          <a:p>
            <a:r>
              <a:rPr dirty="0" sz="2400" lang="en-US"/>
              <a:t>DEPARTMENT: </a:t>
            </a:r>
            <a:r>
              <a:rPr dirty="0" sz="2400" lang="en-US"/>
              <a:t>B</a:t>
            </a:r>
            <a:r>
              <a:rPr altLang="en-IN" dirty="0" sz="2400" lang="en-US"/>
              <a:t>S</a:t>
            </a:r>
            <a:r>
              <a:rPr altLang="en-IN" dirty="0" sz="2400" lang="en-US"/>
              <a:t>C</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875021"/>
            <a:ext cx="4275179" cy="5925827"/>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sp>
        <p:nvSpPr>
          <p:cNvPr id="1048707"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pic>
        <p:nvPicPr>
          <p:cNvPr id="2097169" name=""/>
          <p:cNvPicPr>
            <a:picLocks/>
          </p:cNvPicPr>
          <p:nvPr/>
        </p:nvPicPr>
        <p:blipFill>
          <a:blip xmlns:r="http://schemas.openxmlformats.org/officeDocument/2006/relationships" r:embed="rId2"/>
          <a:srcRect l="0" t="12121" r="0" b="62372"/>
          <a:stretch>
            <a:fillRect/>
          </a:stretch>
        </p:blipFill>
        <p:spPr>
          <a:xfrm rot="0">
            <a:off x="4341854" y="3717672"/>
            <a:ext cx="4637886" cy="2102103"/>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372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102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1973579"/>
            <a:ext cx="7891160" cy="2606041"/>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2024-03-27T19:07:22Z</dcterms:created>
  <dcterms:modified xsi:type="dcterms:W3CDTF">2025-09-09T08:34:24Z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bcff9076e97a46548e474475708e32f2</vt:lpwstr>
  </property>
</Properties>
</file>