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3574-39A7-E204-A2FD-E4AABEF3E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A536A-E35D-DF8E-17FC-6F691450D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020F-25C5-37D0-E5B1-3B5D49E8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5FBB-095D-43C1-1114-BA87F34C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80A2-85F9-4213-B1D2-AA326C00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CC50-DE55-E01C-AA21-7F996C4C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282E-67D3-0521-9A20-C1ABE70D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6B7B-331C-1055-EACE-B21421B7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3C4-A07A-7E0A-8D69-C9509AEC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19B2-224C-74FB-E6C0-76EBD44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A1981-3D3B-D28A-0FAB-5BAB7CB30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54883-5195-9217-89C7-423A3E6E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0B19-CC74-A103-7836-805F7EBE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941B-A6F0-6236-60F5-6E2919BB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E298-0D99-C06D-55D2-7D66340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2544-5D1F-7E32-F4D0-BF04A940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7B2D-F413-81FA-C11A-30D66C48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9621-E9A6-0232-4949-52FDCA7B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E5C9-8570-7F1A-6C27-B06DB986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F7B2-3E63-5E8A-9126-9C197116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0A17-32C3-93C0-ACCA-391A3CE1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924D-3104-E23B-9DBB-A225A636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7F66-2361-544A-3DBB-F8034E57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C308-1C83-A42F-8CFE-7D16DD3C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281C-0D1D-7EFC-F824-F009CEF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10A5-E7DB-83D4-31A4-62EEE0AF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1BEE-D029-43E8-4580-C6382B884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CECE0-6673-19E8-BBFD-96B368AF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A75B9-03F9-9FA5-1EDA-33FC146C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F7B9E-2467-9DC3-F100-5941957D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184-9108-5DE9-06F7-89B01F4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74D7-1D5A-1F81-8F64-37A2E5AF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2C7E-9E25-5AA1-6AF7-034FB23D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3C52B-6FF4-EBDF-15F1-78E2FBD7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51E61-5535-7354-1DE7-DA67EE7E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6411F-D71A-91A5-8113-DCE9CDFAB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33359-31D6-10E0-BF31-A36FD8C4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20A42-A57F-4380-8FF9-EDABC59C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37F2C-0348-A841-798A-E487DC6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95B2-88B9-B1A6-4B83-38D620F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A5D1B-5FB6-2B78-3FE7-1B85E8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42287-2E27-D5EB-87EB-91199DC8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AC310-ED76-1550-4194-8BC2A4CB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0732C-9276-0260-B718-E1AC878D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811DB-8CED-89A1-9929-613982FE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60C2-519A-B1C7-3D5B-72101101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EDEE-A039-4608-ADFF-53FE64C1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E980-4CAB-2A8F-6EC7-C456C9F5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B3D0-B33F-8DC9-35B5-3B91F2C3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4B8F2-8B5A-ADB9-6987-9F11D33B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78625-10DE-AEAC-B7B3-5C749688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12-3FBE-570C-5853-4AA82422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D259-602A-A8EF-DBF0-83362AA3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967DB-91BF-9526-8189-552420A5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1FA8-7853-FEFB-3A38-E2928355C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B95AD-02BC-A785-5C27-31096E31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29F5-16D7-3FCD-3E0A-25367E3F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E5E7-0254-DF40-0158-304B9F26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78F8F-C66C-7B9B-3CE0-29163958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9790E-D353-7018-49DA-FFC7D6CC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4968-B1F5-66C0-8B5D-38059A6A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6111-655C-462B-92B1-F5A1E0CFC8A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0A85-AEE0-D446-7B8D-751613E1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476F-07ED-F56A-ECA9-99E51B74F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9226-C7C7-4E6E-8CAF-62F5F136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BC38-FC72-E907-91D7-82C8D42A1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FC52C-7625-186D-BC22-1ED11EF47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map and a notepad&#10;&#10;Description automatically generated">
            <a:extLst>
              <a:ext uri="{FF2B5EF4-FFF2-40B4-BE49-F238E27FC236}">
                <a16:creationId xmlns:a16="http://schemas.microsoft.com/office/drawing/2014/main" id="{1FCE8A7F-EA2F-564B-4C29-5B6830EDE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0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touching a screen&#10;&#10;Description automatically generated">
            <a:extLst>
              <a:ext uri="{FF2B5EF4-FFF2-40B4-BE49-F238E27FC236}">
                <a16:creationId xmlns:a16="http://schemas.microsoft.com/office/drawing/2014/main" id="{DF5FAE2E-95E0-72BE-823A-B630CCE3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ose-up of a diagram of a child's development&#10;&#10;Description automatically generated">
            <a:extLst>
              <a:ext uri="{FF2B5EF4-FFF2-40B4-BE49-F238E27FC236}">
                <a16:creationId xmlns:a16="http://schemas.microsoft.com/office/drawing/2014/main" id="{7AA22723-ACA1-73D4-7C97-21F8A52E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aper&#10;&#10;Description automatically generated">
            <a:extLst>
              <a:ext uri="{FF2B5EF4-FFF2-40B4-BE49-F238E27FC236}">
                <a16:creationId xmlns:a16="http://schemas.microsoft.com/office/drawing/2014/main" id="{0A695591-10BD-40DE-4FB3-27136E94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4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ty skyline at night with text&#10;&#10;Description automatically generated">
            <a:extLst>
              <a:ext uri="{FF2B5EF4-FFF2-40B4-BE49-F238E27FC236}">
                <a16:creationId xmlns:a16="http://schemas.microsoft.com/office/drawing/2014/main" id="{CDC7CC7A-6A4E-4F33-1A26-0AD68665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aper&#10;&#10;Description automatically generated">
            <a:extLst>
              <a:ext uri="{FF2B5EF4-FFF2-40B4-BE49-F238E27FC236}">
                <a16:creationId xmlns:a16="http://schemas.microsoft.com/office/drawing/2014/main" id="{3038C36B-18AB-ECD1-68B3-7B50E32A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obe with a pin on it&#10;&#10;Description automatically generated">
            <a:extLst>
              <a:ext uri="{FF2B5EF4-FFF2-40B4-BE49-F238E27FC236}">
                <a16:creationId xmlns:a16="http://schemas.microsoft.com/office/drawing/2014/main" id="{5489EF82-75C0-C195-9794-06710F5A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9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ebsite&#10;&#10;Description automatically generated">
            <a:extLst>
              <a:ext uri="{FF2B5EF4-FFF2-40B4-BE49-F238E27FC236}">
                <a16:creationId xmlns:a16="http://schemas.microsoft.com/office/drawing/2014/main" id="{6EB3550E-1162-858B-7B77-48AA2452C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china and a map of china&#10;&#10;Description automatically generated">
            <a:extLst>
              <a:ext uri="{FF2B5EF4-FFF2-40B4-BE49-F238E27FC236}">
                <a16:creationId xmlns:a16="http://schemas.microsoft.com/office/drawing/2014/main" id="{0C952FC0-EC48-5C32-6F60-F64A1673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&#10;&#10;Description automatically generated">
            <a:extLst>
              <a:ext uri="{FF2B5EF4-FFF2-40B4-BE49-F238E27FC236}">
                <a16:creationId xmlns:a16="http://schemas.microsoft.com/office/drawing/2014/main" id="{3B77373D-FCAD-0AD0-4448-1B0824D7B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hoto&#10;&#10;Description automatically generated">
            <a:extLst>
              <a:ext uri="{FF2B5EF4-FFF2-40B4-BE49-F238E27FC236}">
                <a16:creationId xmlns:a16="http://schemas.microsoft.com/office/drawing/2014/main" id="{AF64B510-48AC-4986-FD85-3242943F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t&#10;&#10;Description automatically generated">
            <a:extLst>
              <a:ext uri="{FF2B5EF4-FFF2-40B4-BE49-F238E27FC236}">
                <a16:creationId xmlns:a16="http://schemas.microsoft.com/office/drawing/2014/main" id="{5812EED2-BD25-89C0-E713-643E3AC0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　Mervyn</dc:creator>
  <cp:lastModifiedBy>Rai　Mervyn</cp:lastModifiedBy>
  <cp:revision>1</cp:revision>
  <dcterms:created xsi:type="dcterms:W3CDTF">2023-07-24T05:38:13Z</dcterms:created>
  <dcterms:modified xsi:type="dcterms:W3CDTF">2023-07-24T05:41:18Z</dcterms:modified>
</cp:coreProperties>
</file>