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57" r:id="rId7"/>
    <p:sldId id="258" r:id="rId8"/>
    <p:sldId id="259" r:id="rId9"/>
    <p:sldId id="261" r:id="rId10"/>
    <p:sldId id="260" r:id="rId11"/>
    <p:sldId id="268" r:id="rId12"/>
    <p:sldId id="264" r:id="rId13"/>
    <p:sldId id="263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6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7231-5574-0EC7-C4AB-6F0C524C7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7EAC0-6F79-DE14-17EB-A170B6BB2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6CD9-7C99-7DC7-2816-7F42EE4D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5215-CCD7-FFAC-EDAF-C75110F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1CF7-3702-5A6B-0247-159F94C5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9FC7-9AF0-63B1-5A97-25831688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E8323-ED9D-C2FA-AE24-6F0ACDDE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86BA3-0BC2-EDD4-CCBA-F0BCD2F0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99F1-C60E-8373-9500-38E4A075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AD33-BE3D-441B-DB2F-5C2ADB13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CE506-B9FC-EFA8-4161-9E56BE429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BD1EA-74F6-9DA4-A033-76CDAB8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6371-DBD4-8818-FF91-DE8257B6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D4C8-4309-2C37-62BB-FA0EEEB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BF57-7225-98F5-D936-B9D91D04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8AF2-36E2-FE02-E710-8DA47277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3042-95B8-DBC9-FF0B-D3602FD2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2AC9-56A6-0449-9A3D-E95A4C2F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CF08-1E7E-0A4A-3F5F-A3D6C7A9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DD3A-5FD2-DB17-EFEA-88D8FC0B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F5E5-90A8-C7EB-FB82-59C03A34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4E62B-0BF4-1F92-4B87-F0B52882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DB2D-E38C-C67C-79A1-9B4A3C0C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A531-F380-AA0A-60B7-8A5E87F1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25AD-27D5-675B-0FD9-B6212D92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D2A2-302E-50B7-04B3-32481CB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354E-E186-6740-D88E-A38534438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4DE50-1731-77BA-A0F8-BF6051B2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7322-167C-7976-7737-15721D9B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3A9B0-6564-4BD2-E67C-4F21D8D7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F241-6CDD-119C-57A3-0F78A1B6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6C2E-1C01-21A5-6776-AEA16777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5EF5-EB3D-B05A-03FD-6FFE2F6C0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49552-131B-B6A8-A480-F70B88073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DD91D-C0D2-481F-6BA7-244BC8181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82D45-63D4-4BDC-72F4-1045DA09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BDBE0-A462-4733-86D1-E66B959F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54A43-8A64-EC9A-EB84-07CFB97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9FD39-28A5-8C1C-73D4-628E6E68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579-23E0-453C-1FC5-BE6AED6F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18AC7-DA19-9677-ECA8-2838C307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CB194-3577-7C07-A021-F7B4BAAA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7F170-3655-DE6F-4476-D6D1A864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43347-F36C-400E-6E78-59F4EFEE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1F784-6F9C-6D41-D507-806F0C93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B2C6-F8BE-C48F-FC3C-528866C1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72DF-E47D-83B0-4C74-E3B0F323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5B23-B245-4E8C-06A6-2F910646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F1553-689E-EFB8-365B-BE39F0EF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C629-0CA9-B1C7-C231-CA566ED4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04AEF-0AFD-9970-AC95-65371C0B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0B024-518A-DA74-7AC3-5165C27F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4F7F-58FE-965D-5F5A-38C1415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0A82A-E3FE-585B-3C40-9E0AE73B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DDB49-97E7-EC08-0DBF-FE6B51FD7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712D-23E5-FCC2-589B-B49C6060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45ECC-E444-CF8E-EA4A-674A7A36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D06C-3A49-6C9B-D4BE-285581DD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A085F-5066-86C5-54B8-EBC89364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B992-9678-07A9-4482-E5EE2280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823E-E157-D4A0-0D88-6BB4F6EAA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6437-BC42-4A33-9B53-25100B85258D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F738-10BD-135C-10D6-3B50B0B21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12BF-7093-31B0-E62A-62E461F03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C6BC-BE0A-48C6-A554-1C3AF2FA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DBDD59-2438-F709-BCF3-8F3EDDA8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64" y="4009938"/>
            <a:ext cx="4556036" cy="2848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8DF79-11FF-55F6-3A32-0D7B4CB7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0852"/>
            <a:ext cx="9144000" cy="1636295"/>
          </a:xfrm>
        </p:spPr>
        <p:txBody>
          <a:bodyPr>
            <a:noAutofit/>
          </a:bodyPr>
          <a:lstStyle/>
          <a:p>
            <a:r>
              <a:rPr lang="en-US" sz="12400" dirty="0">
                <a:latin typeface="Angsana New" panose="02020603050405020304" pitchFamily="18" charset="-34"/>
                <a:cs typeface="Angsana New" panose="02020603050405020304" pitchFamily="18" charset="-34"/>
              </a:rPr>
              <a:t>Character Project!</a:t>
            </a:r>
          </a:p>
        </p:txBody>
      </p:sp>
    </p:spTree>
    <p:extLst>
      <p:ext uri="{BB962C8B-B14F-4D97-AF65-F5344CB8AC3E}">
        <p14:creationId xmlns:p14="http://schemas.microsoft.com/office/powerpoint/2010/main" val="419963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598107" y="0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641AE-C498-7BC8-4C63-177483F8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5800"/>
            <a:ext cx="1219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438608" y="-28770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9DAD-67ED-36C3-E521-941D3537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550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7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438608" y="-28770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474FF-9516-2C3E-8ABE-3391BC3F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116"/>
            <a:ext cx="121920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5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438608" y="-28770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D564B-6183-A3D5-6747-79A51D75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438608" y="-28770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AC30B-D589-EC18-DD7C-AED1F22D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2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381702" y="-9386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A0773-52B8-A642-4236-B200ABF5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4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542002" y="-9386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8567D-FA42-C731-5085-65A8B90D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550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542002" y="-9386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DECE2-1A1C-DE17-54FA-48AFC26C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1" y="707997"/>
            <a:ext cx="12192000" cy="61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542002" y="-9386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3B4EC-27BB-D935-1C60-8A4797D0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542002" y="-9386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10896-DC39-0950-7CEE-FDD8F1B6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5F3C-D9E4-DDD9-A0F7-205B8F2C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600" dirty="0"/>
              <a:t>เป้าหมาย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D022-60DA-F586-0EFE-E925E546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4800" dirty="0">
                <a:cs typeface="+mj-cs"/>
              </a:rPr>
              <a:t>เพื่อสร้างเว็บเพจที่สามารถสร้าง และ ปรับแต่งตัวละครได้เพื่อสร้างเว็บเพจที่แสดงข้อมูลที่เกี่ยวข้องกับตัวเองได้</a:t>
            </a:r>
          </a:p>
          <a:p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461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542002" y="-9386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883BE-1E3D-B55B-ED75-554F107A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95450"/>
            <a:ext cx="10734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6E3-CD90-F793-F0AD-1F3F449D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Problem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7D5F-6901-3385-3B9C-3A965173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0" i="0" dirty="0">
                <a:effectLst/>
                <a:latin typeface="Söhne"/>
              </a:rPr>
              <a:t>There are delays in completing work in each Sprint.</a:t>
            </a:r>
          </a:p>
          <a:p>
            <a:pPr marL="0" indent="0">
              <a:buNone/>
            </a:pPr>
            <a:endParaRPr lang="en-US" sz="36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3600" b="0" i="0" dirty="0">
                <a:effectLst/>
                <a:latin typeface="Söhne"/>
              </a:rPr>
              <a:t>There are issues in work such as knowledge and abilities.</a:t>
            </a:r>
          </a:p>
          <a:p>
            <a:pPr marL="0" indent="0">
              <a:buNone/>
            </a:pPr>
            <a:endParaRPr lang="en-US" sz="3600" dirty="0">
              <a:latin typeface="Söhne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600" b="0" i="0" dirty="0">
                <a:effectLst/>
                <a:latin typeface="Söhne"/>
              </a:rPr>
              <a:t>There are problems with design and planning such as the use and coordination of colors, organizing the components of functions, buttons, and other tool usage, etc.</a:t>
            </a:r>
            <a:endParaRPr lang="en-US" sz="4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14D68-FD25-2631-0AC3-1D1609548706}"/>
              </a:ext>
            </a:extLst>
          </p:cNvPr>
          <p:cNvSpPr txBox="1"/>
          <p:nvPr/>
        </p:nvSpPr>
        <p:spPr>
          <a:xfrm>
            <a:off x="10066788" y="6127234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brain dead!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6B199-4804-35E5-159C-7B811D6F5787}"/>
              </a:ext>
            </a:extLst>
          </p:cNvPr>
          <p:cNvSpPr txBox="1"/>
          <p:nvPr/>
        </p:nvSpPr>
        <p:spPr>
          <a:xfrm>
            <a:off x="1988191" y="11667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</a:t>
            </a:r>
            <a:r>
              <a:rPr lang="en-US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avatarmaker</a:t>
            </a:r>
            <a:r>
              <a:rPr lang="en-US" sz="1100" dirty="0">
                <a:latin typeface="Angsana New" panose="02020603050405020304" pitchFamily="18" charset="-34"/>
                <a:cs typeface="Angsana New" panose="02020603050405020304" pitchFamily="18" charset="-34"/>
              </a:rPr>
              <a:t>.com/</a:t>
            </a:r>
          </a:p>
        </p:txBody>
      </p:sp>
    </p:spTree>
    <p:extLst>
      <p:ext uri="{BB962C8B-B14F-4D97-AF65-F5344CB8AC3E}">
        <p14:creationId xmlns:p14="http://schemas.microsoft.com/office/powerpoint/2010/main" val="278468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EED5-159A-692B-0709-EFFA3F9A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R</a:t>
            </a:r>
            <a:r>
              <a:rPr lang="en-US" b="0" i="0" dirty="0">
                <a:effectLst/>
                <a:latin typeface="Söhne"/>
              </a:rPr>
              <a:t>emains and problem.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B3F7-264A-D934-F50D-0BD07A95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UD in CRUD, now there is now such thing as U and 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3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D092-465C-B169-2AAA-C994F89D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7970"/>
          </a:xfrm>
        </p:spPr>
        <p:txBody>
          <a:bodyPr>
            <a:normAutofit/>
          </a:bodyPr>
          <a:lstStyle/>
          <a:p>
            <a:pPr algn="ctr"/>
            <a:r>
              <a:rPr lang="en-US" sz="21500" dirty="0">
                <a:latin typeface="Angsana New" panose="02020603050405020304" pitchFamily="18" charset="-34"/>
                <a:cs typeface="Angsana New" panose="02020603050405020304" pitchFamily="18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10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A9E4-2FB7-3032-F306-13672DB4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600" dirty="0">
                <a:effectLst/>
                <a:ea typeface="Calibri" panose="020F0502020204030204" pitchFamily="34" charset="0"/>
              </a:rPr>
              <a:t>กลุ่มผู้ใช้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95ED-310D-5096-046D-2C3286DA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17 – 40 ปี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37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759F-CE0D-09A1-FF73-E512242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8" y="-340727"/>
            <a:ext cx="11919284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Expectation Work, Plan and Scope vs Reality Work, Plan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6372-2603-D8F6-181E-1D501803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021" y="630487"/>
            <a:ext cx="6104021" cy="67328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  <a:cs typeface="+mj-cs"/>
              </a:rPr>
              <a:t>Login/register page: can login create new account and recover password.</a:t>
            </a:r>
          </a:p>
          <a:p>
            <a:r>
              <a:rPr lang="en-US" sz="2400" dirty="0">
                <a:latin typeface="+mj-lt"/>
                <a:cs typeface="+mj-cs"/>
              </a:rPr>
              <a:t>Homepage: can navigate to Profile, Store, Inventory and Daily login page.</a:t>
            </a:r>
          </a:p>
          <a:p>
            <a:r>
              <a:rPr lang="en-US" sz="2400" dirty="0">
                <a:latin typeface="+mj-lt"/>
                <a:cs typeface="+mj-cs"/>
              </a:rPr>
              <a:t>Profile page:</a:t>
            </a:r>
            <a:r>
              <a:rPr lang="th-TH" sz="2400" dirty="0">
                <a:latin typeface="+mj-lt"/>
                <a:cs typeface="+mj-cs"/>
              </a:rPr>
              <a:t> </a:t>
            </a:r>
            <a:r>
              <a:rPr lang="en-US" sz="2400" dirty="0">
                <a:latin typeface="+mj-lt"/>
                <a:cs typeface="+mj-cs"/>
              </a:rPr>
              <a:t>Show user info, user can go to edit avatar and bio.</a:t>
            </a:r>
          </a:p>
          <a:p>
            <a:r>
              <a:rPr lang="en-US" sz="2400" dirty="0">
                <a:latin typeface="+mj-lt"/>
                <a:cs typeface="+mj-cs"/>
              </a:rPr>
              <a:t>Edit Avatar page: show user avatar, user can change avatar</a:t>
            </a:r>
          </a:p>
          <a:p>
            <a:r>
              <a:rPr lang="en-US" sz="2400" dirty="0">
                <a:latin typeface="+mj-lt"/>
                <a:cs typeface="+mj-cs"/>
              </a:rPr>
              <a:t>Edit Description page: user can change their description</a:t>
            </a:r>
          </a:p>
          <a:p>
            <a:r>
              <a:rPr lang="en-US" sz="2400" dirty="0">
                <a:latin typeface="+mj-lt"/>
                <a:cs typeface="+mj-cs"/>
              </a:rPr>
              <a:t>Store page: user can go through all of the </a:t>
            </a:r>
            <a:r>
              <a:rPr lang="en-US" sz="2400" dirty="0" err="1">
                <a:latin typeface="+mj-lt"/>
                <a:cs typeface="+mj-cs"/>
              </a:rPr>
              <a:t>Avatarparts</a:t>
            </a:r>
            <a:r>
              <a:rPr lang="en-US" sz="2400" dirty="0">
                <a:latin typeface="+mj-lt"/>
                <a:cs typeface="+mj-cs"/>
              </a:rPr>
              <a:t> that we provided!</a:t>
            </a:r>
          </a:p>
          <a:p>
            <a:r>
              <a:rPr lang="en-US" sz="2400" dirty="0">
                <a:latin typeface="+mj-lt"/>
                <a:cs typeface="+mj-cs"/>
              </a:rPr>
              <a:t>Daily login page: user can get their money or coin here</a:t>
            </a:r>
          </a:p>
          <a:p>
            <a:r>
              <a:rPr lang="en-US" sz="2400" dirty="0">
                <a:latin typeface="+mj-lt"/>
                <a:cs typeface="+mj-cs"/>
              </a:rPr>
              <a:t>Inventory page: user can go through all of the user </a:t>
            </a:r>
            <a:r>
              <a:rPr lang="en-US" sz="2400" dirty="0" err="1">
                <a:latin typeface="+mj-lt"/>
                <a:cs typeface="+mj-cs"/>
              </a:rPr>
              <a:t>Avatarparts</a:t>
            </a:r>
            <a:r>
              <a:rPr lang="en-US" sz="2400" dirty="0">
                <a:latin typeface="+mj-lt"/>
                <a:cs typeface="+mj-cs"/>
              </a:rPr>
              <a:t> that user already purchase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234EC6-7250-B4AB-83F7-0A6D3F2A6B69}"/>
              </a:ext>
            </a:extLst>
          </p:cNvPr>
          <p:cNvSpPr txBox="1">
            <a:spLocks/>
          </p:cNvSpPr>
          <p:nvPr/>
        </p:nvSpPr>
        <p:spPr>
          <a:xfrm>
            <a:off x="6087979" y="614445"/>
            <a:ext cx="6104021" cy="6243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latin typeface="+mj-lt"/>
                <a:cs typeface="Angsana New" panose="02020603050405020304" pitchFamily="18" charset="-34"/>
              </a:rPr>
              <a:t>Login/register page: can login, can make a new account.</a:t>
            </a:r>
          </a:p>
          <a:p>
            <a:r>
              <a:rPr lang="en-US" sz="2700" dirty="0">
                <a:latin typeface="+mj-lt"/>
                <a:cs typeface="Angsana New" panose="02020603050405020304" pitchFamily="18" charset="-34"/>
              </a:rPr>
              <a:t>Homepage: can navigate to Profile and  Store.</a:t>
            </a:r>
          </a:p>
          <a:p>
            <a:r>
              <a:rPr lang="en-US" sz="2700" dirty="0">
                <a:latin typeface="+mj-lt"/>
                <a:cs typeface="Angsana New" panose="02020603050405020304" pitchFamily="18" charset="-34"/>
              </a:rPr>
              <a:t>Profile page: Show user info, user can go to edit avatar and bio.</a:t>
            </a:r>
          </a:p>
          <a:p>
            <a:r>
              <a:rPr lang="en-US" sz="2700" dirty="0">
                <a:latin typeface="+mj-lt"/>
                <a:cs typeface="Angsana New" panose="02020603050405020304" pitchFamily="18" charset="-34"/>
              </a:rPr>
              <a:t>Edit Avatar page: show user avatar, user can change avatar and save to user pc but it will not update the user avatar in the web</a:t>
            </a:r>
          </a:p>
          <a:p>
            <a:r>
              <a:rPr lang="en-US" sz="2700" dirty="0">
                <a:latin typeface="+mj-lt"/>
                <a:cs typeface="Angsana New" panose="02020603050405020304" pitchFamily="18" charset="-34"/>
              </a:rPr>
              <a:t>Edit Description page: user can’t change their description</a:t>
            </a:r>
          </a:p>
          <a:p>
            <a:r>
              <a:rPr lang="en-US" sz="2700" dirty="0">
                <a:latin typeface="+mj-lt"/>
                <a:cs typeface="Angsana New" panose="02020603050405020304" pitchFamily="18" charset="-34"/>
              </a:rPr>
              <a:t>Store page: user can go through all of the </a:t>
            </a:r>
            <a:r>
              <a:rPr lang="en-US" sz="2700" dirty="0" err="1">
                <a:latin typeface="+mj-lt"/>
                <a:cs typeface="Angsana New" panose="02020603050405020304" pitchFamily="18" charset="-34"/>
              </a:rPr>
              <a:t>Avatarparts</a:t>
            </a:r>
            <a:r>
              <a:rPr lang="en-US" sz="2700" dirty="0">
                <a:latin typeface="+mj-lt"/>
                <a:cs typeface="Angsana New" panose="02020603050405020304" pitchFamily="18" charset="-34"/>
              </a:rPr>
              <a:t> that we provided!... Only 3 now..</a:t>
            </a:r>
          </a:p>
        </p:txBody>
      </p:sp>
    </p:spTree>
    <p:extLst>
      <p:ext uri="{BB962C8B-B14F-4D97-AF65-F5344CB8AC3E}">
        <p14:creationId xmlns:p14="http://schemas.microsoft.com/office/powerpoint/2010/main" val="26523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A9E4-2FB7-3032-F306-13672DB4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ea typeface="Calibri" panose="020F0502020204030204" pitchFamily="34" charset="0"/>
              </a:rPr>
              <a:t>Use case</a:t>
            </a:r>
            <a:endParaRPr lang="en-US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CD2679-1EAC-1B9A-384A-484A96AF3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88" y="1445430"/>
            <a:ext cx="5561624" cy="5249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04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F7873-C08E-CDA7-BB0D-2308AD92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12192000" cy="614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268690" y="3314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Homepage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42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324795" y="0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Searching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FFA92-882C-C6E2-7812-BDCECFFC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150"/>
            <a:ext cx="12192000" cy="61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3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324795" y="9664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Searching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B52A-499E-7BBB-8D63-3E87B35E4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4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47F86-CF59-CB5C-8524-5278E9177BD8}"/>
              </a:ext>
            </a:extLst>
          </p:cNvPr>
          <p:cNvSpPr txBox="1"/>
          <p:nvPr/>
        </p:nvSpPr>
        <p:spPr>
          <a:xfrm>
            <a:off x="5598107" y="0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1476-6003-F0E1-B821-3EE1E8B8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886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0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353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Angsana New</vt:lpstr>
      <vt:lpstr>Arial</vt:lpstr>
      <vt:lpstr>Calibri</vt:lpstr>
      <vt:lpstr>Calibri Light</vt:lpstr>
      <vt:lpstr>Söhne</vt:lpstr>
      <vt:lpstr>Office Theme</vt:lpstr>
      <vt:lpstr>Character Project!</vt:lpstr>
      <vt:lpstr>เป้าหมาย</vt:lpstr>
      <vt:lpstr>กลุ่มผู้ใช้</vt:lpstr>
      <vt:lpstr>Expectation Work, Plan and Scope vs Reality Work, Plan and Scope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Encounter</vt:lpstr>
      <vt:lpstr>Remains and problem.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Project…</dc:title>
  <dc:creator>Kantinan Boonyingsathit</dc:creator>
  <cp:lastModifiedBy>Kantinan Boonyingsathit</cp:lastModifiedBy>
  <cp:revision>4</cp:revision>
  <dcterms:created xsi:type="dcterms:W3CDTF">2023-02-14T17:30:11Z</dcterms:created>
  <dcterms:modified xsi:type="dcterms:W3CDTF">2023-03-12T15:22:23Z</dcterms:modified>
</cp:coreProperties>
</file>