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ECC6067-2563-BFE6-2DCE-EC0A4B70E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3547E89-74AF-8741-13D0-9F8ACE562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B9716EE-090D-F643-7D81-3D615601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02B-A3F0-4725-83C8-B38F196058A1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45AA10C-0AD4-70CC-C657-6E73A43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27EC0BD-2F54-4AC4-3A2B-5BA2B893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A3AE-EAE4-48ED-AD8A-9A3072A72C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250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2EA84A-928C-02E2-EDCB-939B60C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ED60073-2F27-0CEB-4261-95EA48B2D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E388E1-9E71-E892-E6E9-6306DF0B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02B-A3F0-4725-83C8-B38F196058A1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FDE1850-A446-5C64-D0C4-85E5A067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712AAEF-B562-9E53-872D-EE65CA92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A3AE-EAE4-48ED-AD8A-9A3072A72C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2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FA60E100-9E64-B4EF-4605-F4BCCC884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D86252B-E462-AB0D-7E05-69A759C79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BEC602E-CF71-6D3B-30E9-BD50A541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02B-A3F0-4725-83C8-B38F196058A1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2654F64-C1C3-E82B-68DE-2F61868E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B7C631C-20A5-B8A9-DFAD-2A756FE3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A3AE-EAE4-48ED-AD8A-9A3072A72C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27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3EBF271-152D-FD48-DE88-382D3768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7DCB60-769D-F01A-1172-BEBEF33F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B6DA587-1BAB-C442-8128-7466E2F9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02B-A3F0-4725-83C8-B38F196058A1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7F63D8C-93CA-1CEA-58FE-8CC75DA3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0DCF5EA-17F9-1637-87B4-D1C91CE3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A3AE-EAE4-48ED-AD8A-9A3072A72C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60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F1CA73-C562-EFAC-EF85-29C8E837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4F85495-9F16-2DCC-DEA4-D23B43227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4EFD5F2-7AD5-9A86-A3FE-C7AFF78E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02B-A3F0-4725-83C8-B38F196058A1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00A7B06-7C3A-88AE-B003-066C44F3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F3B899C-1418-7C8D-DFA8-9968EF4B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A3AE-EAE4-48ED-AD8A-9A3072A72C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213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14C9AE5-61AB-D798-EABC-EEA4A581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ECFA4CD-E806-B245-1525-8660C6320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D574C2D-2F84-F143-8B21-8AF532BE6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3F5DB5D-C3CB-98EB-87B8-D6F95DF5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02B-A3F0-4725-83C8-B38F196058A1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7051EE0-4244-1558-D4EF-5872280A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EC2A57D-F7AA-7C20-20A0-70447A03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A3AE-EAE4-48ED-AD8A-9A3072A72C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360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8C52C0-AFA5-8022-5A6F-60174436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89EA567-76D2-82D8-0509-93D487D4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C7F0C8A-958A-69D6-9542-75F0412E4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3FBF1D6-37D9-9235-512B-E726C8716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215511F-F5A9-D184-FC09-01E2A468D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6CACEFB-8E70-54CD-28E6-FEAF14FE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02B-A3F0-4725-83C8-B38F196058A1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5829B868-6137-325D-9A06-34331EA6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1BF9409-56F7-7DE0-2327-FE230D68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A3AE-EAE4-48ED-AD8A-9A3072A72C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023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9F7E32-691A-B574-1696-9ABBFB75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5E59BA8-1048-3878-1587-D42EC7F4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02B-A3F0-4725-83C8-B38F196058A1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F477F74-4AEB-D0BE-5D53-4443D748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BB1E3A0-2A35-5BB8-1BD0-05718A84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A3AE-EAE4-48ED-AD8A-9A3072A72C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276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9C5AC6F-CA74-624C-DD8F-FD4274B1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02B-A3F0-4725-83C8-B38F196058A1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87BD1D9-0C84-1DAB-CA89-D69D707C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8FDC5FD-39EF-FC42-2309-D8D8EB4B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A3AE-EAE4-48ED-AD8A-9A3072A72C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467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88BDA3-2734-9355-0546-CDD28AC2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3BDB364-E6AC-F1C7-55D9-DC2E2951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53C5CAE-3A58-E08A-2DFB-6862B304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10051FA-51B4-20F5-40D0-8360592D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02B-A3F0-4725-83C8-B38F196058A1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7B63FD4-137F-269E-4F8B-5CE44FBB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4A0926F-E4F3-B9A1-29E2-5937D7E1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A3AE-EAE4-48ED-AD8A-9A3072A72C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963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E5BDF48-5E77-AF9B-6F37-455BA80C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5062948-7C38-B68E-D54B-C76ABA189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C721015-00B8-3CAC-C668-223B768CB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BDC15F5-3817-C9B9-FBEF-D31590FC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902B-A3F0-4725-83C8-B38F196058A1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31C99A5-F19F-66C3-5555-669B58C7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95C108B-9772-A31F-A7C9-1CF74B1D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A3AE-EAE4-48ED-AD8A-9A3072A72C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582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E962E2A-A5C4-9409-42E7-5A3FB63F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C4A67BF-BEBE-61F6-6B18-9621FC9C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CC6D54C-F4B8-81F5-1F98-6234798D3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C902B-A3F0-4725-83C8-B38F196058A1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1E02C0F-3EA2-D272-8147-208EC5EA7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2E0ABEF-FEBB-2BC3-71A9-E0418E550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20A3AE-EAE4-48ED-AD8A-9A3072A72C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206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50857A3-F8B5-6C56-1B2B-85BD9084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449"/>
            <a:ext cx="9144000" cy="2387600"/>
          </a:xfrm>
        </p:spPr>
        <p:txBody>
          <a:bodyPr/>
          <a:lstStyle/>
          <a:p>
            <a:r>
              <a:rPr lang="en-US" dirty="0"/>
              <a:t>WebApp With Docker EC2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2606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780D34-A5F7-4EB9-23C6-741DF632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EC2</a:t>
            </a: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020F86B-4D15-BA08-6843-5F06DA8E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542" y="497032"/>
            <a:ext cx="5848258" cy="58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7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47D80E-78A1-F8C6-7362-7FC9F43E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data (startup run command)</a:t>
            </a:r>
            <a:endParaRPr lang="th-TH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6490262F-33DE-497B-05E2-8EF3E841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36" y="2368244"/>
            <a:ext cx="10039927" cy="21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5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9693966-0448-8FE8-E44C-365E069A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r>
              <a:rPr lang="en-US" dirty="0"/>
              <a:t>Script Automation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55C7AFA-B88D-C111-E03E-33DF43D3F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615" y="1338536"/>
            <a:ext cx="10282770" cy="4847476"/>
          </a:xfrm>
        </p:spPr>
      </p:pic>
    </p:spTree>
    <p:extLst>
      <p:ext uri="{BB962C8B-B14F-4D97-AF65-F5344CB8AC3E}">
        <p14:creationId xmlns:p14="http://schemas.microsoft.com/office/powerpoint/2010/main" val="14670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A0F5204-FD8C-086D-5654-0EC5788D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8042"/>
            <a:ext cx="10515600" cy="70191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dirty="0"/>
              <a:t>2 minutes 30 second Average Startup time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271985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2EC5D0F-B4D9-FBDC-DE98-2596EB782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78" y="1701564"/>
            <a:ext cx="11524644" cy="34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8004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แบบจอกว้าง</PresentationFormat>
  <Paragraphs>5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ธีมของ Office</vt:lpstr>
      <vt:lpstr>WebApp With Docker EC2 </vt:lpstr>
      <vt:lpstr>EC2</vt:lpstr>
      <vt:lpstr>User data (startup run command)</vt:lpstr>
      <vt:lpstr>Script Automation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 With Docker EC2 </dc:title>
  <dc:creator>Kantinan Boonyingsathit</dc:creator>
  <cp:lastModifiedBy>Kantinan Boonyingsathit</cp:lastModifiedBy>
  <cp:revision>1</cp:revision>
  <dcterms:created xsi:type="dcterms:W3CDTF">2024-02-19T17:11:18Z</dcterms:created>
  <dcterms:modified xsi:type="dcterms:W3CDTF">2024-02-19T17:27:18Z</dcterms:modified>
</cp:coreProperties>
</file>