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yam GHULAM" userId="8e9119aebb0d8aa4" providerId="LiveId" clId="{FBEEED8B-1F3C-4CF8-881C-81F5829EDF4A}"/>
    <pc:docChg chg="modSld">
      <pc:chgData name="Meryam GHULAM" userId="8e9119aebb0d8aa4" providerId="LiveId" clId="{FBEEED8B-1F3C-4CF8-881C-81F5829EDF4A}" dt="2021-12-12T17:31:29.972" v="0" actId="5793"/>
      <pc:docMkLst>
        <pc:docMk/>
      </pc:docMkLst>
      <pc:sldChg chg="modSp mod">
        <pc:chgData name="Meryam GHULAM" userId="8e9119aebb0d8aa4" providerId="LiveId" clId="{FBEEED8B-1F3C-4CF8-881C-81F5829EDF4A}" dt="2021-12-12T17:31:29.972" v="0" actId="5793"/>
        <pc:sldMkLst>
          <pc:docMk/>
          <pc:sldMk cId="3202777035" sldId="258"/>
        </pc:sldMkLst>
        <pc:spChg chg="mod">
          <ac:chgData name="Meryam GHULAM" userId="8e9119aebb0d8aa4" providerId="LiveId" clId="{FBEEED8B-1F3C-4CF8-881C-81F5829EDF4A}" dt="2021-12-12T17:31:29.972" v="0" actId="5793"/>
          <ac:spMkLst>
            <pc:docMk/>
            <pc:sldMk cId="3202777035" sldId="258"/>
            <ac:spMk id="3" creationId="{948BBB95-C0B7-4BC0-95EB-24F8BB0AD5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50D62-8C90-48D8-99C9-4B422126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57120C-EE7C-451E-B544-DC2743FF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C00DC2-F775-4A0B-B023-88238166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633E3-5EAD-4948-A1E9-AFCFB375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5FF23-3F46-4BFD-B8D7-06377244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EF2B6-3E24-4854-8E62-1F4BFD8B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1F79C-049F-41D1-9E2B-C9129E3C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C9C97-06DD-4A72-ADD8-E0C9F363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26AE1-7BAC-4489-BC70-9696E014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D5D1EE-C780-4A65-B65A-D78D9B6C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1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8A63E2-C2FF-4B86-A135-AE55D3F2C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526505-C921-413E-8C93-17D462396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EA7A2-4446-478B-BB2C-7DDA262F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0F4A9-1656-4027-B3C6-7E6A3CB0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531D3-95AF-4BF7-8D80-E1AEABA9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1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EE4C3-3CA5-4235-981E-58E28F21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B63E-A322-460A-A8C0-CAF7EE53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7B097-C529-41E8-8C05-F2C14319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AC04B-427F-4385-B367-1C4F1B59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7D18A-A899-423D-95B7-01BCC74A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54FAB-A6CB-4ABD-82D3-E83A6AFA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83B214-53CB-40A8-80FD-DF95C364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7B21F-08AD-4774-8179-EF8C9D77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F1C9F-4D63-4FE2-823B-84F289C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8A05E-E40D-40E1-850A-B1A44F90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1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DBA69-9597-4465-B67F-2F7AC65E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018F7-EE17-4712-B49B-0595457E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D43B2F-6A6E-49A8-9125-6AD10880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0D57AD-0BC4-4B23-BFCB-DC650055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9FB61-B211-47D2-AF1C-A102DCEF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A15CC-4987-4EEB-8836-BF0FBD84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67868-5424-4B14-9F47-24620A63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58894A-F254-473A-A25A-26172EF4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D41DB1-FED6-4F2B-882F-1CBB6343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C3232F-E4F7-41ED-8BFF-0765D32B5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BFFD5C-C2D8-4C5C-8577-BC7FE6CAB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703D21-3AE3-4285-B513-0BF008A2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96EC2A-BE32-475A-B8E2-94DAD707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90F8EA-E2C5-4D10-87CA-FED8445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2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1B19B-C68D-47C6-AC56-606CD292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E37632-698B-406F-9708-0E7EF0D7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93620C-BA0E-4284-A93E-BCD3C287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AFFF9A-A63C-406F-AFCF-F2DDEB7D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2E57DA-C1FF-4468-BAC6-1B43EBDA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F2940F-71D8-4CCE-95D4-AAA9CC9D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4E9726-1448-4FB0-8F96-7BD4EDE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8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967BF-2EF1-48BF-9477-659B2FF4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FD754-8F6C-4C51-BB9B-BB2E09EC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3C5915-F117-4B0A-B4DA-EB6EA43B7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1069B0-25F0-4B37-A61F-78E16376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09EEFB-A5D9-4BAE-9A6A-33F9282D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193DE7-608F-40BD-83CD-DAEE2A2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8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24EC6-3B61-4F4F-8ACC-15EAC032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FE3C01-5642-4A56-8D26-8AE99EB60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09E84-F6BE-4BCB-A70A-A475673E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68A84-2A35-41CC-8320-182D3CD6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CCC3D-33B3-4397-BE53-48E317EC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6440A7-6BFD-40E8-ABA2-AA089CAB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791AF2-C99C-445F-BCC1-9228FADB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A67A9-7D22-4953-9AC0-C8233B79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50733-3787-4365-9198-4AAD60E5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77DF-CAB0-4B3C-B9DD-ECA38B6371A1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123C37-235B-4060-9DCC-7DBD45BBD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CD521-9C2E-4239-BD74-5CDC79E1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D8BC-6DDF-4352-AAC0-0838CA6A03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E38EFB-CEC2-4835-9EF4-C00C91FF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524000"/>
            <a:ext cx="6076950" cy="381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AB33951-E3C6-4EFB-83AA-4AE100C4EBEB}"/>
              </a:ext>
            </a:extLst>
          </p:cNvPr>
          <p:cNvSpPr txBox="1"/>
          <p:nvPr/>
        </p:nvSpPr>
        <p:spPr>
          <a:xfrm>
            <a:off x="2347415" y="641445"/>
            <a:ext cx="723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la croisière des saveurs</a:t>
            </a:r>
          </a:p>
        </p:txBody>
      </p:sp>
    </p:spTree>
    <p:extLst>
      <p:ext uri="{BB962C8B-B14F-4D97-AF65-F5344CB8AC3E}">
        <p14:creationId xmlns:p14="http://schemas.microsoft.com/office/powerpoint/2010/main" val="168958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1BC0D-19A0-494D-874B-2A112D30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59B467-10D2-417E-9D49-862D5EF01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07" y="1756097"/>
            <a:ext cx="4201841" cy="236238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12CF9C-5128-47C5-B638-19E7C2D29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6" y="1756097"/>
            <a:ext cx="4449170" cy="2501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F446028-854B-4CEA-9994-B44573FF8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7" y="4322943"/>
            <a:ext cx="4449170" cy="22405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22B699-C266-4EDC-86C3-3F7A5466B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07" y="4245590"/>
            <a:ext cx="4201841" cy="23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ADBE0-7FA8-4D7E-9284-66182A17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 des recettes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BBB95-C0B7-4BC0-95EB-24F8BB0A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7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1DE53-68D8-4D7B-8527-D13CB1E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3BE44-9282-4E02-AF90-47FCC0EE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29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22FFD-70ED-4958-B7B1-76DFF1B2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4F008-BD5E-4221-AA49-89DA35E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5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05FE-0A82-4728-9966-5FEE10AD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77426-8755-423F-92E4-7391568E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9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941E-6A6F-47AD-8434-4211A05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931B-6FD4-4740-93AB-B58DAF09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5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</Words>
  <Application>Microsoft Office PowerPoint</Application>
  <PresentationFormat>Grand écran</PresentationFormat>
  <Paragraphs>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Page d’accueil</vt:lpstr>
      <vt:lpstr>Pages des recettes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Ghulam Wiass</dc:creator>
  <cp:lastModifiedBy>Ghulam Wiass</cp:lastModifiedBy>
  <cp:revision>1</cp:revision>
  <dcterms:created xsi:type="dcterms:W3CDTF">2021-12-12T13:45:56Z</dcterms:created>
  <dcterms:modified xsi:type="dcterms:W3CDTF">2021-12-12T17:31:39Z</dcterms:modified>
</cp:coreProperties>
</file>