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5"/>
  </p:notesMasterIdLst>
  <p:sldIdLst>
    <p:sldId id="256" r:id="rId2"/>
    <p:sldId id="257" r:id="rId3"/>
    <p:sldId id="258" r:id="rId4"/>
    <p:sldId id="259" r:id="rId5"/>
    <p:sldId id="260" r:id="rId6"/>
    <p:sldId id="261" r:id="rId7"/>
    <p:sldId id="262" r:id="rId8"/>
    <p:sldId id="266" r:id="rId9"/>
    <p:sldId id="277" r:id="rId10"/>
    <p:sldId id="270" r:id="rId11"/>
    <p:sldId id="279" r:id="rId12"/>
    <p:sldId id="293" r:id="rId13"/>
    <p:sldId id="282" r:id="rId14"/>
    <p:sldId id="280" r:id="rId15"/>
    <p:sldId id="283" r:id="rId16"/>
    <p:sldId id="285" r:id="rId17"/>
    <p:sldId id="287" r:id="rId18"/>
    <p:sldId id="288" r:id="rId19"/>
    <p:sldId id="289" r:id="rId20"/>
    <p:sldId id="294" r:id="rId21"/>
    <p:sldId id="295" r:id="rId22"/>
    <p:sldId id="291" r:id="rId23"/>
    <p:sldId id="292" r:id="rId24"/>
  </p:sldIdLst>
  <p:sldSz cx="9144000" cy="5143500" type="screen16x9"/>
  <p:notesSz cx="6858000" cy="9144000"/>
  <p:embeddedFontLst>
    <p:embeddedFont>
      <p:font typeface="Fjalla One" panose="020B0604020202020204" charset="0"/>
      <p:regular r:id="rId26"/>
    </p:embeddedFont>
    <p:embeddedFont>
      <p:font typeface="Barlow Semi Condensed SemiBold" panose="020B0604020202020204" charset="0"/>
      <p:regular r:id="rId27"/>
      <p:bold r:id="rId28"/>
      <p:italic r:id="rId29"/>
      <p:boldItalic r:id="rId30"/>
    </p:embeddedFont>
    <p:embeddedFont>
      <p:font typeface="Barlow Semi Condensed Medium" panose="020B0604020202020204" charset="0"/>
      <p:regular r:id="rId31"/>
      <p:bold r:id="rId32"/>
      <p:italic r:id="rId33"/>
      <p:boldItalic r:id="rId34"/>
    </p:embeddedFont>
    <p:embeddedFont>
      <p:font typeface="Barlow Semi Condensed" panose="020B0604020202020204" charset="0"/>
      <p:regular r:id="rId35"/>
      <p:bold r:id="rId36"/>
      <p:italic r:id="rId37"/>
      <p:boldItalic r:id="rId38"/>
    </p:embeddedFont>
    <p:embeddedFont>
      <p:font typeface="Barlow Semi Condensed Ligh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DF5DDA-416B-40CC-81C7-41E4AD87C815}">
  <a:tblStyle styleId="{79DF5DDA-416B-40CC-81C7-41E4AD87C8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30" d="100"/>
          <a:sy n="130" d="100"/>
        </p:scale>
        <p:origin x="8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4"/>
        <p:cNvGrpSpPr/>
        <p:nvPr/>
      </p:nvGrpSpPr>
      <p:grpSpPr>
        <a:xfrm>
          <a:off x="0" y="0"/>
          <a:ext cx="0" cy="0"/>
          <a:chOff x="0" y="0"/>
          <a:chExt cx="0" cy="0"/>
        </a:xfrm>
      </p:grpSpPr>
      <p:sp>
        <p:nvSpPr>
          <p:cNvPr id="1715" name="Google Shape;17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6" name="Google Shape;17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12fb54a2055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12fb54a2055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g8714a43093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6" name="Google Shape;2276;g8714a43093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0"/>
        <p:cNvGrpSpPr/>
        <p:nvPr/>
      </p:nvGrpSpPr>
      <p:grpSpPr>
        <a:xfrm>
          <a:off x="0" y="0"/>
          <a:ext cx="0" cy="0"/>
          <a:chOff x="0" y="0"/>
          <a:chExt cx="0" cy="0"/>
        </a:xfrm>
      </p:grpSpPr>
      <p:sp>
        <p:nvSpPr>
          <p:cNvPr id="2301" name="Google Shape;2301;g12fb54a206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2" name="Google Shape;2302;g12fb54a206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2223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0"/>
        <p:cNvGrpSpPr/>
        <p:nvPr/>
      </p:nvGrpSpPr>
      <p:grpSpPr>
        <a:xfrm>
          <a:off x="0" y="0"/>
          <a:ext cx="0" cy="0"/>
          <a:chOff x="0" y="0"/>
          <a:chExt cx="0" cy="0"/>
        </a:xfrm>
      </p:grpSpPr>
      <p:sp>
        <p:nvSpPr>
          <p:cNvPr id="2301" name="Google Shape;2301;g12fb54a206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2" name="Google Shape;2302;g12fb54a206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2"/>
        <p:cNvGrpSpPr/>
        <p:nvPr/>
      </p:nvGrpSpPr>
      <p:grpSpPr>
        <a:xfrm>
          <a:off x="0" y="0"/>
          <a:ext cx="0" cy="0"/>
          <a:chOff x="0" y="0"/>
          <a:chExt cx="0" cy="0"/>
        </a:xfrm>
      </p:grpSpPr>
      <p:sp>
        <p:nvSpPr>
          <p:cNvPr id="2283" name="Google Shape;2283;g12fb54a2069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4" name="Google Shape;2284;g12fb54a2069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7"/>
        <p:cNvGrpSpPr/>
        <p:nvPr/>
      </p:nvGrpSpPr>
      <p:grpSpPr>
        <a:xfrm>
          <a:off x="0" y="0"/>
          <a:ext cx="0" cy="0"/>
          <a:chOff x="0" y="0"/>
          <a:chExt cx="0" cy="0"/>
        </a:xfrm>
      </p:grpSpPr>
      <p:sp>
        <p:nvSpPr>
          <p:cNvPr id="2308" name="Google Shape;2308;g12fb54a2069_4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9" name="Google Shape;2309;g12fb54a2069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6"/>
        <p:cNvGrpSpPr/>
        <p:nvPr/>
      </p:nvGrpSpPr>
      <p:grpSpPr>
        <a:xfrm>
          <a:off x="0" y="0"/>
          <a:ext cx="0" cy="0"/>
          <a:chOff x="0" y="0"/>
          <a:chExt cx="0" cy="0"/>
        </a:xfrm>
      </p:grpSpPr>
      <p:sp>
        <p:nvSpPr>
          <p:cNvPr id="2337" name="Google Shape;2337;g12fba54bf6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8" name="Google Shape;2338;g12fba54bf6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4"/>
        <p:cNvGrpSpPr/>
        <p:nvPr/>
      </p:nvGrpSpPr>
      <p:grpSpPr>
        <a:xfrm>
          <a:off x="0" y="0"/>
          <a:ext cx="0" cy="0"/>
          <a:chOff x="0" y="0"/>
          <a:chExt cx="0" cy="0"/>
        </a:xfrm>
      </p:grpSpPr>
      <p:sp>
        <p:nvSpPr>
          <p:cNvPr id="2355" name="Google Shape;2355;g12fba54bf6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6" name="Google Shape;2356;g12fba54bf6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6"/>
        <p:cNvGrpSpPr/>
        <p:nvPr/>
      </p:nvGrpSpPr>
      <p:grpSpPr>
        <a:xfrm>
          <a:off x="0" y="0"/>
          <a:ext cx="0" cy="0"/>
          <a:chOff x="0" y="0"/>
          <a:chExt cx="0" cy="0"/>
        </a:xfrm>
      </p:grpSpPr>
      <p:sp>
        <p:nvSpPr>
          <p:cNvPr id="2367" name="Google Shape;2367;g12fba54bf6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8" name="Google Shape;2368;g12fba54bf6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4"/>
        <p:cNvGrpSpPr/>
        <p:nvPr/>
      </p:nvGrpSpPr>
      <p:grpSpPr>
        <a:xfrm>
          <a:off x="0" y="0"/>
          <a:ext cx="0" cy="0"/>
          <a:chOff x="0" y="0"/>
          <a:chExt cx="0" cy="0"/>
        </a:xfrm>
      </p:grpSpPr>
      <p:sp>
        <p:nvSpPr>
          <p:cNvPr id="2375" name="Google Shape;2375;g12fba54bf6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6" name="Google Shape;2376;g12fba54bf6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4" name="Google Shape;173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4"/>
        <p:cNvGrpSpPr/>
        <p:nvPr/>
      </p:nvGrpSpPr>
      <p:grpSpPr>
        <a:xfrm>
          <a:off x="0" y="0"/>
          <a:ext cx="0" cy="0"/>
          <a:chOff x="0" y="0"/>
          <a:chExt cx="0" cy="0"/>
        </a:xfrm>
      </p:grpSpPr>
      <p:sp>
        <p:nvSpPr>
          <p:cNvPr id="2375" name="Google Shape;2375;g12fba54bf6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6" name="Google Shape;2376;g12fba54bf6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4886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7"/>
        <p:cNvGrpSpPr/>
        <p:nvPr/>
      </p:nvGrpSpPr>
      <p:grpSpPr>
        <a:xfrm>
          <a:off x="0" y="0"/>
          <a:ext cx="0" cy="0"/>
          <a:chOff x="0" y="0"/>
          <a:chExt cx="0" cy="0"/>
        </a:xfrm>
      </p:grpSpPr>
      <p:sp>
        <p:nvSpPr>
          <p:cNvPr id="2248" name="Google Shape;2248;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9" name="Google Shape;2249;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9527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g12fba54bf6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3" name="Google Shape;2393;g12fba54bf6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7"/>
        <p:cNvGrpSpPr/>
        <p:nvPr/>
      </p:nvGrpSpPr>
      <p:grpSpPr>
        <a:xfrm>
          <a:off x="0" y="0"/>
          <a:ext cx="0" cy="0"/>
          <a:chOff x="0" y="0"/>
          <a:chExt cx="0" cy="0"/>
        </a:xfrm>
      </p:grpSpPr>
      <p:sp>
        <p:nvSpPr>
          <p:cNvPr id="2398" name="Google Shape;2398;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9" name="Google Shape;2399;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1"/>
        <p:cNvGrpSpPr/>
        <p:nvPr/>
      </p:nvGrpSpPr>
      <p:grpSpPr>
        <a:xfrm>
          <a:off x="0" y="0"/>
          <a:ext cx="0" cy="0"/>
          <a:chOff x="0" y="0"/>
          <a:chExt cx="0" cy="0"/>
        </a:xfrm>
      </p:grpSpPr>
      <p:sp>
        <p:nvSpPr>
          <p:cNvPr id="2012" name="Google Shape;2012;g12fb54a206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3" name="Google Shape;2013;g12fb54a206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g12fb54a2069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12fb54a2069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4"/>
        <p:cNvGrpSpPr/>
        <p:nvPr/>
      </p:nvGrpSpPr>
      <p:grpSpPr>
        <a:xfrm>
          <a:off x="0" y="0"/>
          <a:ext cx="0" cy="0"/>
          <a:chOff x="0" y="0"/>
          <a:chExt cx="0" cy="0"/>
        </a:xfrm>
      </p:grpSpPr>
      <p:sp>
        <p:nvSpPr>
          <p:cNvPr id="2025" name="Google Shape;2025;g12fb54a205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6" name="Google Shape;2026;g12fb54a205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0"/>
        <p:cNvGrpSpPr/>
        <p:nvPr/>
      </p:nvGrpSpPr>
      <p:grpSpPr>
        <a:xfrm>
          <a:off x="0" y="0"/>
          <a:ext cx="0" cy="0"/>
          <a:chOff x="0" y="0"/>
          <a:chExt cx="0" cy="0"/>
        </a:xfrm>
      </p:grpSpPr>
      <p:sp>
        <p:nvSpPr>
          <p:cNvPr id="2041" name="Google Shape;204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2" name="Google Shape;204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g12fb54a2069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12fb54a2069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7"/>
        <p:cNvGrpSpPr/>
        <p:nvPr/>
      </p:nvGrpSpPr>
      <p:grpSpPr>
        <a:xfrm>
          <a:off x="0" y="0"/>
          <a:ext cx="0" cy="0"/>
          <a:chOff x="0" y="0"/>
          <a:chExt cx="0" cy="0"/>
        </a:xfrm>
      </p:grpSpPr>
      <p:sp>
        <p:nvSpPr>
          <p:cNvPr id="2248" name="Google Shape;2248;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9" name="Google Shape;2249;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1" name="Google Shape;11;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4" name="Google Shape;14;p2"/>
          <p:cNvGrpSpPr/>
          <p:nvPr/>
        </p:nvGrpSpPr>
        <p:grpSpPr>
          <a:xfrm>
            <a:off x="8064275" y="887850"/>
            <a:ext cx="581800" cy="582350"/>
            <a:chOff x="8064275" y="887850"/>
            <a:chExt cx="581800" cy="582350"/>
          </a:xfrm>
        </p:grpSpPr>
        <p:sp>
          <p:nvSpPr>
            <p:cNvPr id="15" name="Google Shape;15;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 name="Google Shape;21;p2"/>
          <p:cNvGrpSpPr/>
          <p:nvPr/>
        </p:nvGrpSpPr>
        <p:grpSpPr>
          <a:xfrm>
            <a:off x="7353050" y="316275"/>
            <a:ext cx="292025" cy="292575"/>
            <a:chOff x="7353050" y="316275"/>
            <a:chExt cx="292025" cy="292575"/>
          </a:xfrm>
        </p:grpSpPr>
        <p:sp>
          <p:nvSpPr>
            <p:cNvPr id="22" name="Google Shape;22;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26;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 name="Google Shape;32;p2"/>
          <p:cNvGrpSpPr/>
          <p:nvPr/>
        </p:nvGrpSpPr>
        <p:grpSpPr>
          <a:xfrm>
            <a:off x="5443350" y="289275"/>
            <a:ext cx="175013" cy="27000"/>
            <a:chOff x="5662375" y="212375"/>
            <a:chExt cx="175013" cy="27000"/>
          </a:xfrm>
        </p:grpSpPr>
        <p:sp>
          <p:nvSpPr>
            <p:cNvPr id="33" name="Google Shape;33;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 name="Google Shape;36;p2"/>
          <p:cNvGrpSpPr/>
          <p:nvPr/>
        </p:nvGrpSpPr>
        <p:grpSpPr>
          <a:xfrm>
            <a:off x="8490050" y="170875"/>
            <a:ext cx="175013" cy="27000"/>
            <a:chOff x="5662375" y="212375"/>
            <a:chExt cx="175013" cy="27000"/>
          </a:xfrm>
        </p:grpSpPr>
        <p:sp>
          <p:nvSpPr>
            <p:cNvPr id="37" name="Google Shape;37;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 name="Google Shape;40;p2"/>
          <p:cNvGrpSpPr/>
          <p:nvPr/>
        </p:nvGrpSpPr>
        <p:grpSpPr>
          <a:xfrm>
            <a:off x="8068750" y="1581800"/>
            <a:ext cx="175013" cy="27000"/>
            <a:chOff x="5662375" y="212375"/>
            <a:chExt cx="175013" cy="27000"/>
          </a:xfrm>
        </p:grpSpPr>
        <p:sp>
          <p:nvSpPr>
            <p:cNvPr id="41" name="Google Shape;41;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 name="Google Shape;44;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5"/>
        <p:cNvGrpSpPr/>
        <p:nvPr/>
      </p:nvGrpSpPr>
      <p:grpSpPr>
        <a:xfrm>
          <a:off x="0" y="0"/>
          <a:ext cx="0" cy="0"/>
          <a:chOff x="0" y="0"/>
          <a:chExt cx="0" cy="0"/>
        </a:xfrm>
      </p:grpSpPr>
      <p:grpSp>
        <p:nvGrpSpPr>
          <p:cNvPr id="556" name="Google Shape;556;p11"/>
          <p:cNvGrpSpPr/>
          <p:nvPr/>
        </p:nvGrpSpPr>
        <p:grpSpPr>
          <a:xfrm rot="10800000">
            <a:off x="1954823" y="1124844"/>
            <a:ext cx="5234354" cy="3069144"/>
            <a:chOff x="1098425" y="237675"/>
            <a:chExt cx="5358675" cy="5174750"/>
          </a:xfrm>
        </p:grpSpPr>
        <p:sp>
          <p:nvSpPr>
            <p:cNvPr id="557" name="Google Shape;55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60" name="Google Shape;56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61" name="Google Shape;56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62" name="Google Shape;56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63" name="Google Shape;56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64" name="Google Shape;56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65" name="Google Shape;565;p11"/>
          <p:cNvGrpSpPr/>
          <p:nvPr/>
        </p:nvGrpSpPr>
        <p:grpSpPr>
          <a:xfrm rot="5400000" flipH="1">
            <a:off x="7407333" y="1284925"/>
            <a:ext cx="581800" cy="582350"/>
            <a:chOff x="8064275" y="887850"/>
            <a:chExt cx="581800" cy="582350"/>
          </a:xfrm>
        </p:grpSpPr>
        <p:sp>
          <p:nvSpPr>
            <p:cNvPr id="566" name="Google Shape;56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2" name="Google Shape;572;p11"/>
          <p:cNvGrpSpPr/>
          <p:nvPr/>
        </p:nvGrpSpPr>
        <p:grpSpPr>
          <a:xfrm rot="5400000" flipH="1">
            <a:off x="7869720" y="2754200"/>
            <a:ext cx="292025" cy="292575"/>
            <a:chOff x="7353050" y="316275"/>
            <a:chExt cx="292025" cy="292575"/>
          </a:xfrm>
        </p:grpSpPr>
        <p:sp>
          <p:nvSpPr>
            <p:cNvPr id="573" name="Google Shape;57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7" name="Google Shape;577;p11"/>
          <p:cNvGrpSpPr/>
          <p:nvPr/>
        </p:nvGrpSpPr>
        <p:grpSpPr>
          <a:xfrm rot="5400000" flipH="1">
            <a:off x="8012458" y="178175"/>
            <a:ext cx="175000" cy="175000"/>
            <a:chOff x="8792300" y="321275"/>
            <a:chExt cx="175000" cy="175000"/>
          </a:xfrm>
        </p:grpSpPr>
        <p:sp>
          <p:nvSpPr>
            <p:cNvPr id="578" name="Google Shape;57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2" name="Google Shape;582;p11"/>
          <p:cNvGrpSpPr/>
          <p:nvPr/>
        </p:nvGrpSpPr>
        <p:grpSpPr>
          <a:xfrm rot="5400000">
            <a:off x="7551683" y="3879926"/>
            <a:ext cx="293111" cy="293388"/>
            <a:chOff x="3164039" y="430875"/>
            <a:chExt cx="293111" cy="293388"/>
          </a:xfrm>
        </p:grpSpPr>
        <p:sp>
          <p:nvSpPr>
            <p:cNvPr id="583" name="Google Shape;58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9" name="Google Shape;589;p11"/>
          <p:cNvGrpSpPr/>
          <p:nvPr/>
        </p:nvGrpSpPr>
        <p:grpSpPr>
          <a:xfrm rot="5400000" flipH="1">
            <a:off x="8259052" y="323144"/>
            <a:ext cx="175013" cy="27000"/>
            <a:chOff x="5662375" y="212375"/>
            <a:chExt cx="175013" cy="27000"/>
          </a:xfrm>
        </p:grpSpPr>
        <p:sp>
          <p:nvSpPr>
            <p:cNvPr id="590" name="Google Shape;59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593" name="Google Shape;59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94" name="Google Shape;59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95" name="Google Shape;59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96" name="Google Shape;596;p11"/>
          <p:cNvGrpSpPr/>
          <p:nvPr/>
        </p:nvGrpSpPr>
        <p:grpSpPr>
          <a:xfrm rot="5400000">
            <a:off x="621475" y="4062025"/>
            <a:ext cx="581800" cy="582350"/>
            <a:chOff x="8064275" y="887850"/>
            <a:chExt cx="581800" cy="582350"/>
          </a:xfrm>
        </p:grpSpPr>
        <p:sp>
          <p:nvSpPr>
            <p:cNvPr id="597" name="Google Shape;59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3" name="Google Shape;603;p11"/>
          <p:cNvGrpSpPr/>
          <p:nvPr/>
        </p:nvGrpSpPr>
        <p:grpSpPr>
          <a:xfrm rot="5400000">
            <a:off x="1482825" y="3350800"/>
            <a:ext cx="292025" cy="292575"/>
            <a:chOff x="7353050" y="316275"/>
            <a:chExt cx="292025" cy="292575"/>
          </a:xfrm>
        </p:grpSpPr>
        <p:sp>
          <p:nvSpPr>
            <p:cNvPr id="604" name="Google Shape;60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8" name="Google Shape;608;p11"/>
          <p:cNvGrpSpPr/>
          <p:nvPr/>
        </p:nvGrpSpPr>
        <p:grpSpPr>
          <a:xfrm rot="5400000">
            <a:off x="1595125" y="4790325"/>
            <a:ext cx="175000" cy="175000"/>
            <a:chOff x="8792300" y="321275"/>
            <a:chExt cx="175000" cy="175000"/>
          </a:xfrm>
        </p:grpSpPr>
        <p:sp>
          <p:nvSpPr>
            <p:cNvPr id="609" name="Google Shape;60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13" name="Google Shape;61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19" name="Google Shape;619;p11"/>
          <p:cNvGrpSpPr/>
          <p:nvPr/>
        </p:nvGrpSpPr>
        <p:grpSpPr>
          <a:xfrm rot="5400000">
            <a:off x="1701119" y="1515381"/>
            <a:ext cx="175013" cy="27000"/>
            <a:chOff x="5662375" y="212375"/>
            <a:chExt cx="175013" cy="27000"/>
          </a:xfrm>
        </p:grpSpPr>
        <p:sp>
          <p:nvSpPr>
            <p:cNvPr id="620" name="Google Shape;62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23" name="Google Shape;623;p11"/>
          <p:cNvGrpSpPr/>
          <p:nvPr/>
        </p:nvGrpSpPr>
        <p:grpSpPr>
          <a:xfrm rot="5400000">
            <a:off x="1819519" y="4562081"/>
            <a:ext cx="175013" cy="27000"/>
            <a:chOff x="5662375" y="212375"/>
            <a:chExt cx="175013" cy="27000"/>
          </a:xfrm>
        </p:grpSpPr>
        <p:sp>
          <p:nvSpPr>
            <p:cNvPr id="624" name="Google Shape;62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27" name="Google Shape;627;p11"/>
          <p:cNvGrpSpPr/>
          <p:nvPr/>
        </p:nvGrpSpPr>
        <p:grpSpPr>
          <a:xfrm rot="5400000">
            <a:off x="408594" y="4140781"/>
            <a:ext cx="175013" cy="27000"/>
            <a:chOff x="5662375" y="212375"/>
            <a:chExt cx="175013" cy="27000"/>
          </a:xfrm>
        </p:grpSpPr>
        <p:sp>
          <p:nvSpPr>
            <p:cNvPr id="628" name="Google Shape;62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31" name="Google Shape;63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632" name="Google Shape;632;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3"/>
        <p:cNvGrpSpPr/>
        <p:nvPr/>
      </p:nvGrpSpPr>
      <p:grpSpPr>
        <a:xfrm>
          <a:off x="0" y="0"/>
          <a:ext cx="0" cy="0"/>
          <a:chOff x="0" y="0"/>
          <a:chExt cx="0" cy="0"/>
        </a:xfrm>
      </p:grpSpPr>
      <p:sp>
        <p:nvSpPr>
          <p:cNvPr id="634" name="Google Shape;634;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35"/>
        <p:cNvGrpSpPr/>
        <p:nvPr/>
      </p:nvGrpSpPr>
      <p:grpSpPr>
        <a:xfrm>
          <a:off x="0" y="0"/>
          <a:ext cx="0" cy="0"/>
          <a:chOff x="0" y="0"/>
          <a:chExt cx="0" cy="0"/>
        </a:xfrm>
      </p:grpSpPr>
      <p:sp>
        <p:nvSpPr>
          <p:cNvPr id="636" name="Google Shape;636;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37" name="Google Shape;637;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8" name="Google Shape;638;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9" name="Google Shape;639;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1" name="Google Shape;641;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4" name="Google Shape;644;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5" name="Google Shape;645;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46" name="Google Shape;646;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47" name="Google Shape;647;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48" name="Google Shape;648;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49" name="Google Shape;649;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79"/>
        <p:cNvGrpSpPr/>
        <p:nvPr/>
      </p:nvGrpSpPr>
      <p:grpSpPr>
        <a:xfrm>
          <a:off x="0" y="0"/>
          <a:ext cx="0" cy="0"/>
          <a:chOff x="0" y="0"/>
          <a:chExt cx="0" cy="0"/>
        </a:xfrm>
      </p:grpSpPr>
      <p:sp>
        <p:nvSpPr>
          <p:cNvPr id="680" name="Google Shape;680;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81" name="Google Shape;681;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82" name="Google Shape;682;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83" name="Google Shape;683;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84" name="Google Shape;684;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85" name="Google Shape;685;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86" name="Google Shape;686;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87" name="Google Shape;687;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88" name="Google Shape;688;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89" name="Google Shape;689;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90" name="Google Shape;690;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91" name="Google Shape;691;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92" name="Google Shape;692;p15"/>
          <p:cNvGrpSpPr/>
          <p:nvPr/>
        </p:nvGrpSpPr>
        <p:grpSpPr>
          <a:xfrm flipH="1">
            <a:off x="423750" y="125363"/>
            <a:ext cx="292025" cy="292575"/>
            <a:chOff x="7353050" y="316275"/>
            <a:chExt cx="292025" cy="292575"/>
          </a:xfrm>
        </p:grpSpPr>
        <p:sp>
          <p:nvSpPr>
            <p:cNvPr id="693" name="Google Shape;69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7" name="Google Shape;697;p15"/>
          <p:cNvGrpSpPr/>
          <p:nvPr/>
        </p:nvGrpSpPr>
        <p:grpSpPr>
          <a:xfrm>
            <a:off x="1638739" y="558163"/>
            <a:ext cx="293111" cy="293388"/>
            <a:chOff x="3164039" y="430875"/>
            <a:chExt cx="293111" cy="293388"/>
          </a:xfrm>
        </p:grpSpPr>
        <p:sp>
          <p:nvSpPr>
            <p:cNvPr id="698" name="Google Shape;698;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4" name="Google Shape;704;p15"/>
          <p:cNvGrpSpPr/>
          <p:nvPr/>
        </p:nvGrpSpPr>
        <p:grpSpPr>
          <a:xfrm>
            <a:off x="1591750" y="362600"/>
            <a:ext cx="175013" cy="27000"/>
            <a:chOff x="5662375" y="212375"/>
            <a:chExt cx="175013" cy="27000"/>
          </a:xfrm>
        </p:grpSpPr>
        <p:sp>
          <p:nvSpPr>
            <p:cNvPr id="705" name="Google Shape;705;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08" name="Google Shape;708;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709" name="Google Shape;709;p15"/>
          <p:cNvGrpSpPr/>
          <p:nvPr/>
        </p:nvGrpSpPr>
        <p:grpSpPr>
          <a:xfrm>
            <a:off x="7823875" y="202375"/>
            <a:ext cx="581800" cy="582350"/>
            <a:chOff x="8064275" y="887850"/>
            <a:chExt cx="581800" cy="582350"/>
          </a:xfrm>
        </p:grpSpPr>
        <p:sp>
          <p:nvSpPr>
            <p:cNvPr id="710" name="Google Shape;710;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16" name="Google Shape;716;p15"/>
          <p:cNvGrpSpPr/>
          <p:nvPr/>
        </p:nvGrpSpPr>
        <p:grpSpPr>
          <a:xfrm flipH="1">
            <a:off x="8698650" y="1117488"/>
            <a:ext cx="292025" cy="292575"/>
            <a:chOff x="7353050" y="316275"/>
            <a:chExt cx="292025" cy="292575"/>
          </a:xfrm>
        </p:grpSpPr>
        <p:sp>
          <p:nvSpPr>
            <p:cNvPr id="717" name="Google Shape;717;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1" name="Google Shape;721;p15"/>
          <p:cNvGrpSpPr/>
          <p:nvPr/>
        </p:nvGrpSpPr>
        <p:grpSpPr>
          <a:xfrm>
            <a:off x="8678350" y="1581800"/>
            <a:ext cx="175013" cy="27000"/>
            <a:chOff x="5662375" y="212375"/>
            <a:chExt cx="175013" cy="27000"/>
          </a:xfrm>
        </p:grpSpPr>
        <p:sp>
          <p:nvSpPr>
            <p:cNvPr id="722" name="Google Shape;722;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25" name="Google Shape;725;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26"/>
        <p:cNvGrpSpPr/>
        <p:nvPr/>
      </p:nvGrpSpPr>
      <p:grpSpPr>
        <a:xfrm>
          <a:off x="0" y="0"/>
          <a:ext cx="0" cy="0"/>
          <a:chOff x="0" y="0"/>
          <a:chExt cx="0" cy="0"/>
        </a:xfrm>
      </p:grpSpPr>
      <p:cxnSp>
        <p:nvCxnSpPr>
          <p:cNvPr id="727" name="Google Shape;727;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28" name="Google Shape;728;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29" name="Google Shape;729;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30" name="Google Shape;730;p16"/>
          <p:cNvGrpSpPr/>
          <p:nvPr/>
        </p:nvGrpSpPr>
        <p:grpSpPr>
          <a:xfrm flipH="1">
            <a:off x="431725" y="4183775"/>
            <a:ext cx="292025" cy="292575"/>
            <a:chOff x="7353050" y="316275"/>
            <a:chExt cx="292025" cy="292575"/>
          </a:xfrm>
        </p:grpSpPr>
        <p:sp>
          <p:nvSpPr>
            <p:cNvPr id="731" name="Google Shape;731;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5" name="Google Shape;735;p16"/>
          <p:cNvGrpSpPr/>
          <p:nvPr/>
        </p:nvGrpSpPr>
        <p:grpSpPr>
          <a:xfrm>
            <a:off x="1075789" y="4604675"/>
            <a:ext cx="293111" cy="293388"/>
            <a:chOff x="3164039" y="430875"/>
            <a:chExt cx="293111" cy="293388"/>
          </a:xfrm>
        </p:grpSpPr>
        <p:sp>
          <p:nvSpPr>
            <p:cNvPr id="736" name="Google Shape;736;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42" name="Google Shape;742;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43" name="Google Shape;743;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44" name="Google Shape;744;p16"/>
          <p:cNvGrpSpPr/>
          <p:nvPr/>
        </p:nvGrpSpPr>
        <p:grpSpPr>
          <a:xfrm>
            <a:off x="8064275" y="526925"/>
            <a:ext cx="581800" cy="582350"/>
            <a:chOff x="8064275" y="887850"/>
            <a:chExt cx="581800" cy="582350"/>
          </a:xfrm>
        </p:grpSpPr>
        <p:sp>
          <p:nvSpPr>
            <p:cNvPr id="745" name="Google Shape;745;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1" name="Google Shape;751;p16"/>
          <p:cNvGrpSpPr/>
          <p:nvPr/>
        </p:nvGrpSpPr>
        <p:grpSpPr>
          <a:xfrm>
            <a:off x="7033875" y="170875"/>
            <a:ext cx="292025" cy="292575"/>
            <a:chOff x="7353050" y="316275"/>
            <a:chExt cx="292025" cy="292575"/>
          </a:xfrm>
        </p:grpSpPr>
        <p:sp>
          <p:nvSpPr>
            <p:cNvPr id="752" name="Google Shape;752;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6" name="Google Shape;756;p16"/>
          <p:cNvGrpSpPr/>
          <p:nvPr/>
        </p:nvGrpSpPr>
        <p:grpSpPr>
          <a:xfrm>
            <a:off x="8757950" y="229650"/>
            <a:ext cx="175000" cy="175000"/>
            <a:chOff x="8792300" y="321275"/>
            <a:chExt cx="175000" cy="175000"/>
          </a:xfrm>
        </p:grpSpPr>
        <p:sp>
          <p:nvSpPr>
            <p:cNvPr id="757" name="Google Shape;757;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1" name="Google Shape;761;p16"/>
          <p:cNvGrpSpPr/>
          <p:nvPr/>
        </p:nvGrpSpPr>
        <p:grpSpPr>
          <a:xfrm>
            <a:off x="8490050" y="170875"/>
            <a:ext cx="175013" cy="27000"/>
            <a:chOff x="5662375" y="212375"/>
            <a:chExt cx="175013" cy="27000"/>
          </a:xfrm>
        </p:grpSpPr>
        <p:sp>
          <p:nvSpPr>
            <p:cNvPr id="762" name="Google Shape;762;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5" name="Google Shape;765;p16"/>
          <p:cNvGrpSpPr/>
          <p:nvPr/>
        </p:nvGrpSpPr>
        <p:grpSpPr>
          <a:xfrm>
            <a:off x="7916350" y="1124600"/>
            <a:ext cx="175013" cy="27000"/>
            <a:chOff x="5662375" y="212375"/>
            <a:chExt cx="175013" cy="27000"/>
          </a:xfrm>
        </p:grpSpPr>
        <p:sp>
          <p:nvSpPr>
            <p:cNvPr id="766" name="Google Shape;766;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69" name="Google Shape;769;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0" name="Google Shape;770;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2" name="Google Shape;772;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73" name="Google Shape;773;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74" name="Google Shape;774;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75" name="Google Shape;775;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76"/>
        <p:cNvGrpSpPr/>
        <p:nvPr/>
      </p:nvGrpSpPr>
      <p:grpSpPr>
        <a:xfrm>
          <a:off x="0" y="0"/>
          <a:ext cx="0" cy="0"/>
          <a:chOff x="0" y="0"/>
          <a:chExt cx="0" cy="0"/>
        </a:xfrm>
      </p:grpSpPr>
      <p:sp>
        <p:nvSpPr>
          <p:cNvPr id="777" name="Google Shape;777;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78" name="Google Shape;778;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9" name="Google Shape;779;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80" name="Google Shape;780;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81" name="Google Shape;781;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82" name="Google Shape;782;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83" name="Google Shape;783;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84" name="Google Shape;784;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85" name="Google Shape;785;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86" name="Google Shape;786;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87" name="Google Shape;787;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88" name="Google Shape;788;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89" name="Google Shape;789;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90" name="Google Shape;790;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91" name="Google Shape;791;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92" name="Google Shape;792;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93" name="Google Shape;793;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94" name="Google Shape;794;p17"/>
          <p:cNvGrpSpPr/>
          <p:nvPr/>
        </p:nvGrpSpPr>
        <p:grpSpPr>
          <a:xfrm flipH="1">
            <a:off x="1278333" y="4513075"/>
            <a:ext cx="581800" cy="582350"/>
            <a:chOff x="8064275" y="887850"/>
            <a:chExt cx="581800" cy="582350"/>
          </a:xfrm>
        </p:grpSpPr>
        <p:sp>
          <p:nvSpPr>
            <p:cNvPr id="795" name="Google Shape;795;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1" name="Google Shape;801;p17"/>
          <p:cNvGrpSpPr/>
          <p:nvPr/>
        </p:nvGrpSpPr>
        <p:grpSpPr>
          <a:xfrm flipH="1">
            <a:off x="2747608" y="4340463"/>
            <a:ext cx="292025" cy="292575"/>
            <a:chOff x="7353050" y="316275"/>
            <a:chExt cx="292025" cy="292575"/>
          </a:xfrm>
        </p:grpSpPr>
        <p:sp>
          <p:nvSpPr>
            <p:cNvPr id="802" name="Google Shape;802;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6" name="Google Shape;806;p17"/>
          <p:cNvGrpSpPr/>
          <p:nvPr/>
        </p:nvGrpSpPr>
        <p:grpSpPr>
          <a:xfrm flipH="1">
            <a:off x="171308" y="4315025"/>
            <a:ext cx="175000" cy="175000"/>
            <a:chOff x="8792300" y="321275"/>
            <a:chExt cx="175000" cy="175000"/>
          </a:xfrm>
        </p:grpSpPr>
        <p:sp>
          <p:nvSpPr>
            <p:cNvPr id="807" name="Google Shape;807;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1" name="Google Shape;811;p17"/>
          <p:cNvGrpSpPr/>
          <p:nvPr/>
        </p:nvGrpSpPr>
        <p:grpSpPr>
          <a:xfrm>
            <a:off x="3873197" y="4657550"/>
            <a:ext cx="293111" cy="293388"/>
            <a:chOff x="3164039" y="430875"/>
            <a:chExt cx="293111" cy="293388"/>
          </a:xfrm>
        </p:grpSpPr>
        <p:sp>
          <p:nvSpPr>
            <p:cNvPr id="812" name="Google Shape;812;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8" name="Google Shape;818;p17"/>
          <p:cNvGrpSpPr/>
          <p:nvPr/>
        </p:nvGrpSpPr>
        <p:grpSpPr>
          <a:xfrm flipH="1">
            <a:off x="242270" y="4142425"/>
            <a:ext cx="175013" cy="27000"/>
            <a:chOff x="5662375" y="212375"/>
            <a:chExt cx="175013" cy="27000"/>
          </a:xfrm>
        </p:grpSpPr>
        <p:sp>
          <p:nvSpPr>
            <p:cNvPr id="819" name="Google Shape;819;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22" name="Google Shape;822;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23" name="Google Shape;823;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24" name="Google Shape;824;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25" name="Google Shape;825;p17"/>
          <p:cNvGrpSpPr/>
          <p:nvPr/>
        </p:nvGrpSpPr>
        <p:grpSpPr>
          <a:xfrm>
            <a:off x="8064275" y="1040250"/>
            <a:ext cx="581800" cy="582350"/>
            <a:chOff x="8064275" y="887850"/>
            <a:chExt cx="581800" cy="582350"/>
          </a:xfrm>
        </p:grpSpPr>
        <p:sp>
          <p:nvSpPr>
            <p:cNvPr id="826" name="Google Shape;826;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2" name="Google Shape;832;p17"/>
          <p:cNvGrpSpPr/>
          <p:nvPr/>
        </p:nvGrpSpPr>
        <p:grpSpPr>
          <a:xfrm>
            <a:off x="7353050" y="316275"/>
            <a:ext cx="292025" cy="292575"/>
            <a:chOff x="7353050" y="316275"/>
            <a:chExt cx="292025" cy="292575"/>
          </a:xfrm>
        </p:grpSpPr>
        <p:sp>
          <p:nvSpPr>
            <p:cNvPr id="833" name="Google Shape;833;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7" name="Google Shape;837;p17"/>
          <p:cNvGrpSpPr/>
          <p:nvPr/>
        </p:nvGrpSpPr>
        <p:grpSpPr>
          <a:xfrm>
            <a:off x="8792300" y="321275"/>
            <a:ext cx="175000" cy="175000"/>
            <a:chOff x="8792300" y="321275"/>
            <a:chExt cx="175000" cy="175000"/>
          </a:xfrm>
        </p:grpSpPr>
        <p:sp>
          <p:nvSpPr>
            <p:cNvPr id="838" name="Google Shape;838;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2" name="Google Shape;842;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48" name="Google Shape;848;p17"/>
          <p:cNvGrpSpPr/>
          <p:nvPr/>
        </p:nvGrpSpPr>
        <p:grpSpPr>
          <a:xfrm>
            <a:off x="8490050" y="170875"/>
            <a:ext cx="175013" cy="27000"/>
            <a:chOff x="5662375" y="212375"/>
            <a:chExt cx="175013" cy="27000"/>
          </a:xfrm>
        </p:grpSpPr>
        <p:sp>
          <p:nvSpPr>
            <p:cNvPr id="849" name="Google Shape;849;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2" name="Google Shape;852;p17"/>
          <p:cNvGrpSpPr/>
          <p:nvPr/>
        </p:nvGrpSpPr>
        <p:grpSpPr>
          <a:xfrm>
            <a:off x="8678350" y="1658000"/>
            <a:ext cx="175013" cy="27000"/>
            <a:chOff x="5662375" y="212375"/>
            <a:chExt cx="175013" cy="27000"/>
          </a:xfrm>
        </p:grpSpPr>
        <p:sp>
          <p:nvSpPr>
            <p:cNvPr id="853" name="Google Shape;85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56" name="Google Shape;85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57"/>
        <p:cNvGrpSpPr/>
        <p:nvPr/>
      </p:nvGrpSpPr>
      <p:grpSpPr>
        <a:xfrm>
          <a:off x="0" y="0"/>
          <a:ext cx="0" cy="0"/>
          <a:chOff x="0" y="0"/>
          <a:chExt cx="0" cy="0"/>
        </a:xfrm>
      </p:grpSpPr>
      <p:sp>
        <p:nvSpPr>
          <p:cNvPr id="858" name="Google Shape;858;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59" name="Google Shape;859;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60" name="Google Shape;860;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61" name="Google Shape;861;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62" name="Google Shape;862;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flipH="1">
            <a:off x="423750" y="125363"/>
            <a:ext cx="292025" cy="292575"/>
            <a:chOff x="7353050" y="316275"/>
            <a:chExt cx="292025" cy="292575"/>
          </a:xfrm>
        </p:grpSpPr>
        <p:sp>
          <p:nvSpPr>
            <p:cNvPr id="864" name="Google Shape;864;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68" name="Google Shape;868;p18"/>
          <p:cNvGrpSpPr/>
          <p:nvPr/>
        </p:nvGrpSpPr>
        <p:grpSpPr>
          <a:xfrm>
            <a:off x="1638739" y="558163"/>
            <a:ext cx="293111" cy="293388"/>
            <a:chOff x="3164039" y="430875"/>
            <a:chExt cx="293111" cy="293388"/>
          </a:xfrm>
        </p:grpSpPr>
        <p:sp>
          <p:nvSpPr>
            <p:cNvPr id="869" name="Google Shape;869;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18"/>
          <p:cNvGrpSpPr/>
          <p:nvPr/>
        </p:nvGrpSpPr>
        <p:grpSpPr>
          <a:xfrm>
            <a:off x="1591750" y="3626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79" name="Google Shape;879;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80" name="Google Shape;880;p18"/>
          <p:cNvGrpSpPr/>
          <p:nvPr/>
        </p:nvGrpSpPr>
        <p:grpSpPr>
          <a:xfrm>
            <a:off x="7823875" y="202375"/>
            <a:ext cx="581800" cy="582350"/>
            <a:chOff x="8064275" y="887850"/>
            <a:chExt cx="581800" cy="582350"/>
          </a:xfrm>
        </p:grpSpPr>
        <p:sp>
          <p:nvSpPr>
            <p:cNvPr id="881" name="Google Shape;881;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7" name="Google Shape;887;p18"/>
          <p:cNvGrpSpPr/>
          <p:nvPr/>
        </p:nvGrpSpPr>
        <p:grpSpPr>
          <a:xfrm flipH="1">
            <a:off x="8698650" y="1117488"/>
            <a:ext cx="292025" cy="292575"/>
            <a:chOff x="7353050" y="316275"/>
            <a:chExt cx="292025" cy="292575"/>
          </a:xfrm>
        </p:grpSpPr>
        <p:sp>
          <p:nvSpPr>
            <p:cNvPr id="888" name="Google Shape;888;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2" name="Google Shape;892;p18"/>
          <p:cNvGrpSpPr/>
          <p:nvPr/>
        </p:nvGrpSpPr>
        <p:grpSpPr>
          <a:xfrm>
            <a:off x="8678350" y="1581800"/>
            <a:ext cx="175013" cy="27000"/>
            <a:chOff x="5662375" y="212375"/>
            <a:chExt cx="175013" cy="27000"/>
          </a:xfrm>
        </p:grpSpPr>
        <p:sp>
          <p:nvSpPr>
            <p:cNvPr id="893" name="Google Shape;893;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96" name="Google Shape;896;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97" name="Google Shape;897;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98" name="Google Shape;898;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99" name="Google Shape;899;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00" name="Google Shape;900;p18"/>
          <p:cNvGrpSpPr/>
          <p:nvPr/>
        </p:nvGrpSpPr>
        <p:grpSpPr>
          <a:xfrm>
            <a:off x="7278954" y="4513075"/>
            <a:ext cx="581800" cy="582350"/>
            <a:chOff x="8064275" y="887850"/>
            <a:chExt cx="581800" cy="582350"/>
          </a:xfrm>
        </p:grpSpPr>
        <p:sp>
          <p:nvSpPr>
            <p:cNvPr id="901" name="Google Shape;901;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7" name="Google Shape;907;p18"/>
          <p:cNvGrpSpPr/>
          <p:nvPr/>
        </p:nvGrpSpPr>
        <p:grpSpPr>
          <a:xfrm>
            <a:off x="6099454" y="4340463"/>
            <a:ext cx="292025" cy="292575"/>
            <a:chOff x="7353050" y="316275"/>
            <a:chExt cx="292025" cy="292575"/>
          </a:xfrm>
        </p:grpSpPr>
        <p:sp>
          <p:nvSpPr>
            <p:cNvPr id="908" name="Google Shape;908;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1" name="Google Shape;911;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2" name="Google Shape;912;p18"/>
          <p:cNvGrpSpPr/>
          <p:nvPr/>
        </p:nvGrpSpPr>
        <p:grpSpPr>
          <a:xfrm>
            <a:off x="8792779" y="4315025"/>
            <a:ext cx="175000" cy="175000"/>
            <a:chOff x="8792300" y="321275"/>
            <a:chExt cx="175000" cy="175000"/>
          </a:xfrm>
        </p:grpSpPr>
        <p:sp>
          <p:nvSpPr>
            <p:cNvPr id="913" name="Google Shape;913;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914;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7" name="Google Shape;917;p18"/>
          <p:cNvGrpSpPr/>
          <p:nvPr/>
        </p:nvGrpSpPr>
        <p:grpSpPr>
          <a:xfrm flipH="1">
            <a:off x="4972779" y="4657550"/>
            <a:ext cx="293111" cy="293388"/>
            <a:chOff x="3164039" y="430875"/>
            <a:chExt cx="293111" cy="293388"/>
          </a:xfrm>
        </p:grpSpPr>
        <p:sp>
          <p:nvSpPr>
            <p:cNvPr id="918" name="Google Shape;918;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24" name="Google Shape;924;p18"/>
          <p:cNvGrpSpPr/>
          <p:nvPr/>
        </p:nvGrpSpPr>
        <p:grpSpPr>
          <a:xfrm>
            <a:off x="8721804" y="4142425"/>
            <a:ext cx="175013" cy="27000"/>
            <a:chOff x="5662375" y="212375"/>
            <a:chExt cx="175013" cy="27000"/>
          </a:xfrm>
        </p:grpSpPr>
        <p:sp>
          <p:nvSpPr>
            <p:cNvPr id="925" name="Google Shape;925;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7;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28" name="Google Shape;928;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29"/>
        <p:cNvGrpSpPr/>
        <p:nvPr/>
      </p:nvGrpSpPr>
      <p:grpSpPr>
        <a:xfrm>
          <a:off x="0" y="0"/>
          <a:ext cx="0" cy="0"/>
          <a:chOff x="0" y="0"/>
          <a:chExt cx="0" cy="0"/>
        </a:xfrm>
      </p:grpSpPr>
      <p:sp>
        <p:nvSpPr>
          <p:cNvPr id="930" name="Google Shape;930;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31" name="Google Shape;931;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32" name="Google Shape;932;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endParaRPr dirty="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dirty="0">
              <a:solidFill>
                <a:schemeClr val="dk2"/>
              </a:solidFill>
              <a:latin typeface="Barlow Semi Condensed"/>
              <a:ea typeface="Barlow Semi Condensed"/>
              <a:cs typeface="Barlow Semi Condensed"/>
              <a:sym typeface="Barlow Semi Condensed"/>
            </a:endParaRPr>
          </a:p>
        </p:txBody>
      </p:sp>
      <p:cxnSp>
        <p:nvCxnSpPr>
          <p:cNvPr id="933" name="Google Shape;933;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34" name="Google Shape;934;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35" name="Google Shape;935;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36" name="Google Shape;936;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37" name="Google Shape;937;p19"/>
          <p:cNvGrpSpPr/>
          <p:nvPr/>
        </p:nvGrpSpPr>
        <p:grpSpPr>
          <a:xfrm rot="5400000" flipH="1">
            <a:off x="7407333" y="1284925"/>
            <a:ext cx="581800" cy="582350"/>
            <a:chOff x="8064275" y="887850"/>
            <a:chExt cx="581800" cy="582350"/>
          </a:xfrm>
        </p:grpSpPr>
        <p:sp>
          <p:nvSpPr>
            <p:cNvPr id="938" name="Google Shape;938;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943;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44" name="Google Shape;944;p19"/>
          <p:cNvGrpSpPr/>
          <p:nvPr/>
        </p:nvGrpSpPr>
        <p:grpSpPr>
          <a:xfrm rot="5400000" flipH="1">
            <a:off x="7869720" y="2754200"/>
            <a:ext cx="292025" cy="292575"/>
            <a:chOff x="7353050" y="316275"/>
            <a:chExt cx="292025" cy="292575"/>
          </a:xfrm>
        </p:grpSpPr>
        <p:sp>
          <p:nvSpPr>
            <p:cNvPr id="945" name="Google Shape;945;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7;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49" name="Google Shape;949;p19"/>
          <p:cNvGrpSpPr/>
          <p:nvPr/>
        </p:nvGrpSpPr>
        <p:grpSpPr>
          <a:xfrm rot="5400000" flipH="1">
            <a:off x="8012458" y="178175"/>
            <a:ext cx="175000" cy="175000"/>
            <a:chOff x="8792300" y="321275"/>
            <a:chExt cx="175000" cy="175000"/>
          </a:xfrm>
        </p:grpSpPr>
        <p:sp>
          <p:nvSpPr>
            <p:cNvPr id="950" name="Google Shape;950;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1;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4" name="Google Shape;954;p19"/>
          <p:cNvGrpSpPr/>
          <p:nvPr/>
        </p:nvGrpSpPr>
        <p:grpSpPr>
          <a:xfrm rot="5400000">
            <a:off x="7551683" y="3879926"/>
            <a:ext cx="293111" cy="293388"/>
            <a:chOff x="3164039" y="430875"/>
            <a:chExt cx="293111" cy="293388"/>
          </a:xfrm>
        </p:grpSpPr>
        <p:sp>
          <p:nvSpPr>
            <p:cNvPr id="955" name="Google Shape;955;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958;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61" name="Google Shape;961;p19"/>
          <p:cNvGrpSpPr/>
          <p:nvPr/>
        </p:nvGrpSpPr>
        <p:grpSpPr>
          <a:xfrm rot="5400000" flipH="1">
            <a:off x="8259052" y="323144"/>
            <a:ext cx="175013" cy="27000"/>
            <a:chOff x="5662375" y="212375"/>
            <a:chExt cx="175013" cy="27000"/>
          </a:xfrm>
        </p:grpSpPr>
        <p:sp>
          <p:nvSpPr>
            <p:cNvPr id="962" name="Google Shape;962;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3;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965" name="Google Shape;965;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66" name="Google Shape;966;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67" name="Google Shape;967;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68" name="Google Shape;968;p19"/>
          <p:cNvGrpSpPr/>
          <p:nvPr/>
        </p:nvGrpSpPr>
        <p:grpSpPr>
          <a:xfrm rot="5400000">
            <a:off x="621475" y="4062025"/>
            <a:ext cx="581800" cy="582350"/>
            <a:chOff x="8064275" y="887850"/>
            <a:chExt cx="581800" cy="582350"/>
          </a:xfrm>
        </p:grpSpPr>
        <p:sp>
          <p:nvSpPr>
            <p:cNvPr id="969" name="Google Shape;969;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973;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4;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75" name="Google Shape;975;p19"/>
          <p:cNvGrpSpPr/>
          <p:nvPr/>
        </p:nvGrpSpPr>
        <p:grpSpPr>
          <a:xfrm rot="5400000">
            <a:off x="1482825" y="3350800"/>
            <a:ext cx="292025" cy="292575"/>
            <a:chOff x="7353050" y="316275"/>
            <a:chExt cx="292025" cy="292575"/>
          </a:xfrm>
        </p:grpSpPr>
        <p:sp>
          <p:nvSpPr>
            <p:cNvPr id="976" name="Google Shape;976;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977;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80" name="Google Shape;980;p19"/>
          <p:cNvGrpSpPr/>
          <p:nvPr/>
        </p:nvGrpSpPr>
        <p:grpSpPr>
          <a:xfrm rot="5400000">
            <a:off x="1595125" y="4790325"/>
            <a:ext cx="175000" cy="175000"/>
            <a:chOff x="8792300" y="321275"/>
            <a:chExt cx="175000" cy="175000"/>
          </a:xfrm>
        </p:grpSpPr>
        <p:sp>
          <p:nvSpPr>
            <p:cNvPr id="981" name="Google Shape;981;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85" name="Google Shape;985;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91" name="Google Shape;991;p19"/>
          <p:cNvGrpSpPr/>
          <p:nvPr/>
        </p:nvGrpSpPr>
        <p:grpSpPr>
          <a:xfrm rot="5400000">
            <a:off x="1701119" y="1515381"/>
            <a:ext cx="175013" cy="27000"/>
            <a:chOff x="5662375" y="212375"/>
            <a:chExt cx="175013" cy="27000"/>
          </a:xfrm>
        </p:grpSpPr>
        <p:sp>
          <p:nvSpPr>
            <p:cNvPr id="992" name="Google Shape;992;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5" name="Google Shape;995;p19"/>
          <p:cNvGrpSpPr/>
          <p:nvPr/>
        </p:nvGrpSpPr>
        <p:grpSpPr>
          <a:xfrm rot="5400000">
            <a:off x="1819519" y="4562081"/>
            <a:ext cx="175013" cy="27000"/>
            <a:chOff x="5662375" y="212375"/>
            <a:chExt cx="175013" cy="27000"/>
          </a:xfrm>
        </p:grpSpPr>
        <p:sp>
          <p:nvSpPr>
            <p:cNvPr id="996" name="Google Shape;996;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9" name="Google Shape;999;p19"/>
          <p:cNvGrpSpPr/>
          <p:nvPr/>
        </p:nvGrpSpPr>
        <p:grpSpPr>
          <a:xfrm rot="5400000">
            <a:off x="408594" y="4140781"/>
            <a:ext cx="175013" cy="27000"/>
            <a:chOff x="5662375" y="212375"/>
            <a:chExt cx="175013" cy="27000"/>
          </a:xfrm>
        </p:grpSpPr>
        <p:sp>
          <p:nvSpPr>
            <p:cNvPr id="1000" name="Google Shape;1000;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03" name="Google Shape;100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1004"/>
        <p:cNvGrpSpPr/>
        <p:nvPr/>
      </p:nvGrpSpPr>
      <p:grpSpPr>
        <a:xfrm>
          <a:off x="0" y="0"/>
          <a:ext cx="0" cy="0"/>
          <a:chOff x="0" y="0"/>
          <a:chExt cx="0" cy="0"/>
        </a:xfrm>
      </p:grpSpPr>
      <p:sp>
        <p:nvSpPr>
          <p:cNvPr id="1005" name="Google Shape;1005;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1006" name="Google Shape;1006;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1007" name="Google Shape;1007;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1008" name="Google Shape;1008;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1009" name="Google Shape;1009;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1010" name="Google Shape;1010;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1011" name="Google Shape;1011;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012" name="Google Shape;1012;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013" name="Google Shape;1013;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014" name="Google Shape;1014;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015" name="Google Shape;1015;p20"/>
          <p:cNvGrpSpPr/>
          <p:nvPr/>
        </p:nvGrpSpPr>
        <p:grpSpPr>
          <a:xfrm rot="5400000" flipH="1">
            <a:off x="7407333" y="1284925"/>
            <a:ext cx="581800" cy="582350"/>
            <a:chOff x="8064275" y="887850"/>
            <a:chExt cx="581800" cy="582350"/>
          </a:xfrm>
        </p:grpSpPr>
        <p:sp>
          <p:nvSpPr>
            <p:cNvPr id="1016" name="Google Shape;1016;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2" name="Google Shape;1022;p20"/>
          <p:cNvGrpSpPr/>
          <p:nvPr/>
        </p:nvGrpSpPr>
        <p:grpSpPr>
          <a:xfrm rot="5400000" flipH="1">
            <a:off x="7869720" y="2754200"/>
            <a:ext cx="292025" cy="292575"/>
            <a:chOff x="7353050" y="316275"/>
            <a:chExt cx="292025" cy="292575"/>
          </a:xfrm>
        </p:grpSpPr>
        <p:sp>
          <p:nvSpPr>
            <p:cNvPr id="1023" name="Google Shape;1023;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7" name="Google Shape;1027;p20"/>
          <p:cNvGrpSpPr/>
          <p:nvPr/>
        </p:nvGrpSpPr>
        <p:grpSpPr>
          <a:xfrm rot="5400000" flipH="1">
            <a:off x="8012458" y="178175"/>
            <a:ext cx="175000" cy="175000"/>
            <a:chOff x="8792300" y="321275"/>
            <a:chExt cx="175000" cy="175000"/>
          </a:xfrm>
        </p:grpSpPr>
        <p:sp>
          <p:nvSpPr>
            <p:cNvPr id="1028" name="Google Shape;1028;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2" name="Google Shape;1032;p20"/>
          <p:cNvGrpSpPr/>
          <p:nvPr/>
        </p:nvGrpSpPr>
        <p:grpSpPr>
          <a:xfrm rot="5400000">
            <a:off x="7551683" y="3879926"/>
            <a:ext cx="293111" cy="293388"/>
            <a:chOff x="3164039" y="430875"/>
            <a:chExt cx="293111" cy="293388"/>
          </a:xfrm>
        </p:grpSpPr>
        <p:sp>
          <p:nvSpPr>
            <p:cNvPr id="1033" name="Google Shape;1033;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20"/>
          <p:cNvGrpSpPr/>
          <p:nvPr/>
        </p:nvGrpSpPr>
        <p:grpSpPr>
          <a:xfrm rot="5400000" flipH="1">
            <a:off x="8259052" y="323144"/>
            <a:ext cx="175013" cy="27000"/>
            <a:chOff x="5662375" y="212375"/>
            <a:chExt cx="175013" cy="27000"/>
          </a:xfrm>
        </p:grpSpPr>
        <p:sp>
          <p:nvSpPr>
            <p:cNvPr id="1040" name="Google Shape;1040;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43" name="Google Shape;1043;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44" name="Google Shape;1044;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45" name="Google Shape;1045;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46" name="Google Shape;1046;p20"/>
          <p:cNvGrpSpPr/>
          <p:nvPr/>
        </p:nvGrpSpPr>
        <p:grpSpPr>
          <a:xfrm rot="5400000">
            <a:off x="621475" y="4062025"/>
            <a:ext cx="581800" cy="582350"/>
            <a:chOff x="8064275" y="887850"/>
            <a:chExt cx="581800" cy="582350"/>
          </a:xfrm>
        </p:grpSpPr>
        <p:sp>
          <p:nvSpPr>
            <p:cNvPr id="1047" name="Google Shape;104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3" name="Google Shape;1053;p20"/>
          <p:cNvGrpSpPr/>
          <p:nvPr/>
        </p:nvGrpSpPr>
        <p:grpSpPr>
          <a:xfrm rot="5400000">
            <a:off x="1482825" y="3350800"/>
            <a:ext cx="292025" cy="292575"/>
            <a:chOff x="7353050" y="316275"/>
            <a:chExt cx="292025" cy="292575"/>
          </a:xfrm>
        </p:grpSpPr>
        <p:sp>
          <p:nvSpPr>
            <p:cNvPr id="1054" name="Google Shape;105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 name="Google Shape;1058;p20"/>
          <p:cNvGrpSpPr/>
          <p:nvPr/>
        </p:nvGrpSpPr>
        <p:grpSpPr>
          <a:xfrm rot="5400000">
            <a:off x="1595125" y="4790325"/>
            <a:ext cx="175000" cy="175000"/>
            <a:chOff x="8792300" y="321275"/>
            <a:chExt cx="175000" cy="175000"/>
          </a:xfrm>
        </p:grpSpPr>
        <p:sp>
          <p:nvSpPr>
            <p:cNvPr id="1059" name="Google Shape;105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63" name="Google Shape;1063;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69" name="Google Shape;1069;p20"/>
          <p:cNvGrpSpPr/>
          <p:nvPr/>
        </p:nvGrpSpPr>
        <p:grpSpPr>
          <a:xfrm rot="5400000">
            <a:off x="1701119" y="1515381"/>
            <a:ext cx="175013" cy="27000"/>
            <a:chOff x="5662375" y="212375"/>
            <a:chExt cx="175013" cy="27000"/>
          </a:xfrm>
        </p:grpSpPr>
        <p:sp>
          <p:nvSpPr>
            <p:cNvPr id="1070" name="Google Shape;1070;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3" name="Google Shape;1073;p20"/>
          <p:cNvGrpSpPr/>
          <p:nvPr/>
        </p:nvGrpSpPr>
        <p:grpSpPr>
          <a:xfrm rot="5400000">
            <a:off x="1819519" y="4562081"/>
            <a:ext cx="175013" cy="27000"/>
            <a:chOff x="5662375" y="212375"/>
            <a:chExt cx="175013" cy="27000"/>
          </a:xfrm>
        </p:grpSpPr>
        <p:sp>
          <p:nvSpPr>
            <p:cNvPr id="1074" name="Google Shape;1074;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7" name="Google Shape;1077;p20"/>
          <p:cNvGrpSpPr/>
          <p:nvPr/>
        </p:nvGrpSpPr>
        <p:grpSpPr>
          <a:xfrm rot="5400000">
            <a:off x="408594" y="4140781"/>
            <a:ext cx="175013" cy="27000"/>
            <a:chOff x="5662375" y="212375"/>
            <a:chExt cx="175013" cy="27000"/>
          </a:xfrm>
        </p:grpSpPr>
        <p:sp>
          <p:nvSpPr>
            <p:cNvPr id="1078" name="Google Shape;1078;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81" name="Google Shape;1081;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82"/>
        <p:cNvGrpSpPr/>
        <p:nvPr/>
      </p:nvGrpSpPr>
      <p:grpSpPr>
        <a:xfrm>
          <a:off x="0" y="0"/>
          <a:ext cx="0" cy="0"/>
          <a:chOff x="0" y="0"/>
          <a:chExt cx="0" cy="0"/>
        </a:xfrm>
      </p:grpSpPr>
      <p:sp>
        <p:nvSpPr>
          <p:cNvPr id="1083" name="Google Shape;108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84" name="Google Shape;1084;p21"/>
          <p:cNvGrpSpPr/>
          <p:nvPr/>
        </p:nvGrpSpPr>
        <p:grpSpPr>
          <a:xfrm>
            <a:off x="261711" y="-1158"/>
            <a:ext cx="8550326" cy="3981600"/>
            <a:chOff x="261711" y="-1158"/>
            <a:chExt cx="8550326" cy="3981600"/>
          </a:xfrm>
        </p:grpSpPr>
        <p:cxnSp>
          <p:nvCxnSpPr>
            <p:cNvPr id="1085" name="Google Shape;108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86" name="Google Shape;108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87" name="Google Shape;1087;p21"/>
            <p:cNvGrpSpPr/>
            <p:nvPr/>
          </p:nvGrpSpPr>
          <p:grpSpPr>
            <a:xfrm rot="10800000">
              <a:off x="343275" y="3300779"/>
              <a:ext cx="344736" cy="345385"/>
              <a:chOff x="7353050" y="316275"/>
              <a:chExt cx="292025" cy="292575"/>
            </a:xfrm>
          </p:grpSpPr>
          <p:sp>
            <p:nvSpPr>
              <p:cNvPr id="1088" name="Google Shape;108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2" name="Google Shape;1092;p21"/>
            <p:cNvGrpSpPr/>
            <p:nvPr/>
          </p:nvGrpSpPr>
          <p:grpSpPr>
            <a:xfrm rot="10800000">
              <a:off x="8520013" y="714742"/>
              <a:ext cx="292025" cy="292575"/>
              <a:chOff x="7353050" y="316275"/>
              <a:chExt cx="292025" cy="292575"/>
            </a:xfrm>
          </p:grpSpPr>
          <p:sp>
            <p:nvSpPr>
              <p:cNvPr id="1093" name="Google Shape;109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7" name="Google Shape;1097;p21"/>
            <p:cNvGrpSpPr/>
            <p:nvPr/>
          </p:nvGrpSpPr>
          <p:grpSpPr>
            <a:xfrm rot="10800000">
              <a:off x="261711" y="465077"/>
              <a:ext cx="507562" cy="507984"/>
              <a:chOff x="8064275" y="887850"/>
              <a:chExt cx="581800" cy="582350"/>
            </a:xfrm>
          </p:grpSpPr>
          <p:sp>
            <p:nvSpPr>
              <p:cNvPr id="1098" name="Google Shape;109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104" name="Google Shape;110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05" name="Google Shape;110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06" name="Google Shape;110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07" name="Google Shape;110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08" name="Google Shape;110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09" name="Google Shape;110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10" name="Google Shape;1110;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grpSp>
        <p:nvGrpSpPr>
          <p:cNvPr id="46" name="Google Shape;46;p3"/>
          <p:cNvGrpSpPr/>
          <p:nvPr/>
        </p:nvGrpSpPr>
        <p:grpSpPr>
          <a:xfrm>
            <a:off x="2132649" y="713253"/>
            <a:ext cx="4878702" cy="3717004"/>
            <a:chOff x="399425" y="238125"/>
            <a:chExt cx="6810025" cy="5187000"/>
          </a:xfrm>
        </p:grpSpPr>
        <p:sp>
          <p:nvSpPr>
            <p:cNvPr id="47" name="Google Shape;47;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 name="Google Shape;49;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 name="Google Shape;50;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1" name="Google Shape;51;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2" name="Google Shape;52;p3"/>
          <p:cNvGrpSpPr/>
          <p:nvPr/>
        </p:nvGrpSpPr>
        <p:grpSpPr>
          <a:xfrm>
            <a:off x="432850" y="0"/>
            <a:ext cx="8278300" cy="5165700"/>
            <a:chOff x="432850" y="0"/>
            <a:chExt cx="8278300" cy="5165700"/>
          </a:xfrm>
        </p:grpSpPr>
        <p:cxnSp>
          <p:nvCxnSpPr>
            <p:cNvPr id="53" name="Google Shape;53;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4" name="Google Shape;54;p3"/>
            <p:cNvGrpSpPr/>
            <p:nvPr/>
          </p:nvGrpSpPr>
          <p:grpSpPr>
            <a:xfrm>
              <a:off x="8129350" y="4292175"/>
              <a:ext cx="581800" cy="582350"/>
              <a:chOff x="8064275" y="887850"/>
              <a:chExt cx="581800" cy="582350"/>
            </a:xfrm>
          </p:grpSpPr>
          <p:sp>
            <p:nvSpPr>
              <p:cNvPr id="55" name="Google Shape;55;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 name="Google Shape;61;p3"/>
            <p:cNvGrpSpPr/>
            <p:nvPr/>
          </p:nvGrpSpPr>
          <p:grpSpPr>
            <a:xfrm>
              <a:off x="8274238" y="3720600"/>
              <a:ext cx="292025" cy="292575"/>
              <a:chOff x="7353050" y="316275"/>
              <a:chExt cx="292025" cy="292575"/>
            </a:xfrm>
          </p:grpSpPr>
          <p:sp>
            <p:nvSpPr>
              <p:cNvPr id="62" name="Google Shape;62;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 name="Google Shape;66;p3"/>
            <p:cNvGrpSpPr/>
            <p:nvPr/>
          </p:nvGrpSpPr>
          <p:grpSpPr>
            <a:xfrm>
              <a:off x="8332763" y="3212475"/>
              <a:ext cx="175000" cy="175000"/>
              <a:chOff x="8792300" y="321275"/>
              <a:chExt cx="175000" cy="175000"/>
            </a:xfrm>
          </p:grpSpPr>
          <p:sp>
            <p:nvSpPr>
              <p:cNvPr id="67" name="Google Shape;67;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1" name="Google Shape;71;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2" name="Google Shape;72;p3"/>
            <p:cNvGrpSpPr/>
            <p:nvPr/>
          </p:nvGrpSpPr>
          <p:grpSpPr>
            <a:xfrm rot="10800000">
              <a:off x="432850" y="291788"/>
              <a:ext cx="581800" cy="582350"/>
              <a:chOff x="8064275" y="887850"/>
              <a:chExt cx="581800" cy="582350"/>
            </a:xfrm>
          </p:grpSpPr>
          <p:sp>
            <p:nvSpPr>
              <p:cNvPr id="73" name="Google Shape;7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 name="Google Shape;79;p3"/>
            <p:cNvGrpSpPr/>
            <p:nvPr/>
          </p:nvGrpSpPr>
          <p:grpSpPr>
            <a:xfrm rot="10800000">
              <a:off x="577738" y="1153138"/>
              <a:ext cx="292025" cy="292575"/>
              <a:chOff x="7353050" y="316275"/>
              <a:chExt cx="292025" cy="292575"/>
            </a:xfrm>
          </p:grpSpPr>
          <p:sp>
            <p:nvSpPr>
              <p:cNvPr id="80" name="Google Shape;8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 name="Google Shape;84;p3"/>
            <p:cNvGrpSpPr/>
            <p:nvPr/>
          </p:nvGrpSpPr>
          <p:grpSpPr>
            <a:xfrm rot="10800000">
              <a:off x="636238" y="1778838"/>
              <a:ext cx="175000" cy="175000"/>
              <a:chOff x="8792300" y="321275"/>
              <a:chExt cx="175000" cy="175000"/>
            </a:xfrm>
          </p:grpSpPr>
          <p:sp>
            <p:nvSpPr>
              <p:cNvPr id="85" name="Google Shape;8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89;p3"/>
            <p:cNvGrpSpPr/>
            <p:nvPr/>
          </p:nvGrpSpPr>
          <p:grpSpPr>
            <a:xfrm>
              <a:off x="432850" y="2003163"/>
              <a:ext cx="175013" cy="27000"/>
              <a:chOff x="5662375" y="212375"/>
              <a:chExt cx="175013" cy="27000"/>
            </a:xfrm>
          </p:grpSpPr>
          <p:sp>
            <p:nvSpPr>
              <p:cNvPr id="90" name="Google Shape;9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3" name="Google Shape;93;p3"/>
            <p:cNvGrpSpPr/>
            <p:nvPr/>
          </p:nvGrpSpPr>
          <p:grpSpPr>
            <a:xfrm>
              <a:off x="788100" y="208488"/>
              <a:ext cx="175013" cy="27000"/>
              <a:chOff x="5662375" y="212375"/>
              <a:chExt cx="175013" cy="27000"/>
            </a:xfrm>
          </p:grpSpPr>
          <p:sp>
            <p:nvSpPr>
              <p:cNvPr id="94" name="Google Shape;94;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7" name="Google Shape;97;p3"/>
            <p:cNvGrpSpPr/>
            <p:nvPr/>
          </p:nvGrpSpPr>
          <p:grpSpPr>
            <a:xfrm>
              <a:off x="8129350" y="4988725"/>
              <a:ext cx="175013" cy="27000"/>
              <a:chOff x="5662375" y="212375"/>
              <a:chExt cx="175013" cy="27000"/>
            </a:xfrm>
          </p:grpSpPr>
          <p:sp>
            <p:nvSpPr>
              <p:cNvPr id="98" name="Google Shape;9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 name="Google Shape;101;p3"/>
            <p:cNvGrpSpPr/>
            <p:nvPr/>
          </p:nvGrpSpPr>
          <p:grpSpPr>
            <a:xfrm>
              <a:off x="8497550" y="3429425"/>
              <a:ext cx="175013" cy="27000"/>
              <a:chOff x="5662375" y="212375"/>
              <a:chExt cx="175013" cy="27000"/>
            </a:xfrm>
          </p:grpSpPr>
          <p:sp>
            <p:nvSpPr>
              <p:cNvPr id="102" name="Google Shape;10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5" name="Google Shape;105;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6" name="Google Shape;106;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7" name="Google Shape;107;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1" name="Google Shape;111;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111"/>
        <p:cNvGrpSpPr/>
        <p:nvPr/>
      </p:nvGrpSpPr>
      <p:grpSpPr>
        <a:xfrm>
          <a:off x="0" y="0"/>
          <a:ext cx="0" cy="0"/>
          <a:chOff x="0" y="0"/>
          <a:chExt cx="0" cy="0"/>
        </a:xfrm>
      </p:grpSpPr>
      <p:cxnSp>
        <p:nvCxnSpPr>
          <p:cNvPr id="1112" name="Google Shape;1112;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113" name="Google Shape;1113;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114" name="Google Shape;1114;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115" name="Google Shape;1115;p22"/>
          <p:cNvGrpSpPr/>
          <p:nvPr/>
        </p:nvGrpSpPr>
        <p:grpSpPr>
          <a:xfrm flipH="1">
            <a:off x="431725" y="41837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0" name="Google Shape;1120;p22"/>
          <p:cNvGrpSpPr/>
          <p:nvPr/>
        </p:nvGrpSpPr>
        <p:grpSpPr>
          <a:xfrm>
            <a:off x="1075789" y="4604675"/>
            <a:ext cx="293111" cy="293388"/>
            <a:chOff x="3164039" y="430875"/>
            <a:chExt cx="293111" cy="293388"/>
          </a:xfrm>
        </p:grpSpPr>
        <p:sp>
          <p:nvSpPr>
            <p:cNvPr id="1121" name="Google Shape;1121;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27" name="Google Shape;1127;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28" name="Google Shape;1128;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29" name="Google Shape;1129;p22"/>
          <p:cNvGrpSpPr/>
          <p:nvPr/>
        </p:nvGrpSpPr>
        <p:grpSpPr>
          <a:xfrm>
            <a:off x="8064275" y="526925"/>
            <a:ext cx="581800" cy="582350"/>
            <a:chOff x="8064275" y="887850"/>
            <a:chExt cx="581800" cy="582350"/>
          </a:xfrm>
        </p:grpSpPr>
        <p:sp>
          <p:nvSpPr>
            <p:cNvPr id="1130" name="Google Shape;1130;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36" name="Google Shape;1136;p22"/>
          <p:cNvGrpSpPr/>
          <p:nvPr/>
        </p:nvGrpSpPr>
        <p:grpSpPr>
          <a:xfrm>
            <a:off x="7033875" y="170875"/>
            <a:ext cx="292025" cy="292575"/>
            <a:chOff x="7353050" y="316275"/>
            <a:chExt cx="292025" cy="292575"/>
          </a:xfrm>
        </p:grpSpPr>
        <p:sp>
          <p:nvSpPr>
            <p:cNvPr id="1137" name="Google Shape;1137;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1" name="Google Shape;1141;p22"/>
          <p:cNvGrpSpPr/>
          <p:nvPr/>
        </p:nvGrpSpPr>
        <p:grpSpPr>
          <a:xfrm>
            <a:off x="8757950" y="229650"/>
            <a:ext cx="175000" cy="175000"/>
            <a:chOff x="8792300" y="321275"/>
            <a:chExt cx="175000" cy="175000"/>
          </a:xfrm>
        </p:grpSpPr>
        <p:sp>
          <p:nvSpPr>
            <p:cNvPr id="1142" name="Google Shape;1142;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6" name="Google Shape;1146;p22"/>
          <p:cNvGrpSpPr/>
          <p:nvPr/>
        </p:nvGrpSpPr>
        <p:grpSpPr>
          <a:xfrm>
            <a:off x="8490050" y="170875"/>
            <a:ext cx="175013" cy="27000"/>
            <a:chOff x="5662375" y="212375"/>
            <a:chExt cx="175013" cy="27000"/>
          </a:xfrm>
        </p:grpSpPr>
        <p:sp>
          <p:nvSpPr>
            <p:cNvPr id="1147" name="Google Shape;1147;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0" name="Google Shape;1150;p22"/>
          <p:cNvGrpSpPr/>
          <p:nvPr/>
        </p:nvGrpSpPr>
        <p:grpSpPr>
          <a:xfrm>
            <a:off x="7916350" y="1124600"/>
            <a:ext cx="175013" cy="27000"/>
            <a:chOff x="5662375" y="212375"/>
            <a:chExt cx="175013" cy="27000"/>
          </a:xfrm>
        </p:grpSpPr>
        <p:sp>
          <p:nvSpPr>
            <p:cNvPr id="1151" name="Google Shape;1151;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4" name="Google Shape;1154;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55" name="Google Shape;1155;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56" name="Google Shape;1156;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57" name="Google Shape;1157;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58" name="Google Shape;1158;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59" name="Google Shape;1159;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60" name="Google Shape;1160;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61"/>
        <p:cNvGrpSpPr/>
        <p:nvPr/>
      </p:nvGrpSpPr>
      <p:grpSpPr>
        <a:xfrm>
          <a:off x="0" y="0"/>
          <a:ext cx="0" cy="0"/>
          <a:chOff x="0" y="0"/>
          <a:chExt cx="0" cy="0"/>
        </a:xfrm>
      </p:grpSpPr>
      <p:sp>
        <p:nvSpPr>
          <p:cNvPr id="1162" name="Google Shape;1162;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63" name="Google Shape;1163;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64" name="Google Shape;1164;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65" name="Google Shape;1165;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66" name="Google Shape;1166;p23"/>
          <p:cNvGrpSpPr/>
          <p:nvPr/>
        </p:nvGrpSpPr>
        <p:grpSpPr>
          <a:xfrm flipH="1">
            <a:off x="300738" y="4167800"/>
            <a:ext cx="292025" cy="292575"/>
            <a:chOff x="7353050" y="316275"/>
            <a:chExt cx="292025" cy="292575"/>
          </a:xfrm>
        </p:grpSpPr>
        <p:sp>
          <p:nvSpPr>
            <p:cNvPr id="1167" name="Google Shape;1167;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1" name="Google Shape;1171;p23"/>
          <p:cNvGrpSpPr/>
          <p:nvPr/>
        </p:nvGrpSpPr>
        <p:grpSpPr>
          <a:xfrm>
            <a:off x="148789" y="3224300"/>
            <a:ext cx="293111" cy="293388"/>
            <a:chOff x="3164039" y="430875"/>
            <a:chExt cx="293111" cy="293388"/>
          </a:xfrm>
        </p:grpSpPr>
        <p:sp>
          <p:nvSpPr>
            <p:cNvPr id="1172" name="Google Shape;1172;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78" name="Google Shape;1178;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79" name="Google Shape;1179;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80" name="Google Shape;1180;p23"/>
          <p:cNvGrpSpPr/>
          <p:nvPr/>
        </p:nvGrpSpPr>
        <p:grpSpPr>
          <a:xfrm>
            <a:off x="8064275" y="526925"/>
            <a:ext cx="581800" cy="582350"/>
            <a:chOff x="8064275" y="887850"/>
            <a:chExt cx="581800" cy="582350"/>
          </a:xfrm>
        </p:grpSpPr>
        <p:sp>
          <p:nvSpPr>
            <p:cNvPr id="1181" name="Google Shape;1181;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7" name="Google Shape;1187;p23"/>
          <p:cNvGrpSpPr/>
          <p:nvPr/>
        </p:nvGrpSpPr>
        <p:grpSpPr>
          <a:xfrm>
            <a:off x="7033875" y="170875"/>
            <a:ext cx="292025" cy="292575"/>
            <a:chOff x="7353050" y="316275"/>
            <a:chExt cx="292025" cy="292575"/>
          </a:xfrm>
        </p:grpSpPr>
        <p:sp>
          <p:nvSpPr>
            <p:cNvPr id="1188" name="Google Shape;1188;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2" name="Google Shape;1192;p23"/>
          <p:cNvGrpSpPr/>
          <p:nvPr/>
        </p:nvGrpSpPr>
        <p:grpSpPr>
          <a:xfrm>
            <a:off x="8757950" y="229650"/>
            <a:ext cx="175000" cy="175000"/>
            <a:chOff x="8792300" y="321275"/>
            <a:chExt cx="175000" cy="175000"/>
          </a:xfrm>
        </p:grpSpPr>
        <p:sp>
          <p:nvSpPr>
            <p:cNvPr id="1193" name="Google Shape;1193;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7" name="Google Shape;1197;p23"/>
          <p:cNvGrpSpPr/>
          <p:nvPr/>
        </p:nvGrpSpPr>
        <p:grpSpPr>
          <a:xfrm>
            <a:off x="8490050" y="170875"/>
            <a:ext cx="175013" cy="27000"/>
            <a:chOff x="5662375" y="212375"/>
            <a:chExt cx="175013" cy="27000"/>
          </a:xfrm>
        </p:grpSpPr>
        <p:sp>
          <p:nvSpPr>
            <p:cNvPr id="1198" name="Google Shape;1198;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1" name="Google Shape;1201;p23"/>
          <p:cNvGrpSpPr/>
          <p:nvPr/>
        </p:nvGrpSpPr>
        <p:grpSpPr>
          <a:xfrm>
            <a:off x="7916350" y="1124600"/>
            <a:ext cx="175013" cy="27000"/>
            <a:chOff x="5662375" y="212375"/>
            <a:chExt cx="175013" cy="27000"/>
          </a:xfrm>
        </p:grpSpPr>
        <p:sp>
          <p:nvSpPr>
            <p:cNvPr id="1202" name="Google Shape;1202;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05" name="Google Shape;1205;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206"/>
        <p:cNvGrpSpPr/>
        <p:nvPr/>
      </p:nvGrpSpPr>
      <p:grpSpPr>
        <a:xfrm>
          <a:off x="0" y="0"/>
          <a:ext cx="0" cy="0"/>
          <a:chOff x="0" y="0"/>
          <a:chExt cx="0" cy="0"/>
        </a:xfrm>
      </p:grpSpPr>
      <p:sp>
        <p:nvSpPr>
          <p:cNvPr id="1207" name="Google Shape;1207;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208" name="Google Shape;1208;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209" name="Google Shape;1209;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210" name="Google Shape;1210;p24"/>
          <p:cNvGrpSpPr/>
          <p:nvPr/>
        </p:nvGrpSpPr>
        <p:grpSpPr>
          <a:xfrm flipH="1">
            <a:off x="431725" y="4183775"/>
            <a:ext cx="292025" cy="292575"/>
            <a:chOff x="7353050" y="316275"/>
            <a:chExt cx="292025" cy="292575"/>
          </a:xfrm>
        </p:grpSpPr>
        <p:sp>
          <p:nvSpPr>
            <p:cNvPr id="1211" name="Google Shape;1211;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5" name="Google Shape;1215;p24"/>
          <p:cNvGrpSpPr/>
          <p:nvPr/>
        </p:nvGrpSpPr>
        <p:grpSpPr>
          <a:xfrm>
            <a:off x="1075789" y="4604675"/>
            <a:ext cx="293111" cy="293388"/>
            <a:chOff x="3164039" y="430875"/>
            <a:chExt cx="293111" cy="293388"/>
          </a:xfrm>
        </p:grpSpPr>
        <p:sp>
          <p:nvSpPr>
            <p:cNvPr id="1216" name="Google Shape;1216;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222" name="Google Shape;1222;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23" name="Google Shape;1223;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24" name="Google Shape;1224;p24"/>
          <p:cNvGrpSpPr/>
          <p:nvPr/>
        </p:nvGrpSpPr>
        <p:grpSpPr>
          <a:xfrm>
            <a:off x="8064275" y="526925"/>
            <a:ext cx="581800" cy="582350"/>
            <a:chOff x="8064275" y="887850"/>
            <a:chExt cx="581800" cy="582350"/>
          </a:xfrm>
        </p:grpSpPr>
        <p:sp>
          <p:nvSpPr>
            <p:cNvPr id="1225" name="Google Shape;1225;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31" name="Google Shape;1231;p24"/>
          <p:cNvGrpSpPr/>
          <p:nvPr/>
        </p:nvGrpSpPr>
        <p:grpSpPr>
          <a:xfrm>
            <a:off x="7033875" y="170875"/>
            <a:ext cx="292025" cy="292575"/>
            <a:chOff x="7353050" y="316275"/>
            <a:chExt cx="292025" cy="292575"/>
          </a:xfrm>
        </p:grpSpPr>
        <p:sp>
          <p:nvSpPr>
            <p:cNvPr id="1232" name="Google Shape;1232;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36" name="Google Shape;1236;p24"/>
          <p:cNvGrpSpPr/>
          <p:nvPr/>
        </p:nvGrpSpPr>
        <p:grpSpPr>
          <a:xfrm>
            <a:off x="8757950" y="229650"/>
            <a:ext cx="175000" cy="175000"/>
            <a:chOff x="8792300" y="321275"/>
            <a:chExt cx="175000" cy="175000"/>
          </a:xfrm>
        </p:grpSpPr>
        <p:sp>
          <p:nvSpPr>
            <p:cNvPr id="1237" name="Google Shape;1237;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41" name="Google Shape;1241;p24"/>
          <p:cNvGrpSpPr/>
          <p:nvPr/>
        </p:nvGrpSpPr>
        <p:grpSpPr>
          <a:xfrm>
            <a:off x="8490050" y="170875"/>
            <a:ext cx="175013" cy="27000"/>
            <a:chOff x="5662375" y="212375"/>
            <a:chExt cx="175013" cy="27000"/>
          </a:xfrm>
        </p:grpSpPr>
        <p:sp>
          <p:nvSpPr>
            <p:cNvPr id="1242" name="Google Shape;1242;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45" name="Google Shape;1245;p24"/>
          <p:cNvGrpSpPr/>
          <p:nvPr/>
        </p:nvGrpSpPr>
        <p:grpSpPr>
          <a:xfrm>
            <a:off x="7916350" y="1124600"/>
            <a:ext cx="175013" cy="27000"/>
            <a:chOff x="5662375" y="212375"/>
            <a:chExt cx="175013" cy="27000"/>
          </a:xfrm>
        </p:grpSpPr>
        <p:sp>
          <p:nvSpPr>
            <p:cNvPr id="1246" name="Google Shape;1246;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49" name="Google Shape;1249;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50"/>
        <p:cNvGrpSpPr/>
        <p:nvPr/>
      </p:nvGrpSpPr>
      <p:grpSpPr>
        <a:xfrm>
          <a:off x="0" y="0"/>
          <a:ext cx="0" cy="0"/>
          <a:chOff x="0" y="0"/>
          <a:chExt cx="0" cy="0"/>
        </a:xfrm>
      </p:grpSpPr>
      <p:sp>
        <p:nvSpPr>
          <p:cNvPr id="1251" name="Google Shape;1251;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52" name="Google Shape;1252;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53" name="Google Shape;1253;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54" name="Google Shape;1254;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55" name="Google Shape;1255;p25"/>
          <p:cNvGrpSpPr/>
          <p:nvPr/>
        </p:nvGrpSpPr>
        <p:grpSpPr>
          <a:xfrm flipH="1">
            <a:off x="499400" y="959675"/>
            <a:ext cx="581800" cy="582350"/>
            <a:chOff x="8064275" y="887850"/>
            <a:chExt cx="581800" cy="582350"/>
          </a:xfrm>
        </p:grpSpPr>
        <p:sp>
          <p:nvSpPr>
            <p:cNvPr id="1256" name="Google Shape;1256;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62" name="Google Shape;1262;p25"/>
          <p:cNvGrpSpPr/>
          <p:nvPr/>
        </p:nvGrpSpPr>
        <p:grpSpPr>
          <a:xfrm flipH="1">
            <a:off x="1500400" y="388100"/>
            <a:ext cx="292025" cy="292575"/>
            <a:chOff x="7353050" y="316275"/>
            <a:chExt cx="292025" cy="292575"/>
          </a:xfrm>
        </p:grpSpPr>
        <p:sp>
          <p:nvSpPr>
            <p:cNvPr id="1263" name="Google Shape;1263;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7" name="Google Shape;1267;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73" name="Google Shape;1273;p25"/>
          <p:cNvGrpSpPr/>
          <p:nvPr/>
        </p:nvGrpSpPr>
        <p:grpSpPr>
          <a:xfrm flipH="1">
            <a:off x="3527112" y="361100"/>
            <a:ext cx="175013" cy="27000"/>
            <a:chOff x="5662375" y="212375"/>
            <a:chExt cx="175013" cy="27000"/>
          </a:xfrm>
        </p:grpSpPr>
        <p:sp>
          <p:nvSpPr>
            <p:cNvPr id="1274" name="Google Shape;127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77" name="Google Shape;1277;p25"/>
          <p:cNvGrpSpPr/>
          <p:nvPr/>
        </p:nvGrpSpPr>
        <p:grpSpPr>
          <a:xfrm flipH="1">
            <a:off x="480412" y="242700"/>
            <a:ext cx="175013" cy="27000"/>
            <a:chOff x="5662375" y="212375"/>
            <a:chExt cx="175013" cy="27000"/>
          </a:xfrm>
        </p:grpSpPr>
        <p:sp>
          <p:nvSpPr>
            <p:cNvPr id="1278" name="Google Shape;127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1" name="Google Shape;1281;p25"/>
          <p:cNvGrpSpPr/>
          <p:nvPr/>
        </p:nvGrpSpPr>
        <p:grpSpPr>
          <a:xfrm flipH="1">
            <a:off x="901712" y="1653625"/>
            <a:ext cx="175013" cy="27000"/>
            <a:chOff x="5662375" y="212375"/>
            <a:chExt cx="175013" cy="27000"/>
          </a:xfrm>
        </p:grpSpPr>
        <p:sp>
          <p:nvSpPr>
            <p:cNvPr id="1282" name="Google Shape;1282;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285" name="Google Shape;1285;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86" name="Google Shape;1286;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87" name="Google Shape;1287;p25"/>
          <p:cNvGrpSpPr/>
          <p:nvPr/>
        </p:nvGrpSpPr>
        <p:grpSpPr>
          <a:xfrm rot="10800000">
            <a:off x="499400" y="3940925"/>
            <a:ext cx="581800" cy="582350"/>
            <a:chOff x="8064275" y="887850"/>
            <a:chExt cx="581800" cy="582350"/>
          </a:xfrm>
        </p:grpSpPr>
        <p:sp>
          <p:nvSpPr>
            <p:cNvPr id="1288" name="Google Shape;1288;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94" name="Google Shape;1294;p25"/>
          <p:cNvGrpSpPr/>
          <p:nvPr/>
        </p:nvGrpSpPr>
        <p:grpSpPr>
          <a:xfrm rot="10800000">
            <a:off x="1819575" y="4586750"/>
            <a:ext cx="292025" cy="292575"/>
            <a:chOff x="7353050" y="316275"/>
            <a:chExt cx="292025" cy="292575"/>
          </a:xfrm>
        </p:grpSpPr>
        <p:sp>
          <p:nvSpPr>
            <p:cNvPr id="1295" name="Google Shape;1295;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99" name="Google Shape;1299;p25"/>
          <p:cNvGrpSpPr/>
          <p:nvPr/>
        </p:nvGrpSpPr>
        <p:grpSpPr>
          <a:xfrm rot="10800000">
            <a:off x="212525" y="4645550"/>
            <a:ext cx="175000" cy="175000"/>
            <a:chOff x="8792300" y="321275"/>
            <a:chExt cx="175000" cy="175000"/>
          </a:xfrm>
        </p:grpSpPr>
        <p:sp>
          <p:nvSpPr>
            <p:cNvPr id="1300" name="Google Shape;1300;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4" name="Google Shape;1304;p25"/>
          <p:cNvGrpSpPr/>
          <p:nvPr/>
        </p:nvGrpSpPr>
        <p:grpSpPr>
          <a:xfrm rot="10800000">
            <a:off x="480412" y="4852325"/>
            <a:ext cx="175013" cy="27000"/>
            <a:chOff x="5662375" y="212375"/>
            <a:chExt cx="175013" cy="27000"/>
          </a:xfrm>
        </p:grpSpPr>
        <p:sp>
          <p:nvSpPr>
            <p:cNvPr id="1305" name="Google Shape;130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8" name="Google Shape;1308;p25"/>
          <p:cNvGrpSpPr/>
          <p:nvPr/>
        </p:nvGrpSpPr>
        <p:grpSpPr>
          <a:xfrm rot="10800000">
            <a:off x="1054112" y="3898600"/>
            <a:ext cx="175013" cy="27000"/>
            <a:chOff x="5662375" y="212375"/>
            <a:chExt cx="175013" cy="27000"/>
          </a:xfrm>
        </p:grpSpPr>
        <p:sp>
          <p:nvSpPr>
            <p:cNvPr id="1309" name="Google Shape;1309;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12" name="Google Shape;131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313"/>
        <p:cNvGrpSpPr/>
        <p:nvPr/>
      </p:nvGrpSpPr>
      <p:grpSpPr>
        <a:xfrm>
          <a:off x="0" y="0"/>
          <a:ext cx="0" cy="0"/>
          <a:chOff x="0" y="0"/>
          <a:chExt cx="0" cy="0"/>
        </a:xfrm>
      </p:grpSpPr>
      <p:sp>
        <p:nvSpPr>
          <p:cNvPr id="1314" name="Google Shape;1314;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315" name="Google Shape;1315;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316" name="Google Shape;1316;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317" name="Google Shape;1317;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318" name="Google Shape;1318;p26"/>
          <p:cNvGrpSpPr/>
          <p:nvPr/>
        </p:nvGrpSpPr>
        <p:grpSpPr>
          <a:xfrm flipH="1">
            <a:off x="423750" y="125363"/>
            <a:ext cx="292025" cy="292575"/>
            <a:chOff x="7353050" y="316275"/>
            <a:chExt cx="292025" cy="292575"/>
          </a:xfrm>
        </p:grpSpPr>
        <p:sp>
          <p:nvSpPr>
            <p:cNvPr id="1319" name="Google Shape;1319;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23" name="Google Shape;1323;p26"/>
          <p:cNvGrpSpPr/>
          <p:nvPr/>
        </p:nvGrpSpPr>
        <p:grpSpPr>
          <a:xfrm>
            <a:off x="1638739" y="558163"/>
            <a:ext cx="293111" cy="293388"/>
            <a:chOff x="3164039" y="430875"/>
            <a:chExt cx="293111" cy="293388"/>
          </a:xfrm>
        </p:grpSpPr>
        <p:sp>
          <p:nvSpPr>
            <p:cNvPr id="1324" name="Google Shape;1324;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0" name="Google Shape;1330;p26"/>
          <p:cNvGrpSpPr/>
          <p:nvPr/>
        </p:nvGrpSpPr>
        <p:grpSpPr>
          <a:xfrm>
            <a:off x="1591750" y="362600"/>
            <a:ext cx="175013" cy="27000"/>
            <a:chOff x="5662375" y="212375"/>
            <a:chExt cx="175013" cy="27000"/>
          </a:xfrm>
        </p:grpSpPr>
        <p:sp>
          <p:nvSpPr>
            <p:cNvPr id="1331" name="Google Shape;1331;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34" name="Google Shape;1334;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35" name="Google Shape;1335;p26"/>
          <p:cNvGrpSpPr/>
          <p:nvPr/>
        </p:nvGrpSpPr>
        <p:grpSpPr>
          <a:xfrm>
            <a:off x="7823875" y="202375"/>
            <a:ext cx="581800" cy="582350"/>
            <a:chOff x="8064275" y="887850"/>
            <a:chExt cx="581800" cy="582350"/>
          </a:xfrm>
        </p:grpSpPr>
        <p:sp>
          <p:nvSpPr>
            <p:cNvPr id="1336" name="Google Shape;1336;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2" name="Google Shape;1342;p26"/>
          <p:cNvGrpSpPr/>
          <p:nvPr/>
        </p:nvGrpSpPr>
        <p:grpSpPr>
          <a:xfrm flipH="1">
            <a:off x="8698650" y="1117488"/>
            <a:ext cx="292025" cy="292575"/>
            <a:chOff x="7353050" y="316275"/>
            <a:chExt cx="292025" cy="292575"/>
          </a:xfrm>
        </p:grpSpPr>
        <p:sp>
          <p:nvSpPr>
            <p:cNvPr id="1343" name="Google Shape;1343;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7" name="Google Shape;1347;p26"/>
          <p:cNvGrpSpPr/>
          <p:nvPr/>
        </p:nvGrpSpPr>
        <p:grpSpPr>
          <a:xfrm>
            <a:off x="8678350" y="1581800"/>
            <a:ext cx="175013" cy="27000"/>
            <a:chOff x="5662375" y="212375"/>
            <a:chExt cx="175013" cy="27000"/>
          </a:xfrm>
        </p:grpSpPr>
        <p:sp>
          <p:nvSpPr>
            <p:cNvPr id="1348" name="Google Shape;1348;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9" name="Google Shape;1349;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51" name="Google Shape;1351;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52"/>
        <p:cNvGrpSpPr/>
        <p:nvPr/>
      </p:nvGrpSpPr>
      <p:grpSpPr>
        <a:xfrm>
          <a:off x="0" y="0"/>
          <a:ext cx="0" cy="0"/>
          <a:chOff x="0" y="0"/>
          <a:chExt cx="0" cy="0"/>
        </a:xfrm>
      </p:grpSpPr>
      <p:cxnSp>
        <p:nvCxnSpPr>
          <p:cNvPr id="1353" name="Google Shape;1353;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54" name="Google Shape;1354;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55" name="Google Shape;1355;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56" name="Google Shape;1356;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57" name="Google Shape;1357;p27"/>
          <p:cNvGrpSpPr/>
          <p:nvPr/>
        </p:nvGrpSpPr>
        <p:grpSpPr>
          <a:xfrm rot="5400000" flipH="1">
            <a:off x="7407333" y="1284925"/>
            <a:ext cx="581800" cy="582350"/>
            <a:chOff x="8064275" y="887850"/>
            <a:chExt cx="581800" cy="582350"/>
          </a:xfrm>
        </p:grpSpPr>
        <p:sp>
          <p:nvSpPr>
            <p:cNvPr id="1358" name="Google Shape;1358;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0;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3" name="Google Shape;1363;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4" name="Google Shape;1364;p27"/>
          <p:cNvGrpSpPr/>
          <p:nvPr/>
        </p:nvGrpSpPr>
        <p:grpSpPr>
          <a:xfrm rot="5400000" flipH="1">
            <a:off x="7869720" y="2754200"/>
            <a:ext cx="292025" cy="292575"/>
            <a:chOff x="7353050" y="316275"/>
            <a:chExt cx="292025" cy="292575"/>
          </a:xfrm>
        </p:grpSpPr>
        <p:sp>
          <p:nvSpPr>
            <p:cNvPr id="1365" name="Google Shape;1365;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flipH="1">
            <a:off x="8012458" y="178175"/>
            <a:ext cx="175000" cy="175000"/>
            <a:chOff x="8792300" y="321275"/>
            <a:chExt cx="175000" cy="175000"/>
          </a:xfrm>
        </p:grpSpPr>
        <p:sp>
          <p:nvSpPr>
            <p:cNvPr id="1370" name="Google Shape;1370;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7551683" y="3879926"/>
            <a:ext cx="293111" cy="293388"/>
            <a:chOff x="3164039" y="430875"/>
            <a:chExt cx="293111" cy="293388"/>
          </a:xfrm>
        </p:grpSpPr>
        <p:sp>
          <p:nvSpPr>
            <p:cNvPr id="1375" name="Google Shape;1375;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1" name="Google Shape;1381;p27"/>
          <p:cNvGrpSpPr/>
          <p:nvPr/>
        </p:nvGrpSpPr>
        <p:grpSpPr>
          <a:xfrm rot="5400000" flipH="1">
            <a:off x="8259052" y="323144"/>
            <a:ext cx="175013" cy="27000"/>
            <a:chOff x="5662375" y="212375"/>
            <a:chExt cx="175013" cy="27000"/>
          </a:xfrm>
        </p:grpSpPr>
        <p:sp>
          <p:nvSpPr>
            <p:cNvPr id="1382" name="Google Shape;1382;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85" name="Google Shape;1385;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86" name="Google Shape;1386;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87" name="Google Shape;1387;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88" name="Google Shape;1388;p27"/>
          <p:cNvGrpSpPr/>
          <p:nvPr/>
        </p:nvGrpSpPr>
        <p:grpSpPr>
          <a:xfrm rot="5400000">
            <a:off x="621475" y="4062025"/>
            <a:ext cx="581800" cy="582350"/>
            <a:chOff x="8064275" y="887850"/>
            <a:chExt cx="581800" cy="582350"/>
          </a:xfrm>
        </p:grpSpPr>
        <p:sp>
          <p:nvSpPr>
            <p:cNvPr id="1389" name="Google Shape;1389;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0" name="Google Shape;1390;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393;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5" name="Google Shape;1395;p27"/>
          <p:cNvGrpSpPr/>
          <p:nvPr/>
        </p:nvGrpSpPr>
        <p:grpSpPr>
          <a:xfrm rot="5400000">
            <a:off x="1482825" y="3350800"/>
            <a:ext cx="292025" cy="292575"/>
            <a:chOff x="7353050" y="316275"/>
            <a:chExt cx="292025" cy="292575"/>
          </a:xfrm>
        </p:grpSpPr>
        <p:sp>
          <p:nvSpPr>
            <p:cNvPr id="1396" name="Google Shape;1396;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0" name="Google Shape;1400;p27"/>
          <p:cNvGrpSpPr/>
          <p:nvPr/>
        </p:nvGrpSpPr>
        <p:grpSpPr>
          <a:xfrm rot="5400000">
            <a:off x="1595125" y="4790325"/>
            <a:ext cx="175000" cy="175000"/>
            <a:chOff x="8792300" y="321275"/>
            <a:chExt cx="175000" cy="175000"/>
          </a:xfrm>
        </p:grpSpPr>
        <p:sp>
          <p:nvSpPr>
            <p:cNvPr id="1401" name="Google Shape;1401;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1402;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05" name="Google Shape;1405;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1" name="Google Shape;1411;p27"/>
          <p:cNvGrpSpPr/>
          <p:nvPr/>
        </p:nvGrpSpPr>
        <p:grpSpPr>
          <a:xfrm rot="5400000">
            <a:off x="1701119" y="1515381"/>
            <a:ext cx="175013" cy="27000"/>
            <a:chOff x="5662375" y="212375"/>
            <a:chExt cx="175013" cy="27000"/>
          </a:xfrm>
        </p:grpSpPr>
        <p:sp>
          <p:nvSpPr>
            <p:cNvPr id="1412" name="Google Shape;1412;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5" name="Google Shape;1415;p27"/>
          <p:cNvGrpSpPr/>
          <p:nvPr/>
        </p:nvGrpSpPr>
        <p:grpSpPr>
          <a:xfrm rot="5400000">
            <a:off x="1819519" y="4562081"/>
            <a:ext cx="175013" cy="27000"/>
            <a:chOff x="5662375" y="212375"/>
            <a:chExt cx="175013" cy="27000"/>
          </a:xfrm>
        </p:grpSpPr>
        <p:sp>
          <p:nvSpPr>
            <p:cNvPr id="1416" name="Google Shape;141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9" name="Google Shape;1419;p27"/>
          <p:cNvGrpSpPr/>
          <p:nvPr/>
        </p:nvGrpSpPr>
        <p:grpSpPr>
          <a:xfrm rot="5400000">
            <a:off x="408594" y="4140781"/>
            <a:ext cx="175013" cy="27000"/>
            <a:chOff x="5662375" y="212375"/>
            <a:chExt cx="175013" cy="27000"/>
          </a:xfrm>
        </p:grpSpPr>
        <p:sp>
          <p:nvSpPr>
            <p:cNvPr id="1420" name="Google Shape;142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1" name="Google Shape;142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2" name="Google Shape;142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3" name="Google Shape;1423;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424"/>
        <p:cNvGrpSpPr/>
        <p:nvPr/>
      </p:nvGrpSpPr>
      <p:grpSpPr>
        <a:xfrm>
          <a:off x="0" y="0"/>
          <a:ext cx="0" cy="0"/>
          <a:chOff x="0" y="0"/>
          <a:chExt cx="0" cy="0"/>
        </a:xfrm>
      </p:grpSpPr>
      <p:grpSp>
        <p:nvGrpSpPr>
          <p:cNvPr id="1425" name="Google Shape;1425;p28"/>
          <p:cNvGrpSpPr/>
          <p:nvPr/>
        </p:nvGrpSpPr>
        <p:grpSpPr>
          <a:xfrm>
            <a:off x="261711" y="-1158"/>
            <a:ext cx="8550326" cy="3981600"/>
            <a:chOff x="261711" y="-1158"/>
            <a:chExt cx="8550326" cy="3981600"/>
          </a:xfrm>
        </p:grpSpPr>
        <p:cxnSp>
          <p:nvCxnSpPr>
            <p:cNvPr id="1426" name="Google Shape;1426;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27" name="Google Shape;1427;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28" name="Google Shape;1428;p28"/>
            <p:cNvGrpSpPr/>
            <p:nvPr/>
          </p:nvGrpSpPr>
          <p:grpSpPr>
            <a:xfrm rot="10800000">
              <a:off x="343275" y="3300779"/>
              <a:ext cx="344736" cy="345385"/>
              <a:chOff x="7353050" y="316275"/>
              <a:chExt cx="292025" cy="292575"/>
            </a:xfrm>
          </p:grpSpPr>
          <p:sp>
            <p:nvSpPr>
              <p:cNvPr id="1429" name="Google Shape;1429;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8"/>
            <p:cNvGrpSpPr/>
            <p:nvPr/>
          </p:nvGrpSpPr>
          <p:grpSpPr>
            <a:xfrm rot="10800000">
              <a:off x="8520013" y="714742"/>
              <a:ext cx="292025" cy="292575"/>
              <a:chOff x="7353050" y="316275"/>
              <a:chExt cx="292025" cy="292575"/>
            </a:xfrm>
          </p:grpSpPr>
          <p:sp>
            <p:nvSpPr>
              <p:cNvPr id="1434" name="Google Shape;1434;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8" name="Google Shape;1438;p28"/>
            <p:cNvGrpSpPr/>
            <p:nvPr/>
          </p:nvGrpSpPr>
          <p:grpSpPr>
            <a:xfrm rot="10800000">
              <a:off x="261711" y="465077"/>
              <a:ext cx="507562" cy="507984"/>
              <a:chOff x="8064275" y="887850"/>
              <a:chExt cx="581800" cy="582350"/>
            </a:xfrm>
          </p:grpSpPr>
          <p:sp>
            <p:nvSpPr>
              <p:cNvPr id="1439" name="Google Shape;1439;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445" name="Google Shape;1445;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46"/>
        <p:cNvGrpSpPr/>
        <p:nvPr/>
      </p:nvGrpSpPr>
      <p:grpSpPr>
        <a:xfrm>
          <a:off x="0" y="0"/>
          <a:ext cx="0" cy="0"/>
          <a:chOff x="0" y="0"/>
          <a:chExt cx="0" cy="0"/>
        </a:xfrm>
      </p:grpSpPr>
      <p:grpSp>
        <p:nvGrpSpPr>
          <p:cNvPr id="1447" name="Google Shape;1447;p29"/>
          <p:cNvGrpSpPr/>
          <p:nvPr/>
        </p:nvGrpSpPr>
        <p:grpSpPr>
          <a:xfrm>
            <a:off x="432850" y="0"/>
            <a:ext cx="8278300" cy="5165700"/>
            <a:chOff x="432850" y="0"/>
            <a:chExt cx="8278300" cy="5165700"/>
          </a:xfrm>
        </p:grpSpPr>
        <p:cxnSp>
          <p:nvCxnSpPr>
            <p:cNvPr id="1448" name="Google Shape;1448;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49" name="Google Shape;1449;p29"/>
            <p:cNvGrpSpPr/>
            <p:nvPr/>
          </p:nvGrpSpPr>
          <p:grpSpPr>
            <a:xfrm>
              <a:off x="8129350" y="4292175"/>
              <a:ext cx="581800" cy="582350"/>
              <a:chOff x="8064275" y="887850"/>
              <a:chExt cx="581800" cy="582350"/>
            </a:xfrm>
          </p:grpSpPr>
          <p:sp>
            <p:nvSpPr>
              <p:cNvPr id="1450" name="Google Shape;145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1" name="Google Shape;145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2" name="Google Shape;145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8274238" y="3720600"/>
              <a:ext cx="292025" cy="292575"/>
              <a:chOff x="7353050" y="316275"/>
              <a:chExt cx="292025" cy="292575"/>
            </a:xfrm>
          </p:grpSpPr>
          <p:sp>
            <p:nvSpPr>
              <p:cNvPr id="1457" name="Google Shape;145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1" name="Google Shape;1461;p29"/>
            <p:cNvGrpSpPr/>
            <p:nvPr/>
          </p:nvGrpSpPr>
          <p:grpSpPr>
            <a:xfrm>
              <a:off x="8332763" y="3212475"/>
              <a:ext cx="175000" cy="175000"/>
              <a:chOff x="8792300" y="321275"/>
              <a:chExt cx="175000" cy="175000"/>
            </a:xfrm>
          </p:grpSpPr>
          <p:sp>
            <p:nvSpPr>
              <p:cNvPr id="1462" name="Google Shape;146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4" name="Google Shape;146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66" name="Google Shape;1466;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67" name="Google Shape;1467;p29"/>
            <p:cNvGrpSpPr/>
            <p:nvPr/>
          </p:nvGrpSpPr>
          <p:grpSpPr>
            <a:xfrm rot="10800000">
              <a:off x="432850" y="291788"/>
              <a:ext cx="581800" cy="582350"/>
              <a:chOff x="8064275" y="887850"/>
              <a:chExt cx="581800" cy="582350"/>
            </a:xfrm>
          </p:grpSpPr>
          <p:sp>
            <p:nvSpPr>
              <p:cNvPr id="1468" name="Google Shape;1468;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72;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73;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4" name="Google Shape;1474;p29"/>
            <p:cNvGrpSpPr/>
            <p:nvPr/>
          </p:nvGrpSpPr>
          <p:grpSpPr>
            <a:xfrm rot="10800000">
              <a:off x="577738" y="1153138"/>
              <a:ext cx="292025" cy="292575"/>
              <a:chOff x="7353050" y="316275"/>
              <a:chExt cx="292025" cy="292575"/>
            </a:xfrm>
          </p:grpSpPr>
          <p:sp>
            <p:nvSpPr>
              <p:cNvPr id="1475" name="Google Shape;1475;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78;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9" name="Google Shape;1479;p29"/>
            <p:cNvGrpSpPr/>
            <p:nvPr/>
          </p:nvGrpSpPr>
          <p:grpSpPr>
            <a:xfrm rot="10800000">
              <a:off x="636238" y="1778838"/>
              <a:ext cx="175000" cy="175000"/>
              <a:chOff x="8792300" y="321275"/>
              <a:chExt cx="175000" cy="175000"/>
            </a:xfrm>
          </p:grpSpPr>
          <p:sp>
            <p:nvSpPr>
              <p:cNvPr id="1480" name="Google Shape;1480;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81;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82;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83;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4" name="Google Shape;1484;p29"/>
            <p:cNvGrpSpPr/>
            <p:nvPr/>
          </p:nvGrpSpPr>
          <p:grpSpPr>
            <a:xfrm>
              <a:off x="432850" y="2003163"/>
              <a:ext cx="175013" cy="27000"/>
              <a:chOff x="5662375" y="212375"/>
              <a:chExt cx="175013" cy="27000"/>
            </a:xfrm>
          </p:grpSpPr>
          <p:sp>
            <p:nvSpPr>
              <p:cNvPr id="1485" name="Google Shape;148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8" name="Google Shape;1488;p29"/>
            <p:cNvGrpSpPr/>
            <p:nvPr/>
          </p:nvGrpSpPr>
          <p:grpSpPr>
            <a:xfrm>
              <a:off x="788100" y="208488"/>
              <a:ext cx="175013" cy="27000"/>
              <a:chOff x="5662375" y="212375"/>
              <a:chExt cx="175013" cy="27000"/>
            </a:xfrm>
          </p:grpSpPr>
          <p:sp>
            <p:nvSpPr>
              <p:cNvPr id="1489" name="Google Shape;148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2" name="Google Shape;1492;p29"/>
            <p:cNvGrpSpPr/>
            <p:nvPr/>
          </p:nvGrpSpPr>
          <p:grpSpPr>
            <a:xfrm>
              <a:off x="8129350" y="4988725"/>
              <a:ext cx="175013" cy="27000"/>
              <a:chOff x="5662375" y="212375"/>
              <a:chExt cx="175013" cy="27000"/>
            </a:xfrm>
          </p:grpSpPr>
          <p:sp>
            <p:nvSpPr>
              <p:cNvPr id="1493" name="Google Shape;1493;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29"/>
            <p:cNvGrpSpPr/>
            <p:nvPr/>
          </p:nvGrpSpPr>
          <p:grpSpPr>
            <a:xfrm>
              <a:off x="8497550" y="3429425"/>
              <a:ext cx="175013" cy="27000"/>
              <a:chOff x="5662375" y="212375"/>
              <a:chExt cx="175013" cy="27000"/>
            </a:xfrm>
          </p:grpSpPr>
          <p:sp>
            <p:nvSpPr>
              <p:cNvPr id="1497" name="Google Shape;149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00" name="Google Shape;1500;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501" name="Google Shape;1501;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502" name="Google Shape;1502;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6" name="Google Shape;1506;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507"/>
        <p:cNvGrpSpPr/>
        <p:nvPr/>
      </p:nvGrpSpPr>
      <p:grpSpPr>
        <a:xfrm>
          <a:off x="0" y="0"/>
          <a:ext cx="0" cy="0"/>
          <a:chOff x="0" y="0"/>
          <a:chExt cx="0" cy="0"/>
        </a:xfrm>
      </p:grpSpPr>
      <p:grpSp>
        <p:nvGrpSpPr>
          <p:cNvPr id="1508" name="Google Shape;1508;p30"/>
          <p:cNvGrpSpPr/>
          <p:nvPr/>
        </p:nvGrpSpPr>
        <p:grpSpPr>
          <a:xfrm>
            <a:off x="-6867" y="-6625"/>
            <a:ext cx="9152342" cy="5102050"/>
            <a:chOff x="-6867" y="-6625"/>
            <a:chExt cx="9152342" cy="5102050"/>
          </a:xfrm>
        </p:grpSpPr>
        <p:cxnSp>
          <p:nvCxnSpPr>
            <p:cNvPr id="1509" name="Google Shape;1509;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510" name="Google Shape;1510;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511" name="Google Shape;1511;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512" name="Google Shape;1512;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513" name="Google Shape;1513;p30"/>
            <p:cNvGrpSpPr/>
            <p:nvPr/>
          </p:nvGrpSpPr>
          <p:grpSpPr>
            <a:xfrm flipH="1">
              <a:off x="1278333" y="4513075"/>
              <a:ext cx="581800" cy="582350"/>
              <a:chOff x="8064275" y="887850"/>
              <a:chExt cx="581800" cy="582350"/>
            </a:xfrm>
          </p:grpSpPr>
          <p:sp>
            <p:nvSpPr>
              <p:cNvPr id="1514" name="Google Shape;1514;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1515;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1516;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0" name="Google Shape;1520;p30"/>
            <p:cNvGrpSpPr/>
            <p:nvPr/>
          </p:nvGrpSpPr>
          <p:grpSpPr>
            <a:xfrm flipH="1">
              <a:off x="2747608" y="4340463"/>
              <a:ext cx="292025" cy="292575"/>
              <a:chOff x="7353050" y="316275"/>
              <a:chExt cx="292025" cy="292575"/>
            </a:xfrm>
          </p:grpSpPr>
          <p:sp>
            <p:nvSpPr>
              <p:cNvPr id="1521" name="Google Shape;1521;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 name="Google Shape;1522;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1523;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5" name="Google Shape;1525;p30"/>
            <p:cNvGrpSpPr/>
            <p:nvPr/>
          </p:nvGrpSpPr>
          <p:grpSpPr>
            <a:xfrm flipH="1">
              <a:off x="171308" y="4315025"/>
              <a:ext cx="175000" cy="175000"/>
              <a:chOff x="8792300" y="321275"/>
              <a:chExt cx="175000" cy="175000"/>
            </a:xfrm>
          </p:grpSpPr>
          <p:sp>
            <p:nvSpPr>
              <p:cNvPr id="1526" name="Google Shape;1526;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27;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1528;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0" name="Google Shape;1530;p30"/>
            <p:cNvGrpSpPr/>
            <p:nvPr/>
          </p:nvGrpSpPr>
          <p:grpSpPr>
            <a:xfrm>
              <a:off x="3873197" y="4657550"/>
              <a:ext cx="293111" cy="293388"/>
              <a:chOff x="3164039" y="430875"/>
              <a:chExt cx="293111" cy="293388"/>
            </a:xfrm>
          </p:grpSpPr>
          <p:sp>
            <p:nvSpPr>
              <p:cNvPr id="1531" name="Google Shape;1531;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7" name="Google Shape;1537;p30"/>
            <p:cNvGrpSpPr/>
            <p:nvPr/>
          </p:nvGrpSpPr>
          <p:grpSpPr>
            <a:xfrm flipH="1">
              <a:off x="242270" y="4142425"/>
              <a:ext cx="175013" cy="27000"/>
              <a:chOff x="5662375" y="212375"/>
              <a:chExt cx="175013" cy="27000"/>
            </a:xfrm>
          </p:grpSpPr>
          <p:sp>
            <p:nvSpPr>
              <p:cNvPr id="1538" name="Google Shape;1538;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9" name="Google Shape;1539;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41" name="Google Shape;1541;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42" name="Google Shape;1542;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43" name="Google Shape;1543;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44" name="Google Shape;1544;p30"/>
            <p:cNvGrpSpPr/>
            <p:nvPr/>
          </p:nvGrpSpPr>
          <p:grpSpPr>
            <a:xfrm>
              <a:off x="8064275" y="1040250"/>
              <a:ext cx="581800" cy="582350"/>
              <a:chOff x="8064275" y="887850"/>
              <a:chExt cx="581800" cy="582350"/>
            </a:xfrm>
          </p:grpSpPr>
          <p:sp>
            <p:nvSpPr>
              <p:cNvPr id="1545" name="Google Shape;154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54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54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54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55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51" name="Google Shape;1551;p30"/>
            <p:cNvGrpSpPr/>
            <p:nvPr/>
          </p:nvGrpSpPr>
          <p:grpSpPr>
            <a:xfrm>
              <a:off x="7353050" y="316275"/>
              <a:ext cx="292025" cy="292575"/>
              <a:chOff x="7353050" y="316275"/>
              <a:chExt cx="292025" cy="292575"/>
            </a:xfrm>
          </p:grpSpPr>
          <p:sp>
            <p:nvSpPr>
              <p:cNvPr id="1552" name="Google Shape;155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155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4" name="Google Shape;155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55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56" name="Google Shape;1556;p30"/>
            <p:cNvGrpSpPr/>
            <p:nvPr/>
          </p:nvGrpSpPr>
          <p:grpSpPr>
            <a:xfrm>
              <a:off x="8792300" y="321275"/>
              <a:ext cx="175000" cy="175000"/>
              <a:chOff x="8792300" y="321275"/>
              <a:chExt cx="175000" cy="175000"/>
            </a:xfrm>
          </p:grpSpPr>
          <p:sp>
            <p:nvSpPr>
              <p:cNvPr id="1557" name="Google Shape;155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61" name="Google Shape;1561;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3" name="Google Shape;1563;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1564;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67" name="Google Shape;1567;p30"/>
            <p:cNvGrpSpPr/>
            <p:nvPr/>
          </p:nvGrpSpPr>
          <p:grpSpPr>
            <a:xfrm>
              <a:off x="8490050" y="170875"/>
              <a:ext cx="175013" cy="27000"/>
              <a:chOff x="5662375" y="212375"/>
              <a:chExt cx="175013" cy="27000"/>
            </a:xfrm>
          </p:grpSpPr>
          <p:sp>
            <p:nvSpPr>
              <p:cNvPr id="1568" name="Google Shape;1568;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1" name="Google Shape;1571;p30"/>
            <p:cNvGrpSpPr/>
            <p:nvPr/>
          </p:nvGrpSpPr>
          <p:grpSpPr>
            <a:xfrm>
              <a:off x="8678350" y="1658000"/>
              <a:ext cx="175013" cy="27000"/>
              <a:chOff x="5662375" y="212375"/>
              <a:chExt cx="175013" cy="27000"/>
            </a:xfrm>
          </p:grpSpPr>
          <p:sp>
            <p:nvSpPr>
              <p:cNvPr id="1572" name="Google Shape;1572;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575" name="Google Shape;1575;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76"/>
        <p:cNvGrpSpPr/>
        <p:nvPr/>
      </p:nvGrpSpPr>
      <p:grpSpPr>
        <a:xfrm>
          <a:off x="0" y="0"/>
          <a:ext cx="0" cy="0"/>
          <a:chOff x="0" y="0"/>
          <a:chExt cx="0" cy="0"/>
        </a:xfrm>
      </p:grpSpPr>
      <p:grpSp>
        <p:nvGrpSpPr>
          <p:cNvPr id="1577" name="Google Shape;1577;p31"/>
          <p:cNvGrpSpPr/>
          <p:nvPr/>
        </p:nvGrpSpPr>
        <p:grpSpPr>
          <a:xfrm>
            <a:off x="1349626" y="598417"/>
            <a:ext cx="6453730" cy="3631136"/>
            <a:chOff x="365750" y="1285025"/>
            <a:chExt cx="6934275" cy="3315500"/>
          </a:xfrm>
        </p:grpSpPr>
        <p:sp>
          <p:nvSpPr>
            <p:cNvPr id="1578" name="Google Shape;157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80" name="Google Shape;158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81" name="Google Shape;1581;p31"/>
          <p:cNvGrpSpPr/>
          <p:nvPr/>
        </p:nvGrpSpPr>
        <p:grpSpPr>
          <a:xfrm>
            <a:off x="-6867" y="-6625"/>
            <a:ext cx="9152342" cy="5102050"/>
            <a:chOff x="-6867" y="-6625"/>
            <a:chExt cx="9152342" cy="5102050"/>
          </a:xfrm>
        </p:grpSpPr>
        <p:cxnSp>
          <p:nvCxnSpPr>
            <p:cNvPr id="1582" name="Google Shape;158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83" name="Google Shape;158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84" name="Google Shape;158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86" name="Google Shape;1586;p31"/>
            <p:cNvGrpSpPr/>
            <p:nvPr/>
          </p:nvGrpSpPr>
          <p:grpSpPr>
            <a:xfrm flipH="1">
              <a:off x="1278333" y="4513075"/>
              <a:ext cx="581800" cy="582350"/>
              <a:chOff x="8064275" y="887850"/>
              <a:chExt cx="581800" cy="582350"/>
            </a:xfrm>
          </p:grpSpPr>
          <p:sp>
            <p:nvSpPr>
              <p:cNvPr id="1587" name="Google Shape;158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3" name="Google Shape;1593;p31"/>
            <p:cNvGrpSpPr/>
            <p:nvPr/>
          </p:nvGrpSpPr>
          <p:grpSpPr>
            <a:xfrm flipH="1">
              <a:off x="2747608" y="4340463"/>
              <a:ext cx="292025" cy="292575"/>
              <a:chOff x="7353050" y="316275"/>
              <a:chExt cx="292025" cy="292575"/>
            </a:xfrm>
          </p:grpSpPr>
          <p:sp>
            <p:nvSpPr>
              <p:cNvPr id="1594" name="Google Shape;159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8" name="Google Shape;1598;p31"/>
            <p:cNvGrpSpPr/>
            <p:nvPr/>
          </p:nvGrpSpPr>
          <p:grpSpPr>
            <a:xfrm flipH="1">
              <a:off x="171308" y="4315025"/>
              <a:ext cx="175000" cy="175000"/>
              <a:chOff x="8792300" y="321275"/>
              <a:chExt cx="175000" cy="175000"/>
            </a:xfrm>
          </p:grpSpPr>
          <p:sp>
            <p:nvSpPr>
              <p:cNvPr id="1599" name="Google Shape;159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03" name="Google Shape;1603;p31"/>
            <p:cNvGrpSpPr/>
            <p:nvPr/>
          </p:nvGrpSpPr>
          <p:grpSpPr>
            <a:xfrm>
              <a:off x="3873197" y="4657550"/>
              <a:ext cx="293111" cy="293388"/>
              <a:chOff x="3164039" y="430875"/>
              <a:chExt cx="293111" cy="293388"/>
            </a:xfrm>
          </p:grpSpPr>
          <p:sp>
            <p:nvSpPr>
              <p:cNvPr id="1604" name="Google Shape;160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0" name="Google Shape;1610;p31"/>
            <p:cNvGrpSpPr/>
            <p:nvPr/>
          </p:nvGrpSpPr>
          <p:grpSpPr>
            <a:xfrm flipH="1">
              <a:off x="242270" y="4142425"/>
              <a:ext cx="175013" cy="27000"/>
              <a:chOff x="5662375" y="212375"/>
              <a:chExt cx="175013" cy="27000"/>
            </a:xfrm>
          </p:grpSpPr>
          <p:sp>
            <p:nvSpPr>
              <p:cNvPr id="1611" name="Google Shape;161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14" name="Google Shape;161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615" name="Google Shape;161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616" name="Google Shape;161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617" name="Google Shape;1617;p31"/>
            <p:cNvGrpSpPr/>
            <p:nvPr/>
          </p:nvGrpSpPr>
          <p:grpSpPr>
            <a:xfrm>
              <a:off x="8064275" y="1040250"/>
              <a:ext cx="581800" cy="582350"/>
              <a:chOff x="8064275" y="887850"/>
              <a:chExt cx="581800" cy="582350"/>
            </a:xfrm>
          </p:grpSpPr>
          <p:sp>
            <p:nvSpPr>
              <p:cNvPr id="1618" name="Google Shape;161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9" name="Google Shape;161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0" name="Google Shape;162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1" name="Google Shape;162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2" name="Google Shape;162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3" name="Google Shape;162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24" name="Google Shape;1624;p31"/>
            <p:cNvGrpSpPr/>
            <p:nvPr/>
          </p:nvGrpSpPr>
          <p:grpSpPr>
            <a:xfrm>
              <a:off x="7353050" y="316275"/>
              <a:ext cx="292025" cy="292575"/>
              <a:chOff x="7353050" y="316275"/>
              <a:chExt cx="292025" cy="292575"/>
            </a:xfrm>
          </p:grpSpPr>
          <p:sp>
            <p:nvSpPr>
              <p:cNvPr id="1625" name="Google Shape;162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6" name="Google Shape;162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7" name="Google Shape;162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162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29" name="Google Shape;1629;p31"/>
            <p:cNvGrpSpPr/>
            <p:nvPr/>
          </p:nvGrpSpPr>
          <p:grpSpPr>
            <a:xfrm>
              <a:off x="8792300" y="321275"/>
              <a:ext cx="175000" cy="175000"/>
              <a:chOff x="8792300" y="321275"/>
              <a:chExt cx="175000" cy="175000"/>
            </a:xfrm>
          </p:grpSpPr>
          <p:sp>
            <p:nvSpPr>
              <p:cNvPr id="1630" name="Google Shape;163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1" name="Google Shape;163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2" name="Google Shape;163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3" name="Google Shape;163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34" name="Google Shape;163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5" name="Google Shape;163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7" name="Google Shape;163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8" name="Google Shape;163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9" name="Google Shape;163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40" name="Google Shape;1640;p31"/>
            <p:cNvGrpSpPr/>
            <p:nvPr/>
          </p:nvGrpSpPr>
          <p:grpSpPr>
            <a:xfrm>
              <a:off x="8490050" y="170875"/>
              <a:ext cx="175013" cy="27000"/>
              <a:chOff x="5662375" y="212375"/>
              <a:chExt cx="175013" cy="27000"/>
            </a:xfrm>
          </p:grpSpPr>
          <p:sp>
            <p:nvSpPr>
              <p:cNvPr id="1641" name="Google Shape;164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2" name="Google Shape;164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3" name="Google Shape;164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44" name="Google Shape;1644;p31"/>
            <p:cNvGrpSpPr/>
            <p:nvPr/>
          </p:nvGrpSpPr>
          <p:grpSpPr>
            <a:xfrm>
              <a:off x="8678350" y="1658000"/>
              <a:ext cx="175013" cy="27000"/>
              <a:chOff x="5662375" y="212375"/>
              <a:chExt cx="175013" cy="27000"/>
            </a:xfrm>
          </p:grpSpPr>
          <p:sp>
            <p:nvSpPr>
              <p:cNvPr id="1645" name="Google Shape;164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7" name="Google Shape;164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48" name="Google Shape;164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649" name="Google Shape;1649;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2"/>
        <p:cNvGrpSpPr/>
        <p:nvPr/>
      </p:nvGrpSpPr>
      <p:grpSpPr>
        <a:xfrm>
          <a:off x="0" y="0"/>
          <a:ext cx="0" cy="0"/>
          <a:chOff x="0" y="0"/>
          <a:chExt cx="0" cy="0"/>
        </a:xfrm>
      </p:grpSpPr>
      <p:sp>
        <p:nvSpPr>
          <p:cNvPr id="113" name="Google Shape;113;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4" name="Google Shape;114;p4"/>
          <p:cNvGrpSpPr/>
          <p:nvPr/>
        </p:nvGrpSpPr>
        <p:grpSpPr>
          <a:xfrm>
            <a:off x="4484494" y="4433000"/>
            <a:ext cx="175013" cy="27000"/>
            <a:chOff x="5662375" y="212375"/>
            <a:chExt cx="175013" cy="27000"/>
          </a:xfrm>
        </p:grpSpPr>
        <p:sp>
          <p:nvSpPr>
            <p:cNvPr id="115" name="Google Shape;115;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8" name="Google Shape;118;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9" name="Google Shape;119;p4"/>
          <p:cNvGrpSpPr/>
          <p:nvPr/>
        </p:nvGrpSpPr>
        <p:grpSpPr>
          <a:xfrm>
            <a:off x="432850" y="0"/>
            <a:ext cx="8278300" cy="5165700"/>
            <a:chOff x="432850" y="0"/>
            <a:chExt cx="8278300" cy="5165700"/>
          </a:xfrm>
        </p:grpSpPr>
        <p:cxnSp>
          <p:nvCxnSpPr>
            <p:cNvPr id="120" name="Google Shape;120;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21" name="Google Shape;121;p4"/>
            <p:cNvGrpSpPr/>
            <p:nvPr/>
          </p:nvGrpSpPr>
          <p:grpSpPr>
            <a:xfrm>
              <a:off x="8129350" y="4292175"/>
              <a:ext cx="581800" cy="582350"/>
              <a:chOff x="8064275" y="887850"/>
              <a:chExt cx="581800" cy="582350"/>
            </a:xfrm>
          </p:grpSpPr>
          <p:sp>
            <p:nvSpPr>
              <p:cNvPr id="122" name="Google Shape;122;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 name="Google Shape;128;p4"/>
            <p:cNvGrpSpPr/>
            <p:nvPr/>
          </p:nvGrpSpPr>
          <p:grpSpPr>
            <a:xfrm>
              <a:off x="8274238" y="3720600"/>
              <a:ext cx="292025" cy="292575"/>
              <a:chOff x="7353050" y="316275"/>
              <a:chExt cx="292025" cy="292575"/>
            </a:xfrm>
          </p:grpSpPr>
          <p:sp>
            <p:nvSpPr>
              <p:cNvPr id="129" name="Google Shape;129;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 name="Google Shape;133;p4"/>
            <p:cNvGrpSpPr/>
            <p:nvPr/>
          </p:nvGrpSpPr>
          <p:grpSpPr>
            <a:xfrm>
              <a:off x="8332763" y="3212475"/>
              <a:ext cx="175000" cy="175000"/>
              <a:chOff x="8792300" y="321275"/>
              <a:chExt cx="175000" cy="175000"/>
            </a:xfrm>
          </p:grpSpPr>
          <p:sp>
            <p:nvSpPr>
              <p:cNvPr id="134" name="Google Shape;134;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8" name="Google Shape;138;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9" name="Google Shape;139;p4"/>
            <p:cNvGrpSpPr/>
            <p:nvPr/>
          </p:nvGrpSpPr>
          <p:grpSpPr>
            <a:xfrm rot="10800000">
              <a:off x="432850" y="291788"/>
              <a:ext cx="581800" cy="582350"/>
              <a:chOff x="8064275" y="887850"/>
              <a:chExt cx="581800" cy="582350"/>
            </a:xfrm>
          </p:grpSpPr>
          <p:sp>
            <p:nvSpPr>
              <p:cNvPr id="140" name="Google Shape;140;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 name="Google Shape;146;p4"/>
            <p:cNvGrpSpPr/>
            <p:nvPr/>
          </p:nvGrpSpPr>
          <p:grpSpPr>
            <a:xfrm rot="10800000">
              <a:off x="577738" y="1153138"/>
              <a:ext cx="292025" cy="292575"/>
              <a:chOff x="7353050" y="316275"/>
              <a:chExt cx="292025" cy="292575"/>
            </a:xfrm>
          </p:grpSpPr>
          <p:sp>
            <p:nvSpPr>
              <p:cNvPr id="147" name="Google Shape;147;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 name="Google Shape;151;p4"/>
            <p:cNvGrpSpPr/>
            <p:nvPr/>
          </p:nvGrpSpPr>
          <p:grpSpPr>
            <a:xfrm rot="10800000">
              <a:off x="636238" y="1778838"/>
              <a:ext cx="175000" cy="175000"/>
              <a:chOff x="8792300" y="321275"/>
              <a:chExt cx="175000" cy="175000"/>
            </a:xfrm>
          </p:grpSpPr>
          <p:sp>
            <p:nvSpPr>
              <p:cNvPr id="152" name="Google Shape;152;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 name="Google Shape;156;p4"/>
            <p:cNvGrpSpPr/>
            <p:nvPr/>
          </p:nvGrpSpPr>
          <p:grpSpPr>
            <a:xfrm>
              <a:off x="432850" y="2003163"/>
              <a:ext cx="175013" cy="27000"/>
              <a:chOff x="5662375" y="212375"/>
              <a:chExt cx="175013" cy="27000"/>
            </a:xfrm>
          </p:grpSpPr>
          <p:sp>
            <p:nvSpPr>
              <p:cNvPr id="157" name="Google Shape;157;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0" name="Google Shape;160;p4"/>
            <p:cNvGrpSpPr/>
            <p:nvPr/>
          </p:nvGrpSpPr>
          <p:grpSpPr>
            <a:xfrm>
              <a:off x="788100" y="208488"/>
              <a:ext cx="175013" cy="27000"/>
              <a:chOff x="5662375" y="212375"/>
              <a:chExt cx="175013" cy="27000"/>
            </a:xfrm>
          </p:grpSpPr>
          <p:sp>
            <p:nvSpPr>
              <p:cNvPr id="161" name="Google Shape;161;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4" name="Google Shape;164;p4"/>
            <p:cNvGrpSpPr/>
            <p:nvPr/>
          </p:nvGrpSpPr>
          <p:grpSpPr>
            <a:xfrm>
              <a:off x="8129350" y="4988725"/>
              <a:ext cx="175013" cy="27000"/>
              <a:chOff x="5662375" y="212375"/>
              <a:chExt cx="175013" cy="27000"/>
            </a:xfrm>
          </p:grpSpPr>
          <p:sp>
            <p:nvSpPr>
              <p:cNvPr id="165" name="Google Shape;165;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8" name="Google Shape;168;p4"/>
            <p:cNvGrpSpPr/>
            <p:nvPr/>
          </p:nvGrpSpPr>
          <p:grpSpPr>
            <a:xfrm>
              <a:off x="8497550" y="3429425"/>
              <a:ext cx="175013" cy="27000"/>
              <a:chOff x="5662375" y="212375"/>
              <a:chExt cx="175013" cy="27000"/>
            </a:xfrm>
          </p:grpSpPr>
          <p:sp>
            <p:nvSpPr>
              <p:cNvPr id="169" name="Google Shape;169;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72" name="Google Shape;172;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3" name="Google Shape;173;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4" name="Google Shape;174;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8" name="Google Shape;178;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50"/>
        <p:cNvGrpSpPr/>
        <p:nvPr/>
      </p:nvGrpSpPr>
      <p:grpSpPr>
        <a:xfrm>
          <a:off x="0" y="0"/>
          <a:ext cx="0" cy="0"/>
          <a:chOff x="0" y="0"/>
          <a:chExt cx="0" cy="0"/>
        </a:xfrm>
      </p:grpSpPr>
      <p:sp>
        <p:nvSpPr>
          <p:cNvPr id="1651" name="Google Shape;1651;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52" name="Google Shape;1652;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53" name="Google Shape;1653;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54" name="Google Shape;1654;p32"/>
          <p:cNvGrpSpPr/>
          <p:nvPr/>
        </p:nvGrpSpPr>
        <p:grpSpPr>
          <a:xfrm>
            <a:off x="432850" y="0"/>
            <a:ext cx="8278300" cy="5165700"/>
            <a:chOff x="432850" y="0"/>
            <a:chExt cx="8278300" cy="5165700"/>
          </a:xfrm>
        </p:grpSpPr>
        <p:cxnSp>
          <p:nvCxnSpPr>
            <p:cNvPr id="1655" name="Google Shape;1655;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56" name="Google Shape;1656;p32"/>
            <p:cNvGrpSpPr/>
            <p:nvPr/>
          </p:nvGrpSpPr>
          <p:grpSpPr>
            <a:xfrm>
              <a:off x="8129350" y="4292175"/>
              <a:ext cx="581800" cy="582350"/>
              <a:chOff x="8064275" y="887850"/>
              <a:chExt cx="581800" cy="582350"/>
            </a:xfrm>
          </p:grpSpPr>
          <p:sp>
            <p:nvSpPr>
              <p:cNvPr id="1657" name="Google Shape;1657;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8" name="Google Shape;1658;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9" name="Google Shape;1659;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1660;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1" name="Google Shape;1661;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2" name="Google Shape;1662;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3" name="Google Shape;1663;p32"/>
            <p:cNvGrpSpPr/>
            <p:nvPr/>
          </p:nvGrpSpPr>
          <p:grpSpPr>
            <a:xfrm>
              <a:off x="8274238" y="3720600"/>
              <a:ext cx="292025" cy="292575"/>
              <a:chOff x="7353050" y="316275"/>
              <a:chExt cx="292025" cy="292575"/>
            </a:xfrm>
          </p:grpSpPr>
          <p:sp>
            <p:nvSpPr>
              <p:cNvPr id="1664" name="Google Shape;1664;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5" name="Google Shape;1665;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8" name="Google Shape;1668;p32"/>
            <p:cNvGrpSpPr/>
            <p:nvPr/>
          </p:nvGrpSpPr>
          <p:grpSpPr>
            <a:xfrm>
              <a:off x="8332763" y="3212475"/>
              <a:ext cx="175000" cy="175000"/>
              <a:chOff x="8792300" y="321275"/>
              <a:chExt cx="175000" cy="175000"/>
            </a:xfrm>
          </p:grpSpPr>
          <p:sp>
            <p:nvSpPr>
              <p:cNvPr id="1669" name="Google Shape;1669;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73" name="Google Shape;1673;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74" name="Google Shape;1674;p32"/>
            <p:cNvGrpSpPr/>
            <p:nvPr/>
          </p:nvGrpSpPr>
          <p:grpSpPr>
            <a:xfrm rot="10800000">
              <a:off x="432850" y="291788"/>
              <a:ext cx="581800" cy="582350"/>
              <a:chOff x="8064275" y="887850"/>
              <a:chExt cx="581800" cy="582350"/>
            </a:xfrm>
          </p:grpSpPr>
          <p:sp>
            <p:nvSpPr>
              <p:cNvPr id="1675" name="Google Shape;1675;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0" name="Google Shape;1680;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81" name="Google Shape;1681;p32"/>
            <p:cNvGrpSpPr/>
            <p:nvPr/>
          </p:nvGrpSpPr>
          <p:grpSpPr>
            <a:xfrm rot="10800000">
              <a:off x="577738" y="1153138"/>
              <a:ext cx="292025" cy="292575"/>
              <a:chOff x="7353050" y="316275"/>
              <a:chExt cx="292025" cy="292575"/>
            </a:xfrm>
          </p:grpSpPr>
          <p:sp>
            <p:nvSpPr>
              <p:cNvPr id="1682" name="Google Shape;1682;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3" name="Google Shape;1683;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4" name="Google Shape;1684;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5" name="Google Shape;1685;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86" name="Google Shape;1686;p32"/>
            <p:cNvGrpSpPr/>
            <p:nvPr/>
          </p:nvGrpSpPr>
          <p:grpSpPr>
            <a:xfrm rot="10800000">
              <a:off x="636238" y="1778838"/>
              <a:ext cx="175000" cy="175000"/>
              <a:chOff x="8792300" y="321275"/>
              <a:chExt cx="175000" cy="175000"/>
            </a:xfrm>
          </p:grpSpPr>
          <p:sp>
            <p:nvSpPr>
              <p:cNvPr id="1687" name="Google Shape;1687;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8" name="Google Shape;1688;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9" name="Google Shape;1689;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0" name="Google Shape;1690;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91" name="Google Shape;1691;p32"/>
            <p:cNvGrpSpPr/>
            <p:nvPr/>
          </p:nvGrpSpPr>
          <p:grpSpPr>
            <a:xfrm>
              <a:off x="432850" y="2003163"/>
              <a:ext cx="175013" cy="27000"/>
              <a:chOff x="5662375" y="212375"/>
              <a:chExt cx="175013" cy="27000"/>
            </a:xfrm>
          </p:grpSpPr>
          <p:sp>
            <p:nvSpPr>
              <p:cNvPr id="1692" name="Google Shape;1692;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95" name="Google Shape;1695;p32"/>
            <p:cNvGrpSpPr/>
            <p:nvPr/>
          </p:nvGrpSpPr>
          <p:grpSpPr>
            <a:xfrm>
              <a:off x="788100" y="208488"/>
              <a:ext cx="175013" cy="27000"/>
              <a:chOff x="5662375" y="212375"/>
              <a:chExt cx="175013" cy="27000"/>
            </a:xfrm>
          </p:grpSpPr>
          <p:sp>
            <p:nvSpPr>
              <p:cNvPr id="1696" name="Google Shape;1696;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99" name="Google Shape;1699;p32"/>
            <p:cNvGrpSpPr/>
            <p:nvPr/>
          </p:nvGrpSpPr>
          <p:grpSpPr>
            <a:xfrm>
              <a:off x="8129350" y="4988725"/>
              <a:ext cx="175013" cy="27000"/>
              <a:chOff x="5662375" y="212375"/>
              <a:chExt cx="175013" cy="27000"/>
            </a:xfrm>
          </p:grpSpPr>
          <p:sp>
            <p:nvSpPr>
              <p:cNvPr id="1700" name="Google Shape;1700;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03" name="Google Shape;1703;p32"/>
            <p:cNvGrpSpPr/>
            <p:nvPr/>
          </p:nvGrpSpPr>
          <p:grpSpPr>
            <a:xfrm>
              <a:off x="8497550" y="3429425"/>
              <a:ext cx="175013" cy="27000"/>
              <a:chOff x="5662375" y="212375"/>
              <a:chExt cx="175013" cy="27000"/>
            </a:xfrm>
          </p:grpSpPr>
          <p:sp>
            <p:nvSpPr>
              <p:cNvPr id="1704" name="Google Shape;1704;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707" name="Google Shape;1707;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8" name="Google Shape;1708;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09" name="Google Shape;1709;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13" name="Google Shape;1713;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9"/>
        <p:cNvGrpSpPr/>
        <p:nvPr/>
      </p:nvGrpSpPr>
      <p:grpSpPr>
        <a:xfrm>
          <a:off x="0" y="0"/>
          <a:ext cx="0" cy="0"/>
          <a:chOff x="0" y="0"/>
          <a:chExt cx="0" cy="0"/>
        </a:xfrm>
      </p:grpSpPr>
      <p:sp>
        <p:nvSpPr>
          <p:cNvPr id="180" name="Google Shape;180;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81" name="Google Shape;181;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82" name="Google Shape;182;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83" name="Google Shape;183;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4" name="Google Shape;184;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5" name="Google Shape;185;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6" name="Google Shape;186;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7" name="Google Shape;187;p5"/>
          <p:cNvGrpSpPr/>
          <p:nvPr/>
        </p:nvGrpSpPr>
        <p:grpSpPr>
          <a:xfrm>
            <a:off x="432850" y="0"/>
            <a:ext cx="8278300" cy="5165700"/>
            <a:chOff x="432850" y="0"/>
            <a:chExt cx="8278300" cy="5165700"/>
          </a:xfrm>
        </p:grpSpPr>
        <p:cxnSp>
          <p:nvCxnSpPr>
            <p:cNvPr id="188" name="Google Shape;188;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9" name="Google Shape;189;p5"/>
            <p:cNvGrpSpPr/>
            <p:nvPr/>
          </p:nvGrpSpPr>
          <p:grpSpPr>
            <a:xfrm>
              <a:off x="8129350" y="4292175"/>
              <a:ext cx="581800" cy="582350"/>
              <a:chOff x="8064275" y="887850"/>
              <a:chExt cx="581800" cy="582350"/>
            </a:xfrm>
          </p:grpSpPr>
          <p:sp>
            <p:nvSpPr>
              <p:cNvPr id="190" name="Google Shape;190;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6" name="Google Shape;196;p5"/>
            <p:cNvGrpSpPr/>
            <p:nvPr/>
          </p:nvGrpSpPr>
          <p:grpSpPr>
            <a:xfrm>
              <a:off x="8274238" y="3720600"/>
              <a:ext cx="292025" cy="292575"/>
              <a:chOff x="7353050" y="316275"/>
              <a:chExt cx="292025" cy="292575"/>
            </a:xfrm>
          </p:grpSpPr>
          <p:sp>
            <p:nvSpPr>
              <p:cNvPr id="197" name="Google Shape;197;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1" name="Google Shape;201;p5"/>
            <p:cNvGrpSpPr/>
            <p:nvPr/>
          </p:nvGrpSpPr>
          <p:grpSpPr>
            <a:xfrm>
              <a:off x="8332763" y="3212475"/>
              <a:ext cx="175000" cy="175000"/>
              <a:chOff x="8792300" y="321275"/>
              <a:chExt cx="175000" cy="175000"/>
            </a:xfrm>
          </p:grpSpPr>
          <p:sp>
            <p:nvSpPr>
              <p:cNvPr id="202" name="Google Shape;202;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06" name="Google Shape;206;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7" name="Google Shape;207;p5"/>
            <p:cNvGrpSpPr/>
            <p:nvPr/>
          </p:nvGrpSpPr>
          <p:grpSpPr>
            <a:xfrm rot="10800000">
              <a:off x="432850" y="291788"/>
              <a:ext cx="581800" cy="582350"/>
              <a:chOff x="8064275" y="887850"/>
              <a:chExt cx="581800" cy="582350"/>
            </a:xfrm>
          </p:grpSpPr>
          <p:sp>
            <p:nvSpPr>
              <p:cNvPr id="208" name="Google Shape;208;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4" name="Google Shape;214;p5"/>
            <p:cNvGrpSpPr/>
            <p:nvPr/>
          </p:nvGrpSpPr>
          <p:grpSpPr>
            <a:xfrm rot="10800000">
              <a:off x="577738" y="1153138"/>
              <a:ext cx="292025" cy="292575"/>
              <a:chOff x="7353050" y="316275"/>
              <a:chExt cx="292025" cy="292575"/>
            </a:xfrm>
          </p:grpSpPr>
          <p:sp>
            <p:nvSpPr>
              <p:cNvPr id="215" name="Google Shape;215;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9" name="Google Shape;219;p5"/>
            <p:cNvGrpSpPr/>
            <p:nvPr/>
          </p:nvGrpSpPr>
          <p:grpSpPr>
            <a:xfrm rot="10800000">
              <a:off x="636238" y="1778838"/>
              <a:ext cx="175000" cy="175000"/>
              <a:chOff x="8792300" y="321275"/>
              <a:chExt cx="175000" cy="175000"/>
            </a:xfrm>
          </p:grpSpPr>
          <p:sp>
            <p:nvSpPr>
              <p:cNvPr id="220" name="Google Shape;220;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4" name="Google Shape;224;p5"/>
            <p:cNvGrpSpPr/>
            <p:nvPr/>
          </p:nvGrpSpPr>
          <p:grpSpPr>
            <a:xfrm>
              <a:off x="432850" y="2003163"/>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 name="Google Shape;228;p5"/>
            <p:cNvGrpSpPr/>
            <p:nvPr/>
          </p:nvGrpSpPr>
          <p:grpSpPr>
            <a:xfrm>
              <a:off x="788100" y="208488"/>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2" name="Google Shape;232;p5"/>
            <p:cNvGrpSpPr/>
            <p:nvPr/>
          </p:nvGrpSpPr>
          <p:grpSpPr>
            <a:xfrm>
              <a:off x="8129350" y="49887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6" name="Google Shape;236;p5"/>
            <p:cNvGrpSpPr/>
            <p:nvPr/>
          </p:nvGrpSpPr>
          <p:grpSpPr>
            <a:xfrm>
              <a:off x="8497550" y="3429425"/>
              <a:ext cx="175013" cy="27000"/>
              <a:chOff x="5662375" y="212375"/>
              <a:chExt cx="175013" cy="27000"/>
            </a:xfrm>
          </p:grpSpPr>
          <p:sp>
            <p:nvSpPr>
              <p:cNvPr id="237" name="Google Shape;237;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40" name="Google Shape;240;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41" name="Google Shape;241;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42" name="Google Shape;242;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6" name="Google Shape;246;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7"/>
        <p:cNvGrpSpPr/>
        <p:nvPr/>
      </p:nvGrpSpPr>
      <p:grpSpPr>
        <a:xfrm>
          <a:off x="0" y="0"/>
          <a:ext cx="0" cy="0"/>
          <a:chOff x="0" y="0"/>
          <a:chExt cx="0" cy="0"/>
        </a:xfrm>
      </p:grpSpPr>
      <p:sp>
        <p:nvSpPr>
          <p:cNvPr id="248" name="Google Shape;248;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9" name="Google Shape;249;p6"/>
          <p:cNvGrpSpPr/>
          <p:nvPr/>
        </p:nvGrpSpPr>
        <p:grpSpPr>
          <a:xfrm>
            <a:off x="432850" y="0"/>
            <a:ext cx="8278300" cy="5165700"/>
            <a:chOff x="432850" y="0"/>
            <a:chExt cx="8278300" cy="5165700"/>
          </a:xfrm>
        </p:grpSpPr>
        <p:cxnSp>
          <p:nvCxnSpPr>
            <p:cNvPr id="250" name="Google Shape;250;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51" name="Google Shape;251;p6"/>
            <p:cNvGrpSpPr/>
            <p:nvPr/>
          </p:nvGrpSpPr>
          <p:grpSpPr>
            <a:xfrm>
              <a:off x="8129350" y="4292175"/>
              <a:ext cx="581800" cy="582350"/>
              <a:chOff x="8064275" y="887850"/>
              <a:chExt cx="581800" cy="582350"/>
            </a:xfrm>
          </p:grpSpPr>
          <p:sp>
            <p:nvSpPr>
              <p:cNvPr id="252" name="Google Shape;252;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274238" y="3720600"/>
              <a:ext cx="292025" cy="292575"/>
              <a:chOff x="7353050" y="316275"/>
              <a:chExt cx="292025" cy="292575"/>
            </a:xfrm>
          </p:grpSpPr>
          <p:sp>
            <p:nvSpPr>
              <p:cNvPr id="259" name="Google Shape;259;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3" name="Google Shape;263;p6"/>
            <p:cNvGrpSpPr/>
            <p:nvPr/>
          </p:nvGrpSpPr>
          <p:grpSpPr>
            <a:xfrm>
              <a:off x="8332763" y="3212475"/>
              <a:ext cx="175000" cy="175000"/>
              <a:chOff x="8792300" y="321275"/>
              <a:chExt cx="175000" cy="175000"/>
            </a:xfrm>
          </p:grpSpPr>
          <p:sp>
            <p:nvSpPr>
              <p:cNvPr id="264" name="Google Shape;264;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8" name="Google Shape;268;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6"/>
            <p:cNvGrpSpPr/>
            <p:nvPr/>
          </p:nvGrpSpPr>
          <p:grpSpPr>
            <a:xfrm rot="10800000">
              <a:off x="432850" y="291788"/>
              <a:ext cx="581800" cy="582350"/>
              <a:chOff x="8064275" y="887850"/>
              <a:chExt cx="581800" cy="582350"/>
            </a:xfrm>
          </p:grpSpPr>
          <p:sp>
            <p:nvSpPr>
              <p:cNvPr id="270" name="Google Shape;270;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577738" y="1153138"/>
              <a:ext cx="292025" cy="292575"/>
              <a:chOff x="7353050" y="316275"/>
              <a:chExt cx="292025" cy="292575"/>
            </a:xfrm>
          </p:grpSpPr>
          <p:sp>
            <p:nvSpPr>
              <p:cNvPr id="277" name="Google Shape;277;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rot="10800000">
              <a:off x="636238" y="1778838"/>
              <a:ext cx="175000" cy="175000"/>
              <a:chOff x="8792300" y="321275"/>
              <a:chExt cx="175000" cy="175000"/>
            </a:xfrm>
          </p:grpSpPr>
          <p:sp>
            <p:nvSpPr>
              <p:cNvPr id="282" name="Google Shape;282;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6" name="Google Shape;286;p6"/>
            <p:cNvGrpSpPr/>
            <p:nvPr/>
          </p:nvGrpSpPr>
          <p:grpSpPr>
            <a:xfrm>
              <a:off x="432850" y="2003163"/>
              <a:ext cx="175013" cy="27000"/>
              <a:chOff x="5662375" y="212375"/>
              <a:chExt cx="175013" cy="27000"/>
            </a:xfrm>
          </p:grpSpPr>
          <p:sp>
            <p:nvSpPr>
              <p:cNvPr id="287" name="Google Shape;287;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0" name="Google Shape;290;p6"/>
            <p:cNvGrpSpPr/>
            <p:nvPr/>
          </p:nvGrpSpPr>
          <p:grpSpPr>
            <a:xfrm>
              <a:off x="788100" y="208488"/>
              <a:ext cx="175013" cy="27000"/>
              <a:chOff x="5662375" y="212375"/>
              <a:chExt cx="175013" cy="27000"/>
            </a:xfrm>
          </p:grpSpPr>
          <p:sp>
            <p:nvSpPr>
              <p:cNvPr id="291" name="Google Shape;291;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 name="Google Shape;294;p6"/>
            <p:cNvGrpSpPr/>
            <p:nvPr/>
          </p:nvGrpSpPr>
          <p:grpSpPr>
            <a:xfrm>
              <a:off x="8129350" y="4988725"/>
              <a:ext cx="175013" cy="27000"/>
              <a:chOff x="5662375" y="212375"/>
              <a:chExt cx="175013" cy="27000"/>
            </a:xfrm>
          </p:grpSpPr>
          <p:sp>
            <p:nvSpPr>
              <p:cNvPr id="295" name="Google Shape;295;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8" name="Google Shape;298;p6"/>
            <p:cNvGrpSpPr/>
            <p:nvPr/>
          </p:nvGrpSpPr>
          <p:grpSpPr>
            <a:xfrm>
              <a:off x="8497550" y="3429425"/>
              <a:ext cx="175013" cy="27000"/>
              <a:chOff x="5662375" y="212375"/>
              <a:chExt cx="175013" cy="27000"/>
            </a:xfrm>
          </p:grpSpPr>
          <p:sp>
            <p:nvSpPr>
              <p:cNvPr id="299" name="Google Shape;299;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02" name="Google Shape;302;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304" name="Google Shape;304;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08" name="Google Shape;308;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9"/>
        <p:cNvGrpSpPr/>
        <p:nvPr/>
      </p:nvGrpSpPr>
      <p:grpSpPr>
        <a:xfrm>
          <a:off x="0" y="0"/>
          <a:ext cx="0" cy="0"/>
          <a:chOff x="0" y="0"/>
          <a:chExt cx="0" cy="0"/>
        </a:xfrm>
      </p:grpSpPr>
      <p:sp>
        <p:nvSpPr>
          <p:cNvPr id="310" name="Google Shape;310;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11" name="Google Shape;311;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12" name="Google Shape;312;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13" name="Google Shape;313;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14" name="Google Shape;314;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15" name="Google Shape;315;p7"/>
          <p:cNvGrpSpPr/>
          <p:nvPr/>
        </p:nvGrpSpPr>
        <p:grpSpPr>
          <a:xfrm flipH="1">
            <a:off x="499400" y="959675"/>
            <a:ext cx="581800" cy="582350"/>
            <a:chOff x="8064275" y="887850"/>
            <a:chExt cx="581800" cy="582350"/>
          </a:xfrm>
        </p:grpSpPr>
        <p:sp>
          <p:nvSpPr>
            <p:cNvPr id="316" name="Google Shape;316;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2" name="Google Shape;322;p7"/>
          <p:cNvGrpSpPr/>
          <p:nvPr/>
        </p:nvGrpSpPr>
        <p:grpSpPr>
          <a:xfrm flipH="1">
            <a:off x="1500400" y="388100"/>
            <a:ext cx="292025" cy="292575"/>
            <a:chOff x="7353050" y="316275"/>
            <a:chExt cx="292025" cy="292575"/>
          </a:xfrm>
        </p:grpSpPr>
        <p:sp>
          <p:nvSpPr>
            <p:cNvPr id="323" name="Google Shape;323;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7" name="Google Shape;327;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3" name="Google Shape;333;p7"/>
          <p:cNvGrpSpPr/>
          <p:nvPr/>
        </p:nvGrpSpPr>
        <p:grpSpPr>
          <a:xfrm flipH="1">
            <a:off x="3527112" y="361100"/>
            <a:ext cx="175013" cy="27000"/>
            <a:chOff x="5662375" y="212375"/>
            <a:chExt cx="175013" cy="27000"/>
          </a:xfrm>
        </p:grpSpPr>
        <p:sp>
          <p:nvSpPr>
            <p:cNvPr id="334" name="Google Shape;334;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7" name="Google Shape;337;p7"/>
          <p:cNvGrpSpPr/>
          <p:nvPr/>
        </p:nvGrpSpPr>
        <p:grpSpPr>
          <a:xfrm flipH="1">
            <a:off x="480412" y="242700"/>
            <a:ext cx="175013" cy="27000"/>
            <a:chOff x="5662375" y="212375"/>
            <a:chExt cx="175013" cy="27000"/>
          </a:xfrm>
        </p:grpSpPr>
        <p:sp>
          <p:nvSpPr>
            <p:cNvPr id="338" name="Google Shape;33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1" name="Google Shape;341;p7"/>
          <p:cNvGrpSpPr/>
          <p:nvPr/>
        </p:nvGrpSpPr>
        <p:grpSpPr>
          <a:xfrm flipH="1">
            <a:off x="901712" y="1653625"/>
            <a:ext cx="175013" cy="27000"/>
            <a:chOff x="5662375" y="212375"/>
            <a:chExt cx="175013" cy="27000"/>
          </a:xfrm>
        </p:grpSpPr>
        <p:sp>
          <p:nvSpPr>
            <p:cNvPr id="342" name="Google Shape;34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45" name="Google Shape;345;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7" name="Google Shape;347;p7"/>
          <p:cNvGrpSpPr/>
          <p:nvPr/>
        </p:nvGrpSpPr>
        <p:grpSpPr>
          <a:xfrm rot="10800000">
            <a:off x="499400" y="3940925"/>
            <a:ext cx="581800" cy="582350"/>
            <a:chOff x="8064275" y="887850"/>
            <a:chExt cx="581800" cy="582350"/>
          </a:xfrm>
        </p:grpSpPr>
        <p:sp>
          <p:nvSpPr>
            <p:cNvPr id="348" name="Google Shape;348;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4" name="Google Shape;354;p7"/>
          <p:cNvGrpSpPr/>
          <p:nvPr/>
        </p:nvGrpSpPr>
        <p:grpSpPr>
          <a:xfrm rot="10800000">
            <a:off x="1819575" y="4586750"/>
            <a:ext cx="292025" cy="292575"/>
            <a:chOff x="7353050" y="316275"/>
            <a:chExt cx="292025" cy="292575"/>
          </a:xfrm>
        </p:grpSpPr>
        <p:sp>
          <p:nvSpPr>
            <p:cNvPr id="355" name="Google Shape;355;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7"/>
          <p:cNvGrpSpPr/>
          <p:nvPr/>
        </p:nvGrpSpPr>
        <p:grpSpPr>
          <a:xfrm rot="10800000">
            <a:off x="212525" y="4645550"/>
            <a:ext cx="175000" cy="175000"/>
            <a:chOff x="8792300" y="321275"/>
            <a:chExt cx="175000" cy="175000"/>
          </a:xfrm>
        </p:grpSpPr>
        <p:sp>
          <p:nvSpPr>
            <p:cNvPr id="360" name="Google Shape;360;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4" name="Google Shape;364;p7"/>
          <p:cNvGrpSpPr/>
          <p:nvPr/>
        </p:nvGrpSpPr>
        <p:grpSpPr>
          <a:xfrm rot="10800000">
            <a:off x="480412" y="4852325"/>
            <a:ext cx="175013" cy="27000"/>
            <a:chOff x="5662375" y="212375"/>
            <a:chExt cx="175013" cy="27000"/>
          </a:xfrm>
        </p:grpSpPr>
        <p:sp>
          <p:nvSpPr>
            <p:cNvPr id="365" name="Google Shape;365;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8" name="Google Shape;368;p7"/>
          <p:cNvGrpSpPr/>
          <p:nvPr/>
        </p:nvGrpSpPr>
        <p:grpSpPr>
          <a:xfrm rot="10800000">
            <a:off x="1054112" y="3898600"/>
            <a:ext cx="175013" cy="27000"/>
            <a:chOff x="5662375" y="212375"/>
            <a:chExt cx="175013" cy="27000"/>
          </a:xfrm>
        </p:grpSpPr>
        <p:sp>
          <p:nvSpPr>
            <p:cNvPr id="369" name="Google Shape;36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2" name="Google Shape;372;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3"/>
        <p:cNvGrpSpPr/>
        <p:nvPr/>
      </p:nvGrpSpPr>
      <p:grpSpPr>
        <a:xfrm>
          <a:off x="0" y="0"/>
          <a:ext cx="0" cy="0"/>
          <a:chOff x="0" y="0"/>
          <a:chExt cx="0" cy="0"/>
        </a:xfrm>
      </p:grpSpPr>
      <p:grpSp>
        <p:nvGrpSpPr>
          <p:cNvPr id="374" name="Google Shape;374;p8"/>
          <p:cNvGrpSpPr/>
          <p:nvPr/>
        </p:nvGrpSpPr>
        <p:grpSpPr>
          <a:xfrm>
            <a:off x="1349626" y="598417"/>
            <a:ext cx="6453730" cy="3631136"/>
            <a:chOff x="365750" y="1285025"/>
            <a:chExt cx="6934275" cy="3315500"/>
          </a:xfrm>
        </p:grpSpPr>
        <p:sp>
          <p:nvSpPr>
            <p:cNvPr id="375" name="Google Shape;375;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7" name="Google Shape;377;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8" name="Google Shape;378;p8"/>
          <p:cNvGrpSpPr/>
          <p:nvPr/>
        </p:nvGrpSpPr>
        <p:grpSpPr>
          <a:xfrm>
            <a:off x="-6867" y="-6625"/>
            <a:ext cx="9152342" cy="5102050"/>
            <a:chOff x="-6867" y="-6625"/>
            <a:chExt cx="9152342" cy="5102050"/>
          </a:xfrm>
        </p:grpSpPr>
        <p:cxnSp>
          <p:nvCxnSpPr>
            <p:cNvPr id="379" name="Google Shape;379;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80" name="Google Shape;380;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82" name="Google Shape;382;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83" name="Google Shape;383;p8"/>
            <p:cNvGrpSpPr/>
            <p:nvPr/>
          </p:nvGrpSpPr>
          <p:grpSpPr>
            <a:xfrm flipH="1">
              <a:off x="1278333" y="4513075"/>
              <a:ext cx="581800" cy="582350"/>
              <a:chOff x="8064275" y="887850"/>
              <a:chExt cx="581800" cy="582350"/>
            </a:xfrm>
          </p:grpSpPr>
          <p:sp>
            <p:nvSpPr>
              <p:cNvPr id="384" name="Google Shape;384;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0" name="Google Shape;390;p8"/>
            <p:cNvGrpSpPr/>
            <p:nvPr/>
          </p:nvGrpSpPr>
          <p:grpSpPr>
            <a:xfrm flipH="1">
              <a:off x="2747608" y="4340463"/>
              <a:ext cx="292025" cy="292575"/>
              <a:chOff x="7353050" y="316275"/>
              <a:chExt cx="292025" cy="292575"/>
            </a:xfrm>
          </p:grpSpPr>
          <p:sp>
            <p:nvSpPr>
              <p:cNvPr id="391" name="Google Shape;391;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5" name="Google Shape;395;p8"/>
            <p:cNvGrpSpPr/>
            <p:nvPr/>
          </p:nvGrpSpPr>
          <p:grpSpPr>
            <a:xfrm flipH="1">
              <a:off x="171308" y="4315025"/>
              <a:ext cx="175000" cy="175000"/>
              <a:chOff x="8792300" y="321275"/>
              <a:chExt cx="175000" cy="175000"/>
            </a:xfrm>
          </p:grpSpPr>
          <p:sp>
            <p:nvSpPr>
              <p:cNvPr id="396" name="Google Shape;396;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8"/>
            <p:cNvGrpSpPr/>
            <p:nvPr/>
          </p:nvGrpSpPr>
          <p:grpSpPr>
            <a:xfrm>
              <a:off x="3873197" y="4657550"/>
              <a:ext cx="293111" cy="293388"/>
              <a:chOff x="3164039" y="430875"/>
              <a:chExt cx="293111" cy="293388"/>
            </a:xfrm>
          </p:grpSpPr>
          <p:sp>
            <p:nvSpPr>
              <p:cNvPr id="401" name="Google Shape;401;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7" name="Google Shape;407;p8"/>
            <p:cNvGrpSpPr/>
            <p:nvPr/>
          </p:nvGrpSpPr>
          <p:grpSpPr>
            <a:xfrm flipH="1">
              <a:off x="242270" y="4142425"/>
              <a:ext cx="175013" cy="27000"/>
              <a:chOff x="5662375" y="212375"/>
              <a:chExt cx="175013" cy="27000"/>
            </a:xfrm>
          </p:grpSpPr>
          <p:sp>
            <p:nvSpPr>
              <p:cNvPr id="408" name="Google Shape;408;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11" name="Google Shape;411;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12" name="Google Shape;412;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13" name="Google Shape;413;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14" name="Google Shape;414;p8"/>
            <p:cNvGrpSpPr/>
            <p:nvPr/>
          </p:nvGrpSpPr>
          <p:grpSpPr>
            <a:xfrm>
              <a:off x="8064275" y="1040250"/>
              <a:ext cx="581800" cy="582350"/>
              <a:chOff x="8064275" y="887850"/>
              <a:chExt cx="581800" cy="582350"/>
            </a:xfrm>
          </p:grpSpPr>
          <p:sp>
            <p:nvSpPr>
              <p:cNvPr id="415" name="Google Shape;415;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1" name="Google Shape;421;p8"/>
            <p:cNvGrpSpPr/>
            <p:nvPr/>
          </p:nvGrpSpPr>
          <p:grpSpPr>
            <a:xfrm>
              <a:off x="7353050" y="316275"/>
              <a:ext cx="292025" cy="292575"/>
              <a:chOff x="7353050" y="316275"/>
              <a:chExt cx="292025" cy="292575"/>
            </a:xfrm>
          </p:grpSpPr>
          <p:sp>
            <p:nvSpPr>
              <p:cNvPr id="422" name="Google Shape;422;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6" name="Google Shape;426;p8"/>
            <p:cNvGrpSpPr/>
            <p:nvPr/>
          </p:nvGrpSpPr>
          <p:grpSpPr>
            <a:xfrm>
              <a:off x="8792300" y="321275"/>
              <a:ext cx="175000" cy="175000"/>
              <a:chOff x="8792300" y="321275"/>
              <a:chExt cx="175000" cy="175000"/>
            </a:xfrm>
          </p:grpSpPr>
          <p:sp>
            <p:nvSpPr>
              <p:cNvPr id="427" name="Google Shape;427;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31" name="Google Shape;431;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7" name="Google Shape;437;p8"/>
            <p:cNvGrpSpPr/>
            <p:nvPr/>
          </p:nvGrpSpPr>
          <p:grpSpPr>
            <a:xfrm>
              <a:off x="8490050" y="170875"/>
              <a:ext cx="175013" cy="27000"/>
              <a:chOff x="5662375" y="212375"/>
              <a:chExt cx="175013" cy="27000"/>
            </a:xfrm>
          </p:grpSpPr>
          <p:sp>
            <p:nvSpPr>
              <p:cNvPr id="438" name="Google Shape;438;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1" name="Google Shape;441;p8"/>
            <p:cNvGrpSpPr/>
            <p:nvPr/>
          </p:nvGrpSpPr>
          <p:grpSpPr>
            <a:xfrm>
              <a:off x="8678350" y="1658000"/>
              <a:ext cx="175013" cy="27000"/>
              <a:chOff x="5662375" y="212375"/>
              <a:chExt cx="175013" cy="27000"/>
            </a:xfrm>
          </p:grpSpPr>
          <p:sp>
            <p:nvSpPr>
              <p:cNvPr id="442" name="Google Shape;442;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45" name="Google Shape;445;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6"/>
        <p:cNvGrpSpPr/>
        <p:nvPr/>
      </p:nvGrpSpPr>
      <p:grpSpPr>
        <a:xfrm>
          <a:off x="0" y="0"/>
          <a:ext cx="0" cy="0"/>
          <a:chOff x="0" y="0"/>
          <a:chExt cx="0" cy="0"/>
        </a:xfrm>
      </p:grpSpPr>
      <p:sp>
        <p:nvSpPr>
          <p:cNvPr id="447" name="Google Shape;447;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8" name="Google Shape;448;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9" name="Google Shape;449;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50" name="Google Shape;450;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51" name="Google Shape;451;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52" name="Google Shape;452;p9"/>
          <p:cNvGrpSpPr/>
          <p:nvPr/>
        </p:nvGrpSpPr>
        <p:grpSpPr>
          <a:xfrm flipH="1">
            <a:off x="499400" y="959675"/>
            <a:ext cx="581800" cy="582350"/>
            <a:chOff x="8064275" y="887850"/>
            <a:chExt cx="581800" cy="582350"/>
          </a:xfrm>
        </p:grpSpPr>
        <p:sp>
          <p:nvSpPr>
            <p:cNvPr id="453" name="Google Shape;453;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9" name="Google Shape;459;p9"/>
          <p:cNvGrpSpPr/>
          <p:nvPr/>
        </p:nvGrpSpPr>
        <p:grpSpPr>
          <a:xfrm flipH="1">
            <a:off x="1500400" y="388100"/>
            <a:ext cx="292025" cy="292575"/>
            <a:chOff x="7353050" y="316275"/>
            <a:chExt cx="292025" cy="292575"/>
          </a:xfrm>
        </p:grpSpPr>
        <p:sp>
          <p:nvSpPr>
            <p:cNvPr id="460" name="Google Shape;460;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64" name="Google Shape;464;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70" name="Google Shape;470;p9"/>
          <p:cNvGrpSpPr/>
          <p:nvPr/>
        </p:nvGrpSpPr>
        <p:grpSpPr>
          <a:xfrm flipH="1">
            <a:off x="3527112" y="361100"/>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4" name="Google Shape;474;p9"/>
          <p:cNvGrpSpPr/>
          <p:nvPr/>
        </p:nvGrpSpPr>
        <p:grpSpPr>
          <a:xfrm flipH="1">
            <a:off x="480412" y="242700"/>
            <a:ext cx="175013" cy="27000"/>
            <a:chOff x="5662375" y="212375"/>
            <a:chExt cx="175013" cy="27000"/>
          </a:xfrm>
        </p:grpSpPr>
        <p:sp>
          <p:nvSpPr>
            <p:cNvPr id="475" name="Google Shape;475;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8" name="Google Shape;478;p9"/>
          <p:cNvGrpSpPr/>
          <p:nvPr/>
        </p:nvGrpSpPr>
        <p:grpSpPr>
          <a:xfrm flipH="1">
            <a:off x="901712" y="1653625"/>
            <a:ext cx="175013" cy="27000"/>
            <a:chOff x="5662375" y="212375"/>
            <a:chExt cx="175013" cy="27000"/>
          </a:xfrm>
        </p:grpSpPr>
        <p:sp>
          <p:nvSpPr>
            <p:cNvPr id="479" name="Google Shape;479;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82" name="Google Shape;482;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83" name="Google Shape;483;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84" name="Google Shape;484;p9"/>
          <p:cNvGrpSpPr/>
          <p:nvPr/>
        </p:nvGrpSpPr>
        <p:grpSpPr>
          <a:xfrm rot="10800000">
            <a:off x="499400" y="3940925"/>
            <a:ext cx="581800" cy="582350"/>
            <a:chOff x="8064275" y="887850"/>
            <a:chExt cx="581800" cy="582350"/>
          </a:xfrm>
        </p:grpSpPr>
        <p:sp>
          <p:nvSpPr>
            <p:cNvPr id="485" name="Google Shape;48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1" name="Google Shape;491;p9"/>
          <p:cNvGrpSpPr/>
          <p:nvPr/>
        </p:nvGrpSpPr>
        <p:grpSpPr>
          <a:xfrm rot="10800000">
            <a:off x="1819575" y="4586750"/>
            <a:ext cx="292025" cy="292575"/>
            <a:chOff x="7353050" y="316275"/>
            <a:chExt cx="292025" cy="292575"/>
          </a:xfrm>
        </p:grpSpPr>
        <p:sp>
          <p:nvSpPr>
            <p:cNvPr id="492" name="Google Shape;49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6" name="Google Shape;496;p9"/>
          <p:cNvGrpSpPr/>
          <p:nvPr/>
        </p:nvGrpSpPr>
        <p:grpSpPr>
          <a:xfrm rot="10800000">
            <a:off x="212525" y="4645550"/>
            <a:ext cx="175000" cy="175000"/>
            <a:chOff x="8792300" y="321275"/>
            <a:chExt cx="175000" cy="175000"/>
          </a:xfrm>
        </p:grpSpPr>
        <p:sp>
          <p:nvSpPr>
            <p:cNvPr id="497" name="Google Shape;497;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1" name="Google Shape;501;p9"/>
          <p:cNvGrpSpPr/>
          <p:nvPr/>
        </p:nvGrpSpPr>
        <p:grpSpPr>
          <a:xfrm rot="10800000">
            <a:off x="480412" y="4852325"/>
            <a:ext cx="175013" cy="27000"/>
            <a:chOff x="5662375" y="212375"/>
            <a:chExt cx="175013" cy="27000"/>
          </a:xfrm>
        </p:grpSpPr>
        <p:sp>
          <p:nvSpPr>
            <p:cNvPr id="502" name="Google Shape;502;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5" name="Google Shape;505;p9"/>
          <p:cNvGrpSpPr/>
          <p:nvPr/>
        </p:nvGrpSpPr>
        <p:grpSpPr>
          <a:xfrm rot="10800000">
            <a:off x="1054112" y="3898600"/>
            <a:ext cx="175013" cy="27000"/>
            <a:chOff x="5662375" y="212375"/>
            <a:chExt cx="175013" cy="27000"/>
          </a:xfrm>
        </p:grpSpPr>
        <p:sp>
          <p:nvSpPr>
            <p:cNvPr id="506" name="Google Shape;506;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9" name="Google Shape;509;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5"/>
                </a:solidFill>
              </a:defRPr>
            </a:lvl1pPr>
            <a:lvl2pPr lvl="1">
              <a:buNone/>
              <a:defRPr>
                <a:solidFill>
                  <a:schemeClr val="accent5"/>
                </a:solidFill>
              </a:defRPr>
            </a:lvl2pPr>
            <a:lvl3pPr lvl="2">
              <a:buNone/>
              <a:defRPr>
                <a:solidFill>
                  <a:schemeClr val="accent5"/>
                </a:solidFill>
              </a:defRPr>
            </a:lvl3pPr>
            <a:lvl4pPr lvl="3">
              <a:buNone/>
              <a:defRPr>
                <a:solidFill>
                  <a:schemeClr val="accent5"/>
                </a:solidFill>
              </a:defRPr>
            </a:lvl4pPr>
            <a:lvl5pPr lvl="4">
              <a:buNone/>
              <a:defRPr>
                <a:solidFill>
                  <a:schemeClr val="accent5"/>
                </a:solidFill>
              </a:defRPr>
            </a:lvl5pPr>
            <a:lvl6pPr lvl="5">
              <a:buNone/>
              <a:defRPr>
                <a:solidFill>
                  <a:schemeClr val="accent5"/>
                </a:solidFill>
              </a:defRPr>
            </a:lvl6pPr>
            <a:lvl7pPr lvl="6">
              <a:buNone/>
              <a:defRPr>
                <a:solidFill>
                  <a:schemeClr val="accent5"/>
                </a:solidFill>
              </a:defRPr>
            </a:lvl7pPr>
            <a:lvl8pPr lvl="7">
              <a:buNone/>
              <a:defRPr>
                <a:solidFill>
                  <a:schemeClr val="accent5"/>
                </a:solidFill>
              </a:defRPr>
            </a:lvl8pPr>
            <a:lvl9pPr lvl="8">
              <a:buNone/>
              <a:defRPr>
                <a:solidFill>
                  <a:schemeClr val="accent5"/>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0"/>
        <p:cNvGrpSpPr/>
        <p:nvPr/>
      </p:nvGrpSpPr>
      <p:grpSpPr>
        <a:xfrm>
          <a:off x="0" y="0"/>
          <a:ext cx="0" cy="0"/>
          <a:chOff x="0" y="0"/>
          <a:chExt cx="0" cy="0"/>
        </a:xfrm>
      </p:grpSpPr>
      <p:sp>
        <p:nvSpPr>
          <p:cNvPr id="511" name="Google Shape;511;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12" name="Google Shape;512;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13" name="Google Shape;513;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14" name="Google Shape;514;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15" name="Google Shape;515;p10"/>
          <p:cNvGrpSpPr/>
          <p:nvPr/>
        </p:nvGrpSpPr>
        <p:grpSpPr>
          <a:xfrm flipH="1">
            <a:off x="431725" y="4183775"/>
            <a:ext cx="292025" cy="292575"/>
            <a:chOff x="7353050" y="316275"/>
            <a:chExt cx="292025" cy="292575"/>
          </a:xfrm>
        </p:grpSpPr>
        <p:sp>
          <p:nvSpPr>
            <p:cNvPr id="516" name="Google Shape;516;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0" name="Google Shape;520;p10"/>
          <p:cNvGrpSpPr/>
          <p:nvPr/>
        </p:nvGrpSpPr>
        <p:grpSpPr>
          <a:xfrm>
            <a:off x="1646714" y="4616575"/>
            <a:ext cx="293111" cy="293388"/>
            <a:chOff x="3164039" y="430875"/>
            <a:chExt cx="293111" cy="293388"/>
          </a:xfrm>
        </p:grpSpPr>
        <p:sp>
          <p:nvSpPr>
            <p:cNvPr id="521" name="Google Shape;521;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527" name="Google Shape;527;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28" name="Google Shape;528;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9" name="Google Shape;529;p10"/>
          <p:cNvGrpSpPr/>
          <p:nvPr/>
        </p:nvGrpSpPr>
        <p:grpSpPr>
          <a:xfrm>
            <a:off x="8064275" y="526925"/>
            <a:ext cx="581800" cy="582350"/>
            <a:chOff x="8064275" y="887850"/>
            <a:chExt cx="581800" cy="582350"/>
          </a:xfrm>
        </p:grpSpPr>
        <p:sp>
          <p:nvSpPr>
            <p:cNvPr id="530" name="Google Shape;530;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6" name="Google Shape;536;p10"/>
          <p:cNvGrpSpPr/>
          <p:nvPr/>
        </p:nvGrpSpPr>
        <p:grpSpPr>
          <a:xfrm>
            <a:off x="7033875" y="170875"/>
            <a:ext cx="292025" cy="292575"/>
            <a:chOff x="7353050" y="316275"/>
            <a:chExt cx="292025" cy="292575"/>
          </a:xfrm>
        </p:grpSpPr>
        <p:sp>
          <p:nvSpPr>
            <p:cNvPr id="537" name="Google Shape;53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1" name="Google Shape;541;p10"/>
          <p:cNvGrpSpPr/>
          <p:nvPr/>
        </p:nvGrpSpPr>
        <p:grpSpPr>
          <a:xfrm>
            <a:off x="8757950" y="229650"/>
            <a:ext cx="175000" cy="175000"/>
            <a:chOff x="8792300" y="321275"/>
            <a:chExt cx="175000" cy="175000"/>
          </a:xfrm>
        </p:grpSpPr>
        <p:sp>
          <p:nvSpPr>
            <p:cNvPr id="542" name="Google Shape;542;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6" name="Google Shape;546;p10"/>
          <p:cNvGrpSpPr/>
          <p:nvPr/>
        </p:nvGrpSpPr>
        <p:grpSpPr>
          <a:xfrm>
            <a:off x="8490050" y="170875"/>
            <a:ext cx="175013" cy="27000"/>
            <a:chOff x="5662375" y="212375"/>
            <a:chExt cx="175013" cy="27000"/>
          </a:xfrm>
        </p:grpSpPr>
        <p:sp>
          <p:nvSpPr>
            <p:cNvPr id="547" name="Google Shape;547;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0" name="Google Shape;550;p10"/>
          <p:cNvGrpSpPr/>
          <p:nvPr/>
        </p:nvGrpSpPr>
        <p:grpSpPr>
          <a:xfrm>
            <a:off x="7916350" y="1124600"/>
            <a:ext cx="175013" cy="27000"/>
            <a:chOff x="5662375" y="212375"/>
            <a:chExt cx="175013" cy="27000"/>
          </a:xfrm>
        </p:grpSpPr>
        <p:sp>
          <p:nvSpPr>
            <p:cNvPr id="551" name="Google Shape;551;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4" name="Google Shape;554;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
        <p:nvSpPr>
          <p:cNvPr id="7" name="Google Shape;7;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latin typeface="Barlow Semi Condensed"/>
                <a:ea typeface="Barlow Semi Condensed"/>
                <a:cs typeface="Barlow Semi Condensed"/>
                <a:sym typeface="Barlow Semi Condensed"/>
              </a:defRPr>
            </a:lvl1pPr>
            <a:lvl2pPr lvl="1" algn="r">
              <a:buNone/>
              <a:defRPr sz="1300">
                <a:solidFill>
                  <a:schemeClr val="dk2"/>
                </a:solidFill>
                <a:latin typeface="Barlow Semi Condensed"/>
                <a:ea typeface="Barlow Semi Condensed"/>
                <a:cs typeface="Barlow Semi Condensed"/>
                <a:sym typeface="Barlow Semi Condensed"/>
              </a:defRPr>
            </a:lvl2pPr>
            <a:lvl3pPr lvl="2" algn="r">
              <a:buNone/>
              <a:defRPr sz="1300">
                <a:solidFill>
                  <a:schemeClr val="dk2"/>
                </a:solidFill>
                <a:latin typeface="Barlow Semi Condensed"/>
                <a:ea typeface="Barlow Semi Condensed"/>
                <a:cs typeface="Barlow Semi Condensed"/>
                <a:sym typeface="Barlow Semi Condensed"/>
              </a:defRPr>
            </a:lvl3pPr>
            <a:lvl4pPr lvl="3" algn="r">
              <a:buNone/>
              <a:defRPr sz="1300">
                <a:solidFill>
                  <a:schemeClr val="dk2"/>
                </a:solidFill>
                <a:latin typeface="Barlow Semi Condensed"/>
                <a:ea typeface="Barlow Semi Condensed"/>
                <a:cs typeface="Barlow Semi Condensed"/>
                <a:sym typeface="Barlow Semi Condensed"/>
              </a:defRPr>
            </a:lvl4pPr>
            <a:lvl5pPr lvl="4" algn="r">
              <a:buNone/>
              <a:defRPr sz="1300">
                <a:solidFill>
                  <a:schemeClr val="dk2"/>
                </a:solidFill>
                <a:latin typeface="Barlow Semi Condensed"/>
                <a:ea typeface="Barlow Semi Condensed"/>
                <a:cs typeface="Barlow Semi Condensed"/>
                <a:sym typeface="Barlow Semi Condensed"/>
              </a:defRPr>
            </a:lvl5pPr>
            <a:lvl6pPr lvl="5" algn="r">
              <a:buNone/>
              <a:defRPr sz="1300">
                <a:solidFill>
                  <a:schemeClr val="dk2"/>
                </a:solidFill>
                <a:latin typeface="Barlow Semi Condensed"/>
                <a:ea typeface="Barlow Semi Condensed"/>
                <a:cs typeface="Barlow Semi Condensed"/>
                <a:sym typeface="Barlow Semi Condensed"/>
              </a:defRPr>
            </a:lvl6pPr>
            <a:lvl7pPr lvl="6" algn="r">
              <a:buNone/>
              <a:defRPr sz="1300">
                <a:solidFill>
                  <a:schemeClr val="dk2"/>
                </a:solidFill>
                <a:latin typeface="Barlow Semi Condensed"/>
                <a:ea typeface="Barlow Semi Condensed"/>
                <a:cs typeface="Barlow Semi Condensed"/>
                <a:sym typeface="Barlow Semi Condensed"/>
              </a:defRPr>
            </a:lvl7pPr>
            <a:lvl8pPr lvl="7" algn="r">
              <a:buNone/>
              <a:defRPr sz="1300">
                <a:solidFill>
                  <a:schemeClr val="dk2"/>
                </a:solidFill>
                <a:latin typeface="Barlow Semi Condensed"/>
                <a:ea typeface="Barlow Semi Condensed"/>
                <a:cs typeface="Barlow Semi Condensed"/>
                <a:sym typeface="Barlow Semi Condensed"/>
              </a:defRPr>
            </a:lvl8pPr>
            <a:lvl9pPr lvl="8" algn="r">
              <a:buNone/>
              <a:defRPr sz="1300">
                <a:solidFill>
                  <a:schemeClr val="dk2"/>
                </a:solidFill>
                <a:latin typeface="Barlow Semi Condensed"/>
                <a:ea typeface="Barlow Semi Condensed"/>
                <a:cs typeface="Barlow Semi Condensed"/>
                <a:sym typeface="Barlow Semi Condensed"/>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4.xml"/><Relationship Id="rId5" Type="http://schemas.openxmlformats.org/officeDocument/2006/relationships/image" Target="../media/image6.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2.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2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7"/>
        <p:cNvGrpSpPr/>
        <p:nvPr/>
      </p:nvGrpSpPr>
      <p:grpSpPr>
        <a:xfrm>
          <a:off x="0" y="0"/>
          <a:ext cx="0" cy="0"/>
          <a:chOff x="0" y="0"/>
          <a:chExt cx="0" cy="0"/>
        </a:xfrm>
      </p:grpSpPr>
      <p:sp>
        <p:nvSpPr>
          <p:cNvPr id="1718" name="Google Shape;1718;p33"/>
          <p:cNvSpPr txBox="1">
            <a:spLocks noGrp="1"/>
          </p:cNvSpPr>
          <p:nvPr>
            <p:ph type="ctrTitle"/>
          </p:nvPr>
        </p:nvSpPr>
        <p:spPr>
          <a:xfrm>
            <a:off x="1822650" y="2270450"/>
            <a:ext cx="5498700" cy="708000"/>
          </a:xfrm>
          <a:prstGeom prst="rect">
            <a:avLst/>
          </a:prstGeom>
        </p:spPr>
        <p:txBody>
          <a:bodyPr spcFirstLastPara="1" wrap="square" lIns="91425" tIns="91425" rIns="91425" bIns="91425" anchor="b" anchorCtr="0">
            <a:noAutofit/>
          </a:bodyPr>
          <a:lstStyle/>
          <a:p>
            <a:pPr algn="ctr"/>
            <a:r>
              <a:rPr lang="fr-FR" sz="4000" b="1" dirty="0" smtClean="0"/>
              <a:t> Prédiction de l’autisme</a:t>
            </a:r>
            <a:endParaRPr sz="2400" dirty="0"/>
          </a:p>
        </p:txBody>
      </p:sp>
      <p:sp>
        <p:nvSpPr>
          <p:cNvPr id="1719" name="Google Shape;1719;p33"/>
          <p:cNvSpPr txBox="1">
            <a:spLocks noGrp="1"/>
          </p:cNvSpPr>
          <p:nvPr>
            <p:ph type="subTitle" idx="1"/>
          </p:nvPr>
        </p:nvSpPr>
        <p:spPr>
          <a:xfrm>
            <a:off x="929696" y="3506863"/>
            <a:ext cx="3091319" cy="85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smtClean="0"/>
              <a:t>CHEBBAB AYA</a:t>
            </a:r>
          </a:p>
          <a:p>
            <a:pPr marL="0" lvl="0" indent="0" algn="l" rtl="0">
              <a:spcBef>
                <a:spcPts val="0"/>
              </a:spcBef>
              <a:spcAft>
                <a:spcPts val="0"/>
              </a:spcAft>
              <a:buNone/>
            </a:pPr>
            <a:r>
              <a:rPr lang="en-US" sz="1800" dirty="0" smtClean="0"/>
              <a:t>HAJJI CHAKIR ZOUHAIR</a:t>
            </a:r>
          </a:p>
          <a:p>
            <a:pPr marL="0" lvl="0" indent="0" algn="l" rtl="0">
              <a:spcBef>
                <a:spcPts val="0"/>
              </a:spcBef>
              <a:spcAft>
                <a:spcPts val="0"/>
              </a:spcAft>
              <a:buNone/>
            </a:pPr>
            <a:r>
              <a:rPr lang="en-US" sz="1800" dirty="0" smtClean="0"/>
              <a:t>HOUSSAM MERYEM </a:t>
            </a:r>
          </a:p>
          <a:p>
            <a:pPr marL="0" lvl="0" indent="0" algn="l" rtl="0">
              <a:spcBef>
                <a:spcPts val="0"/>
              </a:spcBef>
              <a:spcAft>
                <a:spcPts val="0"/>
              </a:spcAft>
              <a:buNone/>
            </a:pPr>
            <a:r>
              <a:rPr lang="en-US" sz="1800" dirty="0" smtClean="0"/>
              <a:t>NAMLI NAJWA </a:t>
            </a:r>
            <a:endParaRPr sz="1800" dirty="0"/>
          </a:p>
        </p:txBody>
      </p:sp>
      <p:sp>
        <p:nvSpPr>
          <p:cNvPr id="1721" name="Google Shape;1721;p33"/>
          <p:cNvSpPr txBox="1"/>
          <p:nvPr/>
        </p:nvSpPr>
        <p:spPr>
          <a:xfrm>
            <a:off x="702200" y="3217188"/>
            <a:ext cx="7548000" cy="7078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smtClean="0">
                <a:solidFill>
                  <a:schemeClr val="accent6"/>
                </a:solidFill>
                <a:latin typeface="Barlow Semi Condensed"/>
                <a:ea typeface="Barlow Semi Condensed"/>
                <a:cs typeface="Barlow Semi Condensed"/>
                <a:sym typeface="Barlow Semi Condensed"/>
              </a:rPr>
              <a:t>Réalisé</a:t>
            </a:r>
            <a:r>
              <a:rPr lang="en" sz="1700" dirty="0" smtClean="0">
                <a:solidFill>
                  <a:schemeClr val="accent6"/>
                </a:solidFill>
                <a:latin typeface="Barlow Semi Condensed"/>
                <a:ea typeface="Barlow Semi Condensed"/>
                <a:cs typeface="Barlow Semi Condensed"/>
                <a:sym typeface="Barlow Semi Condensed"/>
              </a:rPr>
              <a:t> par </a:t>
            </a:r>
            <a:r>
              <a:rPr lang="en" sz="1700" dirty="0">
                <a:solidFill>
                  <a:schemeClr val="accent6"/>
                </a:solidFill>
                <a:latin typeface="Barlow Semi Condensed"/>
                <a:ea typeface="Barlow Semi Condensed"/>
                <a:cs typeface="Barlow Semi Condensed"/>
                <a:sym typeface="Barlow Semi Condensed"/>
              </a:rPr>
              <a:t>:				   </a:t>
            </a:r>
            <a:r>
              <a:rPr lang="en" sz="1700" dirty="0" smtClean="0">
                <a:solidFill>
                  <a:schemeClr val="accent6"/>
                </a:solidFill>
                <a:latin typeface="Barlow Semi Condensed"/>
                <a:ea typeface="Barlow Semi Condensed"/>
                <a:cs typeface="Barlow Semi Condensed"/>
                <a:sym typeface="Barlow Semi Condensed"/>
              </a:rPr>
              <a:t>Encadré par </a:t>
            </a:r>
            <a:r>
              <a:rPr lang="en" sz="1700" dirty="0" smtClean="0">
                <a:solidFill>
                  <a:schemeClr val="accent6"/>
                </a:solidFill>
                <a:latin typeface="Barlow Semi Condensed"/>
                <a:ea typeface="Barlow Semi Condensed"/>
                <a:cs typeface="Barlow Semi Condensed"/>
                <a:sym typeface="Barlow Semi Condensed"/>
              </a:rPr>
              <a:t>:</a:t>
            </a:r>
            <a:r>
              <a:rPr lang="en" sz="1700" dirty="0">
                <a:solidFill>
                  <a:schemeClr val="accent6"/>
                </a:solidFill>
                <a:latin typeface="Barlow Semi Condensed"/>
                <a:ea typeface="Barlow Semi Condensed"/>
                <a:cs typeface="Barlow Semi Condensed"/>
                <a:sym typeface="Barlow Semi Condensed"/>
              </a:rPr>
              <a:t>			</a:t>
            </a:r>
            <a:endParaRPr sz="1700" dirty="0">
              <a:solidFill>
                <a:schemeClr val="accent6"/>
              </a:solidFill>
              <a:latin typeface="Barlow Semi Condensed"/>
              <a:ea typeface="Barlow Semi Condensed"/>
              <a:cs typeface="Barlow Semi Condensed"/>
              <a:sym typeface="Barlow Semi Condensed"/>
            </a:endParaRPr>
          </a:p>
        </p:txBody>
      </p:sp>
      <p:pic>
        <p:nvPicPr>
          <p:cNvPr id="1722" name="Google Shape;1722;p33"/>
          <p:cNvPicPr preferRelativeResize="0"/>
          <p:nvPr/>
        </p:nvPicPr>
        <p:blipFill>
          <a:blip r:embed="rId4">
            <a:alphaModFix/>
          </a:blip>
          <a:stretch>
            <a:fillRect/>
          </a:stretch>
        </p:blipFill>
        <p:spPr>
          <a:xfrm>
            <a:off x="422125" y="332024"/>
            <a:ext cx="827575" cy="969600"/>
          </a:xfrm>
          <a:prstGeom prst="rect">
            <a:avLst/>
          </a:prstGeom>
          <a:noFill/>
          <a:ln>
            <a:noFill/>
          </a:ln>
        </p:spPr>
      </p:pic>
      <p:sp>
        <p:nvSpPr>
          <p:cNvPr id="1723" name="Google Shape;1723;p33"/>
          <p:cNvSpPr txBox="1"/>
          <p:nvPr/>
        </p:nvSpPr>
        <p:spPr>
          <a:xfrm>
            <a:off x="5850762" y="3581146"/>
            <a:ext cx="27690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accent1"/>
                </a:solidFill>
                <a:latin typeface="Barlow Semi Condensed Medium"/>
                <a:ea typeface="Barlow Semi Condensed Medium"/>
                <a:cs typeface="Barlow Semi Condensed Medium"/>
                <a:sym typeface="Barlow Semi Condensed Medium"/>
              </a:rPr>
              <a:t>M</a:t>
            </a:r>
            <a:r>
              <a:rPr lang="en" sz="1800" dirty="0" smtClean="0">
                <a:solidFill>
                  <a:schemeClr val="accent1"/>
                </a:solidFill>
                <a:latin typeface="Barlow Semi Condensed Medium"/>
                <a:ea typeface="Barlow Semi Condensed Medium"/>
                <a:cs typeface="Barlow Semi Condensed Medium"/>
                <a:sym typeface="Barlow Semi Condensed Medium"/>
              </a:rPr>
              <a:t>r. EL AMRANI ZOUHAIR </a:t>
            </a:r>
            <a:endParaRPr sz="1800" dirty="0">
              <a:solidFill>
                <a:schemeClr val="accent1"/>
              </a:solidFill>
              <a:latin typeface="Barlow Semi Condensed Medium"/>
              <a:ea typeface="Barlow Semi Condensed Medium"/>
              <a:cs typeface="Barlow Semi Condensed Medium"/>
              <a:sym typeface="Barlow Semi Condensed Medium"/>
            </a:endParaRPr>
          </a:p>
        </p:txBody>
      </p:sp>
      <p:cxnSp>
        <p:nvCxnSpPr>
          <p:cNvPr id="1724" name="Google Shape;1724;p33"/>
          <p:cNvCxnSpPr/>
          <p:nvPr/>
        </p:nvCxnSpPr>
        <p:spPr>
          <a:xfrm rot="10800000" flipH="1">
            <a:off x="1323460" y="3020375"/>
            <a:ext cx="6497100" cy="13200"/>
          </a:xfrm>
          <a:prstGeom prst="straightConnector1">
            <a:avLst/>
          </a:prstGeom>
          <a:noFill/>
          <a:ln w="38100" cap="flat" cmpd="sng">
            <a:solidFill>
              <a:schemeClr val="accent1"/>
            </a:solidFill>
            <a:prstDash val="solid"/>
            <a:round/>
            <a:headEnd type="none" w="med" len="med"/>
            <a:tailEnd type="none" w="med" len="med"/>
          </a:ln>
        </p:spPr>
      </p:cxnSp>
      <p:sp>
        <p:nvSpPr>
          <p:cNvPr id="1725" name="Google Shape;1725;p33"/>
          <p:cNvSpPr txBox="1"/>
          <p:nvPr/>
        </p:nvSpPr>
        <p:spPr>
          <a:xfrm>
            <a:off x="1191450" y="862075"/>
            <a:ext cx="6442200" cy="969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dirty="0">
                <a:solidFill>
                  <a:schemeClr val="accent6"/>
                </a:solidFill>
                <a:latin typeface="Barlow Semi Condensed"/>
                <a:ea typeface="Barlow Semi Condensed"/>
                <a:cs typeface="Barlow Semi Condensed"/>
                <a:sym typeface="Barlow Semi Condensed"/>
              </a:rPr>
              <a:t>CADI AYYAD UNIVERSITY</a:t>
            </a:r>
            <a:endParaRPr sz="1700" dirty="0">
              <a:solidFill>
                <a:schemeClr val="accent6"/>
              </a:solidFill>
              <a:latin typeface="Barlow Semi Condensed"/>
              <a:ea typeface="Barlow Semi Condensed"/>
              <a:cs typeface="Barlow Semi Condensed"/>
              <a:sym typeface="Barlow Semi Condensed"/>
            </a:endParaRPr>
          </a:p>
          <a:p>
            <a:pPr marL="0" lvl="0" indent="0" algn="ctr" rtl="0">
              <a:spcBef>
                <a:spcPts val="0"/>
              </a:spcBef>
              <a:spcAft>
                <a:spcPts val="0"/>
              </a:spcAft>
              <a:buNone/>
            </a:pPr>
            <a:r>
              <a:rPr lang="en" sz="1700" dirty="0">
                <a:solidFill>
                  <a:schemeClr val="accent6"/>
                </a:solidFill>
                <a:latin typeface="Barlow Semi Condensed"/>
                <a:ea typeface="Barlow Semi Condensed"/>
                <a:cs typeface="Barlow Semi Condensed"/>
                <a:sym typeface="Barlow Semi Condensed"/>
              </a:rPr>
              <a:t>NATIONAL SCHOOL OF APPLIED SCIENCES - SAFI  </a:t>
            </a:r>
            <a:endParaRPr sz="1700" dirty="0">
              <a:solidFill>
                <a:schemeClr val="accent6"/>
              </a:solidFill>
              <a:latin typeface="Barlow Semi Condensed"/>
              <a:ea typeface="Barlow Semi Condensed"/>
              <a:cs typeface="Barlow Semi Condensed"/>
              <a:sym typeface="Barlow Semi Condensed"/>
            </a:endParaRPr>
          </a:p>
          <a:p>
            <a:pPr marL="0" lvl="0" indent="0" algn="ctr" rtl="0">
              <a:spcBef>
                <a:spcPts val="0"/>
              </a:spcBef>
              <a:spcAft>
                <a:spcPts val="0"/>
              </a:spcAft>
              <a:buNone/>
            </a:pPr>
            <a:r>
              <a:rPr lang="en" sz="1700" dirty="0" smtClean="0">
                <a:solidFill>
                  <a:schemeClr val="accent6"/>
                </a:solidFill>
                <a:latin typeface="Barlow Semi Condensed"/>
                <a:ea typeface="Barlow Semi Condensed"/>
                <a:cs typeface="Barlow Semi Condensed"/>
                <a:sym typeface="Barlow Semi Condensed"/>
              </a:rPr>
              <a:t>IA </a:t>
            </a:r>
            <a:r>
              <a:rPr lang="en" sz="1700" dirty="0">
                <a:solidFill>
                  <a:schemeClr val="accent6"/>
                </a:solidFill>
                <a:latin typeface="Barlow Semi Condensed"/>
                <a:ea typeface="Barlow Semi Condensed"/>
                <a:cs typeface="Barlow Semi Condensed"/>
                <a:sym typeface="Barlow Semi Condensed"/>
              </a:rPr>
              <a:t>Department</a:t>
            </a:r>
            <a:endParaRPr sz="1700" dirty="0">
              <a:solidFill>
                <a:schemeClr val="accent6"/>
              </a:solidFill>
              <a:latin typeface="Barlow Semi Condensed"/>
              <a:ea typeface="Barlow Semi Condensed"/>
              <a:cs typeface="Barlow Semi Condensed"/>
              <a:sym typeface="Barlow Semi Condensed"/>
            </a:endParaRPr>
          </a:p>
        </p:txBody>
      </p:sp>
      <p:sp>
        <p:nvSpPr>
          <p:cNvPr id="1726" name="Google Shape;1726;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1727" name="Google Shape;1727;p33"/>
          <p:cNvSpPr txBox="1"/>
          <p:nvPr/>
        </p:nvSpPr>
        <p:spPr>
          <a:xfrm>
            <a:off x="3546800" y="4477536"/>
            <a:ext cx="18588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dirty="0">
                <a:solidFill>
                  <a:schemeClr val="accent6"/>
                </a:solidFill>
                <a:latin typeface="Barlow Semi Condensed"/>
                <a:ea typeface="Barlow Semi Condensed"/>
                <a:cs typeface="Barlow Semi Condensed"/>
                <a:sym typeface="Barlow Semi Condensed"/>
              </a:rPr>
              <a:t>SY: </a:t>
            </a:r>
            <a:r>
              <a:rPr lang="en" sz="1700" dirty="0" smtClean="0">
                <a:solidFill>
                  <a:schemeClr val="accent6"/>
                </a:solidFill>
                <a:latin typeface="Barlow Semi Condensed"/>
                <a:ea typeface="Barlow Semi Condensed"/>
                <a:cs typeface="Barlow Semi Condensed"/>
                <a:sym typeface="Barlow Semi Condensed"/>
              </a:rPr>
              <a:t>2022/2023</a:t>
            </a:r>
            <a:endParaRPr sz="1700" dirty="0">
              <a:solidFill>
                <a:schemeClr val="accent6"/>
              </a:solidFill>
              <a:latin typeface="Barlow Semi Condensed"/>
              <a:ea typeface="Barlow Semi Condensed"/>
              <a:cs typeface="Barlow Semi Condensed"/>
              <a:sym typeface="Barlow Semi Condensed"/>
            </a:endParaRPr>
          </a:p>
        </p:txBody>
      </p:sp>
      <p:cxnSp>
        <p:nvCxnSpPr>
          <p:cNvPr id="1728" name="Google Shape;1728;p33"/>
          <p:cNvCxnSpPr/>
          <p:nvPr/>
        </p:nvCxnSpPr>
        <p:spPr>
          <a:xfrm rot="10800000" flipH="1">
            <a:off x="1323450" y="2072858"/>
            <a:ext cx="6497100" cy="13200"/>
          </a:xfrm>
          <a:prstGeom prst="straightConnector1">
            <a:avLst/>
          </a:prstGeom>
          <a:noFill/>
          <a:ln w="38100" cap="flat" cmpd="sng">
            <a:solidFill>
              <a:schemeClr val="accent1"/>
            </a:solidFill>
            <a:prstDash val="solid"/>
            <a:round/>
            <a:headEnd type="none" w="med" len="med"/>
            <a:tailEnd type="none" w="med" len="med"/>
          </a:ln>
        </p:spPr>
      </p:cxnSp>
      <p:pic>
        <p:nvPicPr>
          <p:cNvPr id="1729" name="Google Shape;1729;p33"/>
          <p:cNvPicPr preferRelativeResize="0"/>
          <p:nvPr/>
        </p:nvPicPr>
        <p:blipFill>
          <a:blip r:embed="rId3">
            <a:alphaModFix/>
          </a:blip>
          <a:stretch>
            <a:fillRect/>
          </a:stretch>
        </p:blipFill>
        <p:spPr>
          <a:xfrm>
            <a:off x="5326525" y="0"/>
            <a:ext cx="3817475" cy="969600"/>
          </a:xfrm>
          <a:prstGeom prst="rect">
            <a:avLst/>
          </a:prstGeom>
          <a:noFill/>
          <a:ln>
            <a:noFill/>
          </a:ln>
        </p:spPr>
      </p:pic>
      <p:pic>
        <p:nvPicPr>
          <p:cNvPr id="1730" name="Google Shape;1730;p33"/>
          <p:cNvPicPr preferRelativeResize="0"/>
          <p:nvPr/>
        </p:nvPicPr>
        <p:blipFill>
          <a:blip r:embed="rId3">
            <a:alphaModFix/>
          </a:blip>
          <a:stretch>
            <a:fillRect/>
          </a:stretch>
        </p:blipFill>
        <p:spPr>
          <a:xfrm>
            <a:off x="7455320" y="771525"/>
            <a:ext cx="1432025" cy="969600"/>
          </a:xfrm>
          <a:prstGeom prst="rect">
            <a:avLst/>
          </a:prstGeom>
          <a:noFill/>
          <a:ln>
            <a:noFill/>
          </a:ln>
        </p:spPr>
      </p:pic>
      <p:pic>
        <p:nvPicPr>
          <p:cNvPr id="1731" name="Google Shape;1731;p33"/>
          <p:cNvPicPr preferRelativeResize="0"/>
          <p:nvPr/>
        </p:nvPicPr>
        <p:blipFill>
          <a:blip r:embed="rId5">
            <a:alphaModFix/>
          </a:blip>
          <a:stretch>
            <a:fillRect/>
          </a:stretch>
        </p:blipFill>
        <p:spPr>
          <a:xfrm>
            <a:off x="7598125" y="332013"/>
            <a:ext cx="1146425" cy="642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47"/>
          <p:cNvSpPr txBox="1">
            <a:spLocks noGrp="1"/>
          </p:cNvSpPr>
          <p:nvPr>
            <p:ph type="title"/>
          </p:nvPr>
        </p:nvSpPr>
        <p:spPr>
          <a:xfrm>
            <a:off x="2116600" y="473650"/>
            <a:ext cx="4789800" cy="572700"/>
          </a:xfrm>
          <a:prstGeom prst="rect">
            <a:avLst/>
          </a:prstGeom>
        </p:spPr>
        <p:txBody>
          <a:bodyPr spcFirstLastPara="1" wrap="square" lIns="91425" tIns="91425" rIns="91425" bIns="91425" anchor="t" anchorCtr="0">
            <a:noAutofit/>
          </a:bodyPr>
          <a:lstStyle/>
          <a:p>
            <a:pPr algn="l"/>
            <a:r>
              <a:rPr lang="en" dirty="0" smtClean="0">
                <a:solidFill>
                  <a:schemeClr val="accent5"/>
                </a:solidFill>
              </a:rPr>
              <a:t> 3.1 Algorithmes </a:t>
            </a:r>
            <a:r>
              <a:rPr lang="en" dirty="0">
                <a:solidFill>
                  <a:schemeClr val="accent5"/>
                </a:solidFill>
              </a:rPr>
              <a:t>utilisés</a:t>
            </a:r>
            <a:endParaRPr dirty="0">
              <a:solidFill>
                <a:schemeClr val="accent5"/>
              </a:solidFill>
            </a:endParaRPr>
          </a:p>
        </p:txBody>
      </p:sp>
      <p:sp>
        <p:nvSpPr>
          <p:cNvPr id="2184" name="Google Shape;2184;p47"/>
          <p:cNvSpPr txBox="1">
            <a:spLocks noGrp="1"/>
          </p:cNvSpPr>
          <p:nvPr>
            <p:ph type="sldNum" idx="12"/>
          </p:nvPr>
        </p:nvSpPr>
        <p:spPr>
          <a:xfrm>
            <a:off x="8595300" y="4770415"/>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2185" name="Google Shape;2185;p47"/>
          <p:cNvSpPr txBox="1">
            <a:spLocks noGrp="1"/>
          </p:cNvSpPr>
          <p:nvPr>
            <p:ph type="subTitle" idx="4294967295"/>
          </p:nvPr>
        </p:nvSpPr>
        <p:spPr>
          <a:xfrm>
            <a:off x="1798800" y="1296500"/>
            <a:ext cx="5546400" cy="3268500"/>
          </a:xfrm>
          <a:prstGeom prst="rect">
            <a:avLst/>
          </a:prstGeom>
        </p:spPr>
        <p:txBody>
          <a:bodyPr spcFirstLastPara="1" wrap="square" lIns="91425" tIns="91425" rIns="91425" bIns="91425" anchor="ctr" anchorCtr="0">
            <a:noAutofit/>
          </a:bodyPr>
          <a:lstStyle/>
          <a:p>
            <a:pPr marL="114300" lvl="0" algn="l" rtl="0">
              <a:spcBef>
                <a:spcPts val="0"/>
              </a:spcBef>
              <a:spcAft>
                <a:spcPts val="0"/>
              </a:spcAft>
              <a:buClr>
                <a:schemeClr val="dk2"/>
              </a:buClr>
              <a:buSzPts val="1800"/>
            </a:pPr>
            <a:endParaRPr sz="1800" dirty="0" smtClean="0"/>
          </a:p>
          <a:p>
            <a:pPr marL="457200" lvl="0" indent="-342900" algn="l" rtl="0">
              <a:lnSpc>
                <a:spcPct val="126200"/>
              </a:lnSpc>
              <a:spcBef>
                <a:spcPts val="0"/>
              </a:spcBef>
              <a:spcAft>
                <a:spcPts val="0"/>
              </a:spcAft>
              <a:buSzPts val="1800"/>
              <a:buChar char="-"/>
            </a:pPr>
            <a:r>
              <a:rPr lang="en" sz="1800" b="1" dirty="0" smtClean="0">
                <a:highlight>
                  <a:srgbClr val="FFFFFF"/>
                </a:highlight>
              </a:rPr>
              <a:t>Logistic Regression</a:t>
            </a:r>
          </a:p>
          <a:p>
            <a:pPr marL="457200" lvl="0" indent="-342900" algn="l" rtl="0">
              <a:lnSpc>
                <a:spcPct val="126200"/>
              </a:lnSpc>
              <a:spcBef>
                <a:spcPts val="0"/>
              </a:spcBef>
              <a:spcAft>
                <a:spcPts val="0"/>
              </a:spcAft>
              <a:buSzPts val="1800"/>
              <a:buChar char="-"/>
            </a:pPr>
            <a:r>
              <a:rPr lang="en" sz="1800" b="1" dirty="0" smtClean="0">
                <a:highlight>
                  <a:srgbClr val="FFFFFF"/>
                </a:highlight>
              </a:rPr>
              <a:t>Random Forest</a:t>
            </a:r>
          </a:p>
          <a:p>
            <a:pPr marL="457200" lvl="0" indent="-342900" algn="l" rtl="0">
              <a:lnSpc>
                <a:spcPct val="126200"/>
              </a:lnSpc>
              <a:spcBef>
                <a:spcPts val="0"/>
              </a:spcBef>
              <a:spcAft>
                <a:spcPts val="0"/>
              </a:spcAft>
              <a:buSzPts val="1800"/>
              <a:buChar char="-"/>
            </a:pPr>
            <a:r>
              <a:rPr lang="en" sz="1800" b="1" dirty="0" smtClean="0">
                <a:highlight>
                  <a:srgbClr val="FFFFFF"/>
                </a:highlight>
              </a:rPr>
              <a:t>SVM linear</a:t>
            </a:r>
          </a:p>
          <a:p>
            <a:pPr marL="457200" lvl="0" indent="-342900" algn="l" rtl="0">
              <a:lnSpc>
                <a:spcPct val="126200"/>
              </a:lnSpc>
              <a:spcBef>
                <a:spcPts val="0"/>
              </a:spcBef>
              <a:spcAft>
                <a:spcPts val="0"/>
              </a:spcAft>
              <a:buSzPts val="1800"/>
              <a:buChar char="-"/>
            </a:pPr>
            <a:r>
              <a:rPr lang="en" sz="1800" b="1" dirty="0" smtClean="0">
                <a:highlight>
                  <a:srgbClr val="FFFFFF"/>
                </a:highlight>
              </a:rPr>
              <a:t>BAGGING</a:t>
            </a:r>
          </a:p>
          <a:p>
            <a:pPr marL="457200" lvl="0" indent="-342900" algn="l" rtl="0">
              <a:lnSpc>
                <a:spcPct val="126200"/>
              </a:lnSpc>
              <a:spcBef>
                <a:spcPts val="0"/>
              </a:spcBef>
              <a:spcAft>
                <a:spcPts val="0"/>
              </a:spcAft>
              <a:buSzPts val="1800"/>
              <a:buChar char="-"/>
            </a:pPr>
            <a:r>
              <a:rPr lang="en" sz="1800" b="1" dirty="0" smtClean="0">
                <a:highlight>
                  <a:srgbClr val="FFFFFF"/>
                </a:highlight>
              </a:rPr>
              <a:t>BOOSTING GBM</a:t>
            </a:r>
          </a:p>
          <a:p>
            <a:pPr marL="457200" lvl="0" indent="-342900">
              <a:lnSpc>
                <a:spcPct val="126200"/>
              </a:lnSpc>
              <a:buSzPts val="1800"/>
              <a:buChar char="-"/>
            </a:pPr>
            <a:r>
              <a:rPr lang="en" sz="1800" b="1" dirty="0" smtClean="0">
                <a:highlight>
                  <a:srgbClr val="FFFFFF"/>
                </a:highlight>
              </a:rPr>
              <a:t>STACKING: dt, knn, lda, svmLinear</a:t>
            </a:r>
          </a:p>
          <a:p>
            <a:pPr marL="457200" lvl="0" indent="-342900" algn="l" rtl="0">
              <a:lnSpc>
                <a:spcPct val="126200"/>
              </a:lnSpc>
              <a:spcBef>
                <a:spcPts val="0"/>
              </a:spcBef>
              <a:spcAft>
                <a:spcPts val="0"/>
              </a:spcAft>
              <a:buSzPts val="1800"/>
              <a:buChar char="-"/>
            </a:pPr>
            <a:endParaRPr lang="fr-FR" sz="1800" b="1" dirty="0" smtClean="0">
              <a:highlight>
                <a:srgbClr val="FFFFFF"/>
              </a:highlight>
            </a:endParaRPr>
          </a:p>
          <a:p>
            <a:pPr marL="457200" lvl="0" indent="-342900" algn="l" rtl="0">
              <a:lnSpc>
                <a:spcPct val="126200"/>
              </a:lnSpc>
              <a:spcBef>
                <a:spcPts val="0"/>
              </a:spcBef>
              <a:spcAft>
                <a:spcPts val="0"/>
              </a:spcAft>
              <a:buSzPts val="1800"/>
              <a:buChar char="-"/>
            </a:pPr>
            <a:endParaRPr sz="1800" b="1" dirty="0">
              <a:highlight>
                <a:srgbClr val="FFFFFF"/>
              </a:highligh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sp>
        <p:nvSpPr>
          <p:cNvPr id="2278" name="Google Shape;2278;p56"/>
          <p:cNvSpPr txBox="1">
            <a:spLocks noGrp="1"/>
          </p:cNvSpPr>
          <p:nvPr>
            <p:ph type="title"/>
          </p:nvPr>
        </p:nvSpPr>
        <p:spPr>
          <a:xfrm>
            <a:off x="723750" y="517525"/>
            <a:ext cx="76965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5"/>
                </a:solidFill>
              </a:rPr>
              <a:t>3.2 Description </a:t>
            </a:r>
            <a:r>
              <a:rPr lang="en" dirty="0">
                <a:solidFill>
                  <a:schemeClr val="accent5"/>
                </a:solidFill>
              </a:rPr>
              <a:t>des données</a:t>
            </a:r>
            <a:endParaRPr dirty="0">
              <a:solidFill>
                <a:schemeClr val="accent5"/>
              </a:solidFill>
            </a:endParaRPr>
          </a:p>
        </p:txBody>
      </p:sp>
      <p:sp>
        <p:nvSpPr>
          <p:cNvPr id="2279" name="Google Shape;2279;p5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graphicFrame>
        <p:nvGraphicFramePr>
          <p:cNvPr id="2280" name="Google Shape;2280;p56"/>
          <p:cNvGraphicFramePr/>
          <p:nvPr>
            <p:extLst>
              <p:ext uri="{D42A27DB-BD31-4B8C-83A1-F6EECF244321}">
                <p14:modId xmlns:p14="http://schemas.microsoft.com/office/powerpoint/2010/main" val="1479983362"/>
              </p:ext>
            </p:extLst>
          </p:nvPr>
        </p:nvGraphicFramePr>
        <p:xfrm>
          <a:off x="145644" y="1284404"/>
          <a:ext cx="4232925" cy="1798200"/>
        </p:xfrm>
        <a:graphic>
          <a:graphicData uri="http://schemas.openxmlformats.org/drawingml/2006/table">
            <a:tbl>
              <a:tblPr>
                <a:noFill/>
                <a:tableStyleId>{79DF5DDA-416B-40CC-81C7-41E4AD87C815}</a:tableStyleId>
              </a:tblPr>
              <a:tblGrid>
                <a:gridCol w="1143894">
                  <a:extLst>
                    <a:ext uri="{9D8B030D-6E8A-4147-A177-3AD203B41FA5}">
                      <a16:colId xmlns:a16="http://schemas.microsoft.com/office/drawing/2014/main" val="20000"/>
                    </a:ext>
                  </a:extLst>
                </a:gridCol>
                <a:gridCol w="3089031">
                  <a:extLst>
                    <a:ext uri="{9D8B030D-6E8A-4147-A177-3AD203B41FA5}">
                      <a16:colId xmlns:a16="http://schemas.microsoft.com/office/drawing/2014/main" val="20001"/>
                    </a:ext>
                  </a:extLst>
                </a:gridCol>
              </a:tblGrid>
              <a:tr h="363068">
                <a:tc>
                  <a:txBody>
                    <a:bodyPr/>
                    <a:lstStyle/>
                    <a:p>
                      <a:pPr marL="0" lvl="0" indent="0" algn="l" rtl="0">
                        <a:spcBef>
                          <a:spcPts val="0"/>
                        </a:spcBef>
                        <a:spcAft>
                          <a:spcPts val="0"/>
                        </a:spcAft>
                        <a:buNone/>
                      </a:pPr>
                      <a:r>
                        <a:rPr lang="en" sz="1400" b="0" i="0" u="none" strike="noStrike" cap="none" dirty="0" smtClean="0">
                          <a:solidFill>
                            <a:schemeClr val="dk2"/>
                          </a:solidFill>
                          <a:latin typeface="Barlow Semi Condensed"/>
                          <a:ea typeface="Barlow Semi Condensed"/>
                          <a:cs typeface="Barlow Semi Condensed"/>
                          <a:sym typeface="Barlow Semi Condensed"/>
                        </a:rPr>
                        <a:t>ID</a:t>
                      </a:r>
                      <a:endParaRPr sz="1400" b="0" i="0" u="none" strike="noStrike" cap="none"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0" i="0" u="none" strike="noStrike" cap="none" dirty="0" smtClean="0">
                          <a:solidFill>
                            <a:schemeClr val="dk2"/>
                          </a:solidFill>
                          <a:latin typeface="Barlow Semi Condensed"/>
                          <a:ea typeface="Barlow Semi Condensed"/>
                          <a:cs typeface="Barlow Semi Condensed"/>
                          <a:sym typeface="Arial"/>
                        </a:rPr>
                        <a:t>ID of the patient</a:t>
                      </a: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fr-FR" altLang="fr-FR" sz="1400" b="0" i="0" u="none" strike="noStrike" cap="none" dirty="0" smtClean="0">
                          <a:solidFill>
                            <a:schemeClr val="dk2"/>
                          </a:solidFill>
                          <a:latin typeface="Barlow Semi Condensed"/>
                          <a:ea typeface="Barlow Semi Condensed"/>
                          <a:cs typeface="Barlow Semi Condensed"/>
                          <a:sym typeface="Arial"/>
                        </a:rPr>
                        <a:t>A1_Score to A10_Score</a:t>
                      </a:r>
                      <a:endParaRPr sz="1400" b="0" i="0" u="none" strike="noStrike" cap="none"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lvl="0" indent="0" algn="l" rtl="0">
                        <a:spcBef>
                          <a:spcPts val="0"/>
                        </a:spcBef>
                        <a:spcAft>
                          <a:spcPts val="0"/>
                        </a:spcAft>
                        <a:buNone/>
                      </a:pPr>
                      <a:r>
                        <a:rPr lang="fr-FR" altLang="fr-FR" sz="1400" b="0" i="0" u="none" strike="noStrike" cap="none" dirty="0" smtClean="0">
                          <a:solidFill>
                            <a:schemeClr val="dk2"/>
                          </a:solidFill>
                          <a:latin typeface="Barlow Semi Condensed"/>
                          <a:ea typeface="Barlow Semi Condensed"/>
                          <a:cs typeface="Barlow Semi Condensed"/>
                          <a:sym typeface="Arial"/>
                        </a:rPr>
                        <a:t> Score based on Autism Spectrum Quotient (AQ) 10 item screening tool</a:t>
                      </a:r>
                      <a:endParaRPr sz="1400" b="0" i="0" u="none" strike="noStrike" cap="none" dirty="0">
                        <a:solidFill>
                          <a:schemeClr val="dk2"/>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fr-FR" altLang="fr-FR" sz="1400" b="0" i="0" u="none" strike="noStrike" cap="none" dirty="0" smtClean="0">
                          <a:solidFill>
                            <a:schemeClr val="dk2"/>
                          </a:solidFill>
                          <a:latin typeface="Barlow Semi Condensed"/>
                          <a:ea typeface="Barlow Semi Condensed"/>
                          <a:cs typeface="Barlow Semi Condensed"/>
                          <a:sym typeface="Arial"/>
                        </a:rPr>
                        <a:t>age</a:t>
                      </a:r>
                      <a:endParaRPr sz="1400" b="0" i="0" u="none" strike="noStrike" cap="none"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0" i="0" u="none" strike="noStrike" cap="none" dirty="0" smtClean="0">
                          <a:solidFill>
                            <a:schemeClr val="dk2"/>
                          </a:solidFill>
                          <a:latin typeface="Barlow Semi Condensed"/>
                          <a:ea typeface="Barlow Semi Condensed"/>
                          <a:cs typeface="Barlow Semi Condensed"/>
                          <a:sym typeface="Arial"/>
                        </a:rPr>
                        <a:t>Age of the patient in years</a:t>
                      </a:r>
                    </a:p>
                  </a:txBody>
                  <a:tcPr marL="91425" marR="91425" marT="91425" marB="91425"/>
                </a:tc>
                <a:extLst>
                  <a:ext uri="{0D108BD9-81ED-4DB2-BD59-A6C34878D82A}">
                    <a16:rowId xmlns:a16="http://schemas.microsoft.com/office/drawing/2014/main" val="10002"/>
                  </a:ext>
                </a:extLst>
              </a:tr>
              <a:tr h="345531">
                <a:tc>
                  <a:txBody>
                    <a:bodyPr/>
                    <a:lstStyle/>
                    <a:p>
                      <a:pPr marL="0" lvl="0" indent="0" algn="l" rtl="0">
                        <a:spcBef>
                          <a:spcPts val="0"/>
                        </a:spcBef>
                        <a:spcAft>
                          <a:spcPts val="0"/>
                        </a:spcAft>
                        <a:buNone/>
                      </a:pPr>
                      <a:r>
                        <a:rPr lang="fr-FR" altLang="fr-FR" dirty="0" smtClean="0">
                          <a:solidFill>
                            <a:schemeClr val="dk2"/>
                          </a:solidFill>
                          <a:latin typeface="Barlow Semi Condensed"/>
                          <a:ea typeface="Barlow Semi Condensed"/>
                          <a:cs typeface="Barlow Semi Condensed"/>
                        </a:rPr>
                        <a:t>gender</a:t>
                      </a:r>
                      <a:endParaRPr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ltLang="fr-FR" dirty="0" smtClean="0">
                          <a:solidFill>
                            <a:schemeClr val="dk2"/>
                          </a:solidFill>
                          <a:latin typeface="Barlow Semi Condensed"/>
                          <a:ea typeface="Barlow Semi Condensed"/>
                          <a:cs typeface="Barlow Semi Condensed"/>
                        </a:rPr>
                        <a:t> Gender of the patient</a:t>
                      </a:r>
                    </a:p>
                  </a:txBody>
                  <a:tcPr marL="91425" marR="91425" marT="91425" marB="91425"/>
                </a:tc>
                <a:extLst>
                  <a:ext uri="{0D108BD9-81ED-4DB2-BD59-A6C34878D82A}">
                    <a16:rowId xmlns:a16="http://schemas.microsoft.com/office/drawing/2014/main" val="10003"/>
                  </a:ext>
                </a:extLst>
              </a:tr>
            </a:tbl>
          </a:graphicData>
        </a:graphic>
      </p:graphicFrame>
      <p:graphicFrame>
        <p:nvGraphicFramePr>
          <p:cNvPr id="2281" name="Google Shape;2281;p56"/>
          <p:cNvGraphicFramePr/>
          <p:nvPr>
            <p:extLst>
              <p:ext uri="{D42A27DB-BD31-4B8C-83A1-F6EECF244321}">
                <p14:modId xmlns:p14="http://schemas.microsoft.com/office/powerpoint/2010/main" val="1133262796"/>
              </p:ext>
            </p:extLst>
          </p:nvPr>
        </p:nvGraphicFramePr>
        <p:xfrm>
          <a:off x="6932416" y="-29317392"/>
          <a:ext cx="528756" cy="29443470"/>
        </p:xfrm>
        <a:graphic>
          <a:graphicData uri="http://schemas.openxmlformats.org/drawingml/2006/table">
            <a:tbl>
              <a:tblPr>
                <a:noFill/>
                <a:tableStyleId>{79DF5DDA-416B-40CC-81C7-41E4AD87C815}</a:tableStyleId>
              </a:tblPr>
              <a:tblGrid>
                <a:gridCol w="208250">
                  <a:extLst>
                    <a:ext uri="{9D8B030D-6E8A-4147-A177-3AD203B41FA5}">
                      <a16:colId xmlns:a16="http://schemas.microsoft.com/office/drawing/2014/main" val="20000"/>
                    </a:ext>
                  </a:extLst>
                </a:gridCol>
                <a:gridCol w="320506">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None/>
                      </a:pPr>
                      <a:r>
                        <a:rPr lang="en" dirty="0">
                          <a:solidFill>
                            <a:schemeClr val="dk2"/>
                          </a:solidFill>
                          <a:latin typeface="Barlow Semi Condensed"/>
                          <a:ea typeface="Barlow Semi Condensed"/>
                          <a:cs typeface="Barlow Semi Condensed"/>
                          <a:sym typeface="Barlow Semi Condensed"/>
                        </a:rPr>
                        <a:t>Failures</a:t>
                      </a:r>
                      <a:endParaRPr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rtl="0">
                        <a:lnSpc>
                          <a:spcPct val="100000"/>
                        </a:lnSpc>
                        <a:spcBef>
                          <a:spcPts val="0"/>
                        </a:spcBef>
                        <a:spcAft>
                          <a:spcPts val="0"/>
                        </a:spcAft>
                        <a:buNone/>
                      </a:pPr>
                      <a:r>
                        <a:rPr lang="en">
                          <a:solidFill>
                            <a:schemeClr val="dk2"/>
                          </a:solidFill>
                          <a:latin typeface="Barlow Semi Condensed"/>
                          <a:ea typeface="Barlow Semi Condensed"/>
                          <a:cs typeface="Barlow Semi Condensed"/>
                          <a:sym typeface="Barlow Semi Condensed"/>
                        </a:rPr>
                        <a:t>Number of past class failures</a:t>
                      </a:r>
                      <a:endParaRPr dirty="0">
                        <a:solidFill>
                          <a:schemeClr val="dk2"/>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0"/>
                  </a:ext>
                </a:extLst>
              </a:tr>
              <a:tr h="0">
                <a:tc>
                  <a:txBody>
                    <a:bodyPr/>
                    <a:lstStyle/>
                    <a:p>
                      <a:pPr marL="0" marR="0" lvl="0" indent="0" algn="l" rtl="0">
                        <a:lnSpc>
                          <a:spcPct val="100000"/>
                        </a:lnSpc>
                        <a:spcBef>
                          <a:spcPts val="0"/>
                        </a:spcBef>
                        <a:spcAft>
                          <a:spcPts val="0"/>
                        </a:spcAft>
                        <a:buNone/>
                      </a:pPr>
                      <a:r>
                        <a:rPr lang="en">
                          <a:solidFill>
                            <a:schemeClr val="dk2"/>
                          </a:solidFill>
                          <a:latin typeface="Barlow Semi Condensed"/>
                          <a:ea typeface="Barlow Semi Condensed"/>
                          <a:cs typeface="Barlow Semi Condensed"/>
                          <a:sym typeface="Barlow Semi Condensed"/>
                        </a:rPr>
                        <a:t>schoolsup</a:t>
                      </a:r>
                      <a:endParaRPr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rtl="0">
                        <a:lnSpc>
                          <a:spcPct val="100000"/>
                        </a:lnSpc>
                        <a:spcBef>
                          <a:spcPts val="0"/>
                        </a:spcBef>
                        <a:spcAft>
                          <a:spcPts val="0"/>
                        </a:spcAft>
                        <a:buNone/>
                      </a:pPr>
                      <a:r>
                        <a:rPr lang="en">
                          <a:solidFill>
                            <a:schemeClr val="dk2"/>
                          </a:solidFill>
                          <a:latin typeface="Barlow Semi Condensed"/>
                          <a:ea typeface="Barlow Semi Condensed"/>
                          <a:cs typeface="Barlow Semi Condensed"/>
                          <a:sym typeface="Barlow Semi Condensed"/>
                        </a:rPr>
                        <a:t>Extra educational support</a:t>
                      </a:r>
                      <a:endParaRPr dirty="0">
                        <a:solidFill>
                          <a:schemeClr val="dk2"/>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1"/>
                  </a:ext>
                </a:extLst>
              </a:tr>
              <a:tr h="0">
                <a:tc>
                  <a:txBody>
                    <a:bodyPr/>
                    <a:lstStyle/>
                    <a:p>
                      <a:pPr marL="0" marR="0" lvl="0" indent="0" algn="l" rtl="0">
                        <a:lnSpc>
                          <a:spcPct val="100000"/>
                        </a:lnSpc>
                        <a:spcBef>
                          <a:spcPts val="0"/>
                        </a:spcBef>
                        <a:spcAft>
                          <a:spcPts val="0"/>
                        </a:spcAft>
                        <a:buNone/>
                      </a:pPr>
                      <a:r>
                        <a:rPr lang="en">
                          <a:solidFill>
                            <a:schemeClr val="dk2"/>
                          </a:solidFill>
                          <a:latin typeface="Barlow Semi Condensed"/>
                          <a:ea typeface="Barlow Semi Condensed"/>
                          <a:cs typeface="Barlow Semi Condensed"/>
                          <a:sym typeface="Barlow Semi Condensed"/>
                        </a:rPr>
                        <a:t>famsup</a:t>
                      </a:r>
                      <a:endParaRPr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rtl="0">
                        <a:lnSpc>
                          <a:spcPct val="100000"/>
                        </a:lnSpc>
                        <a:spcBef>
                          <a:spcPts val="0"/>
                        </a:spcBef>
                        <a:spcAft>
                          <a:spcPts val="0"/>
                        </a:spcAft>
                        <a:buNone/>
                      </a:pPr>
                      <a:r>
                        <a:rPr lang="en">
                          <a:solidFill>
                            <a:schemeClr val="dk2"/>
                          </a:solidFill>
                          <a:latin typeface="Barlow Semi Condensed"/>
                          <a:ea typeface="Barlow Semi Condensed"/>
                          <a:cs typeface="Barlow Semi Condensed"/>
                          <a:sym typeface="Barlow Semi Condensed"/>
                        </a:rPr>
                        <a:t>Family educational support</a:t>
                      </a:r>
                      <a:endParaRPr dirty="0">
                        <a:solidFill>
                          <a:schemeClr val="dk2"/>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2"/>
                  </a:ext>
                </a:extLst>
              </a:tr>
              <a:tr h="0">
                <a:tc>
                  <a:txBody>
                    <a:bodyPr/>
                    <a:lstStyle/>
                    <a:p>
                      <a:pPr marL="0" marR="0" lvl="0" indent="0" algn="l" rtl="0">
                        <a:lnSpc>
                          <a:spcPct val="100000"/>
                        </a:lnSpc>
                        <a:spcBef>
                          <a:spcPts val="0"/>
                        </a:spcBef>
                        <a:spcAft>
                          <a:spcPts val="0"/>
                        </a:spcAft>
                        <a:buNone/>
                      </a:pPr>
                      <a:r>
                        <a:rPr lang="en">
                          <a:solidFill>
                            <a:schemeClr val="dk2"/>
                          </a:solidFill>
                          <a:latin typeface="Barlow Semi Condensed"/>
                          <a:ea typeface="Barlow Semi Condensed"/>
                          <a:cs typeface="Barlow Semi Condensed"/>
                          <a:sym typeface="Barlow Semi Condensed"/>
                        </a:rPr>
                        <a:t>activities</a:t>
                      </a:r>
                      <a:endParaRPr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rtl="0">
                        <a:lnSpc>
                          <a:spcPct val="100000"/>
                        </a:lnSpc>
                        <a:spcBef>
                          <a:spcPts val="0"/>
                        </a:spcBef>
                        <a:spcAft>
                          <a:spcPts val="0"/>
                        </a:spcAft>
                        <a:buNone/>
                      </a:pPr>
                      <a:r>
                        <a:rPr lang="en">
                          <a:solidFill>
                            <a:schemeClr val="dk2"/>
                          </a:solidFill>
                          <a:latin typeface="Barlow Semi Condensed"/>
                          <a:ea typeface="Barlow Semi Condensed"/>
                          <a:cs typeface="Barlow Semi Condensed"/>
                          <a:sym typeface="Barlow Semi Condensed"/>
                        </a:rPr>
                        <a:t>extra-curricular activities</a:t>
                      </a:r>
                      <a:endParaRPr dirty="0">
                        <a:solidFill>
                          <a:schemeClr val="dk2"/>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3"/>
                  </a:ext>
                </a:extLst>
              </a:tr>
              <a:tr h="0">
                <a:tc>
                  <a:txBody>
                    <a:bodyPr/>
                    <a:lstStyle/>
                    <a:p>
                      <a:pPr marL="0" marR="0" lvl="0" indent="0" algn="l" rtl="0">
                        <a:lnSpc>
                          <a:spcPct val="100000"/>
                        </a:lnSpc>
                        <a:spcBef>
                          <a:spcPts val="0"/>
                        </a:spcBef>
                        <a:spcAft>
                          <a:spcPts val="0"/>
                        </a:spcAft>
                        <a:buNone/>
                      </a:pPr>
                      <a:r>
                        <a:rPr lang="en">
                          <a:solidFill>
                            <a:schemeClr val="dk2"/>
                          </a:solidFill>
                          <a:latin typeface="Barlow Semi Condensed"/>
                          <a:ea typeface="Barlow Semi Condensed"/>
                          <a:cs typeface="Barlow Semi Condensed"/>
                          <a:sym typeface="Barlow Semi Condensed"/>
                        </a:rPr>
                        <a:t>internet</a:t>
                      </a:r>
                      <a:endParaRPr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rtl="0">
                        <a:lnSpc>
                          <a:spcPct val="100000"/>
                        </a:lnSpc>
                        <a:spcBef>
                          <a:spcPts val="0"/>
                        </a:spcBef>
                        <a:spcAft>
                          <a:spcPts val="0"/>
                        </a:spcAft>
                        <a:buNone/>
                      </a:pPr>
                      <a:r>
                        <a:rPr lang="en">
                          <a:solidFill>
                            <a:schemeClr val="dk2"/>
                          </a:solidFill>
                          <a:latin typeface="Barlow Semi Condensed"/>
                          <a:ea typeface="Barlow Semi Condensed"/>
                          <a:cs typeface="Barlow Semi Condensed"/>
                          <a:sym typeface="Barlow Semi Condensed"/>
                        </a:rPr>
                        <a:t>Internet access home</a:t>
                      </a:r>
                      <a:endParaRPr dirty="0">
                        <a:solidFill>
                          <a:schemeClr val="dk2"/>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4"/>
                  </a:ext>
                </a:extLst>
              </a:tr>
              <a:tr h="0">
                <a:tc>
                  <a:txBody>
                    <a:bodyPr/>
                    <a:lstStyle/>
                    <a:p>
                      <a:pPr marL="0" marR="0" lvl="0" indent="0" algn="l" rtl="0">
                        <a:lnSpc>
                          <a:spcPct val="100000"/>
                        </a:lnSpc>
                        <a:spcBef>
                          <a:spcPts val="0"/>
                        </a:spcBef>
                        <a:spcAft>
                          <a:spcPts val="0"/>
                        </a:spcAft>
                        <a:buNone/>
                      </a:pPr>
                      <a:r>
                        <a:rPr lang="en">
                          <a:solidFill>
                            <a:schemeClr val="dk2"/>
                          </a:solidFill>
                          <a:latin typeface="Barlow Semi Condensed"/>
                          <a:ea typeface="Barlow Semi Condensed"/>
                          <a:cs typeface="Barlow Semi Condensed"/>
                          <a:sym typeface="Barlow Semi Condensed"/>
                        </a:rPr>
                        <a:t>romantic</a:t>
                      </a:r>
                      <a:endParaRPr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rtl="0">
                        <a:lnSpc>
                          <a:spcPct val="100000"/>
                        </a:lnSpc>
                        <a:spcBef>
                          <a:spcPts val="0"/>
                        </a:spcBef>
                        <a:spcAft>
                          <a:spcPts val="0"/>
                        </a:spcAft>
                        <a:buNone/>
                      </a:pPr>
                      <a:r>
                        <a:rPr lang="en">
                          <a:solidFill>
                            <a:schemeClr val="dk2"/>
                          </a:solidFill>
                          <a:latin typeface="Barlow Semi Condensed"/>
                          <a:ea typeface="Barlow Semi Condensed"/>
                          <a:cs typeface="Barlow Semi Condensed"/>
                          <a:sym typeface="Barlow Semi Condensed"/>
                        </a:rPr>
                        <a:t>With a romantic relationship</a:t>
                      </a:r>
                      <a:endParaRPr dirty="0">
                        <a:solidFill>
                          <a:schemeClr val="dk2"/>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5"/>
                  </a:ext>
                </a:extLst>
              </a:tr>
              <a:tr h="0">
                <a:tc>
                  <a:txBody>
                    <a:bodyPr/>
                    <a:lstStyle/>
                    <a:p>
                      <a:pPr marL="0" marR="0" lvl="0" indent="0" algn="l" rtl="0">
                        <a:lnSpc>
                          <a:spcPct val="100000"/>
                        </a:lnSpc>
                        <a:spcBef>
                          <a:spcPts val="0"/>
                        </a:spcBef>
                        <a:spcAft>
                          <a:spcPts val="0"/>
                        </a:spcAft>
                        <a:buNone/>
                      </a:pPr>
                      <a:r>
                        <a:rPr lang="en">
                          <a:solidFill>
                            <a:schemeClr val="dk2"/>
                          </a:solidFill>
                          <a:latin typeface="Barlow Semi Condensed"/>
                          <a:ea typeface="Barlow Semi Condensed"/>
                          <a:cs typeface="Barlow Semi Condensed"/>
                          <a:sym typeface="Barlow Semi Condensed"/>
                        </a:rPr>
                        <a:t>freetime</a:t>
                      </a:r>
                      <a:endParaRPr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rtl="0">
                        <a:lnSpc>
                          <a:spcPct val="100000"/>
                        </a:lnSpc>
                        <a:spcBef>
                          <a:spcPts val="0"/>
                        </a:spcBef>
                        <a:spcAft>
                          <a:spcPts val="0"/>
                        </a:spcAft>
                        <a:buNone/>
                      </a:pPr>
                      <a:r>
                        <a:rPr lang="en" dirty="0">
                          <a:solidFill>
                            <a:schemeClr val="dk2"/>
                          </a:solidFill>
                          <a:latin typeface="Barlow Semi Condensed"/>
                          <a:ea typeface="Barlow Semi Condensed"/>
                          <a:cs typeface="Barlow Semi Condensed"/>
                          <a:sym typeface="Barlow Semi Condensed"/>
                        </a:rPr>
                        <a:t>Freetime after school</a:t>
                      </a:r>
                      <a:endParaRPr dirty="0">
                        <a:solidFill>
                          <a:schemeClr val="dk2"/>
                        </a:solidFill>
                        <a:latin typeface="Barlow Semi Condensed"/>
                        <a:ea typeface="Barlow Semi Condensed"/>
                        <a:cs typeface="Barlow Semi Condensed"/>
                        <a:sym typeface="Barlow Semi Condensed"/>
                      </a:endParaRPr>
                    </a:p>
                  </a:txBody>
                  <a:tcPr marL="91425" marR="91425" marT="91425" marB="91425"/>
                </a:tc>
                <a:extLst>
                  <a:ext uri="{0D108BD9-81ED-4DB2-BD59-A6C34878D82A}">
                    <a16:rowId xmlns:a16="http://schemas.microsoft.com/office/drawing/2014/main" val="1000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87947292"/>
              </p:ext>
            </p:extLst>
          </p:nvPr>
        </p:nvGraphicFramePr>
        <p:xfrm>
          <a:off x="4484077" y="1284404"/>
          <a:ext cx="4191000" cy="1018595"/>
        </p:xfrm>
        <a:graphic>
          <a:graphicData uri="http://schemas.openxmlformats.org/drawingml/2006/table">
            <a:tbl>
              <a:tblPr>
                <a:noFill/>
                <a:tableStyleId>{79DF5DDA-416B-40CC-81C7-41E4AD87C815}</a:tableStyleId>
              </a:tblPr>
              <a:tblGrid>
                <a:gridCol w="1383323">
                  <a:extLst>
                    <a:ext uri="{9D8B030D-6E8A-4147-A177-3AD203B41FA5}">
                      <a16:colId xmlns:a16="http://schemas.microsoft.com/office/drawing/2014/main" val="4092174787"/>
                    </a:ext>
                  </a:extLst>
                </a:gridCol>
                <a:gridCol w="2807677">
                  <a:extLst>
                    <a:ext uri="{9D8B030D-6E8A-4147-A177-3AD203B41FA5}">
                      <a16:colId xmlns:a16="http://schemas.microsoft.com/office/drawing/2014/main" val="631879937"/>
                    </a:ext>
                  </a:extLst>
                </a:gridCol>
              </a:tblGrid>
              <a:tr h="381000">
                <a:tc>
                  <a:txBody>
                    <a:bodyPr/>
                    <a:lstStyle/>
                    <a:p>
                      <a:pPr marL="0" lvl="0" indent="0" algn="l" rtl="0">
                        <a:spcBef>
                          <a:spcPts val="0"/>
                        </a:spcBef>
                        <a:spcAft>
                          <a:spcPts val="0"/>
                        </a:spcAft>
                        <a:buNone/>
                      </a:pPr>
                      <a:r>
                        <a:rPr lang="fr-FR" altLang="fr-FR" dirty="0" smtClean="0">
                          <a:solidFill>
                            <a:schemeClr val="dk2"/>
                          </a:solidFill>
                          <a:latin typeface="Barlow Semi Condensed"/>
                          <a:ea typeface="Barlow Semi Condensed"/>
                          <a:cs typeface="Barlow Semi Condensed"/>
                        </a:rPr>
                        <a:t>used_app_before</a:t>
                      </a:r>
                      <a:endParaRPr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ltLang="fr-FR" dirty="0" smtClean="0">
                          <a:solidFill>
                            <a:schemeClr val="dk2"/>
                          </a:solidFill>
                          <a:latin typeface="Barlow Semi Condensed"/>
                          <a:ea typeface="Barlow Semi Condensed"/>
                          <a:cs typeface="Barlow Semi Condensed"/>
                        </a:rPr>
                        <a:t>  Whether the patient has undergone a screening test before</a:t>
                      </a:r>
                    </a:p>
                  </a:txBody>
                  <a:tcPr marL="91425" marR="91425" marT="91425" marB="91425"/>
                </a:tc>
                <a:extLst>
                  <a:ext uri="{0D108BD9-81ED-4DB2-BD59-A6C34878D82A}">
                    <a16:rowId xmlns:a16="http://schemas.microsoft.com/office/drawing/2014/main" val="2887424477"/>
                  </a:ext>
                </a:extLst>
              </a:tr>
              <a:tr h="409025">
                <a:tc>
                  <a:txBody>
                    <a:bodyPr/>
                    <a:lstStyle/>
                    <a:p>
                      <a:pPr marL="0" lvl="0" indent="0" algn="l" rtl="0">
                        <a:spcBef>
                          <a:spcPts val="0"/>
                        </a:spcBef>
                        <a:spcAft>
                          <a:spcPts val="0"/>
                        </a:spcAft>
                        <a:buNone/>
                      </a:pPr>
                      <a:r>
                        <a:rPr lang="fr-FR" altLang="fr-FR" dirty="0" smtClean="0">
                          <a:solidFill>
                            <a:schemeClr val="dk2"/>
                          </a:solidFill>
                          <a:latin typeface="Barlow Semi Condensed"/>
                          <a:ea typeface="Barlow Semi Condensed"/>
                          <a:cs typeface="Barlow Semi Condensed"/>
                        </a:rPr>
                        <a:t>result</a:t>
                      </a:r>
                      <a:endParaRPr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smtClean="0">
                          <a:solidFill>
                            <a:schemeClr val="dk2"/>
                          </a:solidFill>
                          <a:latin typeface="Barlow Semi Condensed"/>
                          <a:ea typeface="Barlow Semi Condensed"/>
                          <a:cs typeface="Barlow Semi Condensed"/>
                        </a:rPr>
                        <a:t>Score for AQ1-10 screening test</a:t>
                      </a:r>
                      <a:endParaRPr lang="fr-FR" altLang="fr-FR" dirty="0">
                        <a:solidFill>
                          <a:schemeClr val="dk2"/>
                        </a:solidFill>
                        <a:latin typeface="Barlow Semi Condensed"/>
                        <a:ea typeface="Barlow Semi Condensed"/>
                        <a:cs typeface="Barlow Semi Condensed"/>
                      </a:endParaRPr>
                    </a:p>
                  </a:txBody>
                  <a:tcPr marL="91425" marR="91425" marT="91425" marB="91425"/>
                </a:tc>
                <a:extLst>
                  <a:ext uri="{0D108BD9-81ED-4DB2-BD59-A6C34878D82A}">
                    <a16:rowId xmlns:a16="http://schemas.microsoft.com/office/drawing/2014/main" val="176042036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57994957"/>
              </p:ext>
            </p:extLst>
          </p:nvPr>
        </p:nvGraphicFramePr>
        <p:xfrm>
          <a:off x="139782" y="3082604"/>
          <a:ext cx="4232925" cy="1005780"/>
        </p:xfrm>
        <a:graphic>
          <a:graphicData uri="http://schemas.openxmlformats.org/drawingml/2006/table">
            <a:tbl>
              <a:tblPr>
                <a:noFill/>
                <a:tableStyleId>{79DF5DDA-416B-40CC-81C7-41E4AD87C815}</a:tableStyleId>
              </a:tblPr>
              <a:tblGrid>
                <a:gridCol w="1149756">
                  <a:extLst>
                    <a:ext uri="{9D8B030D-6E8A-4147-A177-3AD203B41FA5}">
                      <a16:colId xmlns:a16="http://schemas.microsoft.com/office/drawing/2014/main" val="2905447691"/>
                    </a:ext>
                  </a:extLst>
                </a:gridCol>
                <a:gridCol w="3083169">
                  <a:extLst>
                    <a:ext uri="{9D8B030D-6E8A-4147-A177-3AD203B41FA5}">
                      <a16:colId xmlns:a16="http://schemas.microsoft.com/office/drawing/2014/main" val="233791294"/>
                    </a:ext>
                  </a:extLst>
                </a:gridCol>
              </a:tblGrid>
              <a:tr h="381000">
                <a:tc>
                  <a:txBody>
                    <a:bodyPr/>
                    <a:lstStyle/>
                    <a:p>
                      <a:pPr marL="0" lvl="0" indent="0" algn="l" rtl="0">
                        <a:spcBef>
                          <a:spcPts val="0"/>
                        </a:spcBef>
                        <a:spcAft>
                          <a:spcPts val="0"/>
                        </a:spcAft>
                        <a:buNone/>
                      </a:pPr>
                      <a:r>
                        <a:rPr lang="fr-FR" altLang="fr-FR" dirty="0" smtClean="0">
                          <a:solidFill>
                            <a:schemeClr val="dk2"/>
                          </a:solidFill>
                          <a:latin typeface="Barlow Semi Condensed"/>
                          <a:ea typeface="Barlow Semi Condensed"/>
                          <a:cs typeface="Barlow Semi Condensed"/>
                        </a:rPr>
                        <a:t>ethnicity</a:t>
                      </a:r>
                      <a:endParaRPr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smtClean="0">
                          <a:solidFill>
                            <a:schemeClr val="dk2"/>
                          </a:solidFill>
                          <a:latin typeface="Barlow Semi Condensed"/>
                          <a:ea typeface="Barlow Semi Condensed"/>
                          <a:cs typeface="Barlow Semi Condensed"/>
                        </a:rPr>
                        <a:t>Ethnicity of the patient</a:t>
                      </a:r>
                      <a:endParaRPr lang="fr-FR" altLang="fr-FR" dirty="0">
                        <a:solidFill>
                          <a:schemeClr val="dk2"/>
                        </a:solidFill>
                        <a:latin typeface="Barlow Semi Condensed"/>
                        <a:ea typeface="Barlow Semi Condensed"/>
                        <a:cs typeface="Barlow Semi Condensed"/>
                      </a:endParaRPr>
                    </a:p>
                  </a:txBody>
                  <a:tcPr marL="91425" marR="91425" marT="91425" marB="91425"/>
                </a:tc>
                <a:extLst>
                  <a:ext uri="{0D108BD9-81ED-4DB2-BD59-A6C34878D82A}">
                    <a16:rowId xmlns:a16="http://schemas.microsoft.com/office/drawing/2014/main" val="194644545"/>
                  </a:ext>
                </a:extLst>
              </a:tr>
              <a:tr h="602327">
                <a:tc>
                  <a:txBody>
                    <a:bodyPr/>
                    <a:lstStyle/>
                    <a:p>
                      <a:pPr marL="0" lvl="0" indent="0" algn="l" rtl="0">
                        <a:spcBef>
                          <a:spcPts val="0"/>
                        </a:spcBef>
                        <a:spcAft>
                          <a:spcPts val="0"/>
                        </a:spcAft>
                        <a:buNone/>
                      </a:pPr>
                      <a:r>
                        <a:rPr lang="fr-FR" altLang="fr-FR" dirty="0" smtClean="0">
                          <a:solidFill>
                            <a:schemeClr val="dk2"/>
                          </a:solidFill>
                          <a:latin typeface="Barlow Semi Condensed"/>
                          <a:ea typeface="Barlow Semi Condensed"/>
                          <a:cs typeface="Barlow Semi Condensed"/>
                        </a:rPr>
                        <a:t>autism</a:t>
                      </a:r>
                      <a:endParaRPr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ltLang="fr-FR" dirty="0" smtClean="0">
                          <a:solidFill>
                            <a:schemeClr val="dk2"/>
                          </a:solidFill>
                          <a:latin typeface="Barlow Semi Condensed"/>
                          <a:ea typeface="Barlow Semi Condensed"/>
                          <a:cs typeface="Barlow Semi Condensed"/>
                        </a:rPr>
                        <a:t>Whether an immediate family member has been diagnosed with autism</a:t>
                      </a:r>
                    </a:p>
                  </a:txBody>
                  <a:tcPr marL="91425" marR="91425" marT="91425" marB="91425"/>
                </a:tc>
                <a:extLst>
                  <a:ext uri="{0D108BD9-81ED-4DB2-BD59-A6C34878D82A}">
                    <a16:rowId xmlns:a16="http://schemas.microsoft.com/office/drawing/2014/main" val="126137631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30764800"/>
              </p:ext>
            </p:extLst>
          </p:nvPr>
        </p:nvGraphicFramePr>
        <p:xfrm>
          <a:off x="4484077" y="2302999"/>
          <a:ext cx="4191000" cy="1005780"/>
        </p:xfrm>
        <a:graphic>
          <a:graphicData uri="http://schemas.openxmlformats.org/drawingml/2006/table">
            <a:tbl>
              <a:tblPr>
                <a:noFill/>
                <a:tableStyleId>{79DF5DDA-416B-40CC-81C7-41E4AD87C815}</a:tableStyleId>
              </a:tblPr>
              <a:tblGrid>
                <a:gridCol w="1377461">
                  <a:extLst>
                    <a:ext uri="{9D8B030D-6E8A-4147-A177-3AD203B41FA5}">
                      <a16:colId xmlns:a16="http://schemas.microsoft.com/office/drawing/2014/main" val="2905447691"/>
                    </a:ext>
                  </a:extLst>
                </a:gridCol>
                <a:gridCol w="2813539">
                  <a:extLst>
                    <a:ext uri="{9D8B030D-6E8A-4147-A177-3AD203B41FA5}">
                      <a16:colId xmlns:a16="http://schemas.microsoft.com/office/drawing/2014/main" val="233791294"/>
                    </a:ext>
                  </a:extLst>
                </a:gridCol>
              </a:tblGrid>
              <a:tr h="381000">
                <a:tc>
                  <a:txBody>
                    <a:bodyPr/>
                    <a:lstStyle/>
                    <a:p>
                      <a:pPr marL="0" lvl="0" indent="0" algn="l" rtl="0">
                        <a:spcBef>
                          <a:spcPts val="0"/>
                        </a:spcBef>
                        <a:spcAft>
                          <a:spcPts val="0"/>
                        </a:spcAft>
                        <a:buNone/>
                      </a:pPr>
                      <a:r>
                        <a:rPr lang="fr-FR" altLang="fr-FR" dirty="0" smtClean="0">
                          <a:solidFill>
                            <a:schemeClr val="dk2"/>
                          </a:solidFill>
                          <a:latin typeface="Barlow Semi Condensed"/>
                          <a:ea typeface="Barlow Semi Condensed"/>
                          <a:cs typeface="Barlow Semi Condensed"/>
                        </a:rPr>
                        <a:t>age_desc</a:t>
                      </a:r>
                      <a:endParaRPr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smtClean="0">
                          <a:solidFill>
                            <a:schemeClr val="dk2"/>
                          </a:solidFill>
                          <a:latin typeface="Barlow Semi Condensed"/>
                          <a:ea typeface="Barlow Semi Condensed"/>
                          <a:cs typeface="Barlow Semi Condensed"/>
                        </a:rPr>
                        <a:t> Age of the patient</a:t>
                      </a:r>
                      <a:endParaRPr lang="fr-FR" altLang="fr-FR" dirty="0">
                        <a:solidFill>
                          <a:schemeClr val="dk2"/>
                        </a:solidFill>
                        <a:latin typeface="Barlow Semi Condensed"/>
                        <a:ea typeface="Barlow Semi Condensed"/>
                        <a:cs typeface="Barlow Semi Condensed"/>
                      </a:endParaRPr>
                    </a:p>
                  </a:txBody>
                  <a:tcPr marL="91425" marR="91425" marT="91425" marB="91425"/>
                </a:tc>
                <a:extLst>
                  <a:ext uri="{0D108BD9-81ED-4DB2-BD59-A6C34878D82A}">
                    <a16:rowId xmlns:a16="http://schemas.microsoft.com/office/drawing/2014/main" val="194644545"/>
                  </a:ext>
                </a:extLst>
              </a:tr>
              <a:tr h="602327">
                <a:tc>
                  <a:txBody>
                    <a:bodyPr/>
                    <a:lstStyle/>
                    <a:p>
                      <a:pPr marL="0" lvl="0" indent="0" algn="l" rtl="0">
                        <a:spcBef>
                          <a:spcPts val="0"/>
                        </a:spcBef>
                        <a:spcAft>
                          <a:spcPts val="0"/>
                        </a:spcAft>
                        <a:buNone/>
                      </a:pPr>
                      <a:r>
                        <a:rPr lang="fr-FR" altLang="fr-FR" dirty="0" smtClean="0">
                          <a:solidFill>
                            <a:schemeClr val="dk2"/>
                          </a:solidFill>
                          <a:latin typeface="Barlow Semi Condensed"/>
                          <a:ea typeface="Barlow Semi Condensed"/>
                          <a:cs typeface="Barlow Semi Condensed"/>
                        </a:rPr>
                        <a:t>relation</a:t>
                      </a:r>
                      <a:endParaRPr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ltLang="fr-FR" dirty="0" smtClean="0">
                          <a:solidFill>
                            <a:schemeClr val="dk2"/>
                          </a:solidFill>
                          <a:latin typeface="Barlow Semi Condensed"/>
                          <a:ea typeface="Barlow Semi Condensed"/>
                          <a:cs typeface="Barlow Semi Condensed"/>
                        </a:rPr>
                        <a:t> Relation of patient who completed the test</a:t>
                      </a:r>
                    </a:p>
                  </a:txBody>
                  <a:tcPr marL="91425" marR="91425" marT="91425" marB="91425"/>
                </a:tc>
                <a:extLst>
                  <a:ext uri="{0D108BD9-81ED-4DB2-BD59-A6C34878D82A}">
                    <a16:rowId xmlns:a16="http://schemas.microsoft.com/office/drawing/2014/main" val="126137631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87096621"/>
              </p:ext>
            </p:extLst>
          </p:nvPr>
        </p:nvGraphicFramePr>
        <p:xfrm>
          <a:off x="4484077" y="3308779"/>
          <a:ext cx="4191000" cy="1249650"/>
        </p:xfrm>
        <a:graphic>
          <a:graphicData uri="http://schemas.openxmlformats.org/drawingml/2006/table">
            <a:tbl>
              <a:tblPr>
                <a:noFill/>
                <a:tableStyleId>{79DF5DDA-416B-40CC-81C7-41E4AD87C815}</a:tableStyleId>
              </a:tblPr>
              <a:tblGrid>
                <a:gridCol w="1377461">
                  <a:extLst>
                    <a:ext uri="{9D8B030D-6E8A-4147-A177-3AD203B41FA5}">
                      <a16:colId xmlns:a16="http://schemas.microsoft.com/office/drawing/2014/main" val="2905447691"/>
                    </a:ext>
                  </a:extLst>
                </a:gridCol>
                <a:gridCol w="2813539">
                  <a:extLst>
                    <a:ext uri="{9D8B030D-6E8A-4147-A177-3AD203B41FA5}">
                      <a16:colId xmlns:a16="http://schemas.microsoft.com/office/drawing/2014/main" val="233791294"/>
                    </a:ext>
                  </a:extLst>
                </a:gridCol>
              </a:tblGrid>
              <a:tr h="983327">
                <a:tc>
                  <a:txBody>
                    <a:bodyPr/>
                    <a:lstStyle/>
                    <a:p>
                      <a:r>
                        <a:rPr lang="fr-FR" altLang="fr-FR" dirty="0" smtClean="0">
                          <a:solidFill>
                            <a:schemeClr val="dk2"/>
                          </a:solidFill>
                          <a:latin typeface="Barlow Semi Condensed"/>
                          <a:ea typeface="Barlow Semi Condensed"/>
                          <a:cs typeface="Barlow Semi Condensed"/>
                        </a:rPr>
                        <a:t>Class/ASD</a:t>
                      </a:r>
                      <a:endParaRPr lang="fr-F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ltLang="fr-FR" dirty="0" smtClean="0">
                          <a:solidFill>
                            <a:schemeClr val="dk2"/>
                          </a:solidFill>
                          <a:latin typeface="Barlow Semi Condensed"/>
                          <a:ea typeface="Barlow Semi Condensed"/>
                          <a:cs typeface="Barlow Semi Condensed"/>
                        </a:rPr>
                        <a:t>Classified result as 0 or 1. Here 0 represents No and 1 represents Yes. This is the target column, and during submission submit the values as 0 or 1 only.</a:t>
                      </a:r>
                    </a:p>
                  </a:txBody>
                  <a:tcPr marL="91425" marR="91425" marT="91425" marB="91425"/>
                </a:tc>
                <a:extLst>
                  <a:ext uri="{0D108BD9-81ED-4DB2-BD59-A6C34878D82A}">
                    <a16:rowId xmlns:a16="http://schemas.microsoft.com/office/drawing/2014/main" val="19464454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0405608"/>
              </p:ext>
            </p:extLst>
          </p:nvPr>
        </p:nvGraphicFramePr>
        <p:xfrm>
          <a:off x="139782" y="4095963"/>
          <a:ext cx="4232925" cy="609570"/>
        </p:xfrm>
        <a:graphic>
          <a:graphicData uri="http://schemas.openxmlformats.org/drawingml/2006/table">
            <a:tbl>
              <a:tblPr>
                <a:noFill/>
                <a:tableStyleId>{79DF5DDA-416B-40CC-81C7-41E4AD87C815}</a:tableStyleId>
              </a:tblPr>
              <a:tblGrid>
                <a:gridCol w="1149756">
                  <a:extLst>
                    <a:ext uri="{9D8B030D-6E8A-4147-A177-3AD203B41FA5}">
                      <a16:colId xmlns:a16="http://schemas.microsoft.com/office/drawing/2014/main" val="646362757"/>
                    </a:ext>
                  </a:extLst>
                </a:gridCol>
                <a:gridCol w="3083169">
                  <a:extLst>
                    <a:ext uri="{9D8B030D-6E8A-4147-A177-3AD203B41FA5}">
                      <a16:colId xmlns:a16="http://schemas.microsoft.com/office/drawing/2014/main" val="2206382409"/>
                    </a:ext>
                  </a:extLst>
                </a:gridCol>
              </a:tblGrid>
              <a:tr h="422078">
                <a:tc>
                  <a:txBody>
                    <a:bodyPr/>
                    <a:lstStyle/>
                    <a:p>
                      <a:pPr marL="0" lvl="0" indent="0" algn="l" rtl="0">
                        <a:spcBef>
                          <a:spcPts val="0"/>
                        </a:spcBef>
                        <a:spcAft>
                          <a:spcPts val="0"/>
                        </a:spcAft>
                        <a:buNone/>
                      </a:pPr>
                      <a:r>
                        <a:rPr lang="fr-FR" altLang="fr-FR" dirty="0" smtClean="0">
                          <a:solidFill>
                            <a:schemeClr val="dk2"/>
                          </a:solidFill>
                          <a:latin typeface="Barlow Semi Condensed"/>
                          <a:ea typeface="Barlow Semi Condensed"/>
                          <a:cs typeface="Barlow Semi Condensed"/>
                        </a:rPr>
                        <a:t>contry_of_res </a:t>
                      </a:r>
                      <a:endParaRPr dirty="0">
                        <a:solidFill>
                          <a:schemeClr val="dk2"/>
                        </a:solidFill>
                        <a:latin typeface="Barlow Semi Condensed"/>
                        <a:ea typeface="Barlow Semi Condensed"/>
                        <a:cs typeface="Barlow Semi Condensed"/>
                        <a:sym typeface="Barlow Semi Condensed"/>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ltLang="fr-FR" dirty="0" smtClean="0">
                          <a:solidFill>
                            <a:schemeClr val="dk2"/>
                          </a:solidFill>
                          <a:latin typeface="Barlow Semi Condensed"/>
                          <a:ea typeface="Barlow Semi Condensed"/>
                          <a:cs typeface="Barlow Semi Condensed"/>
                        </a:rPr>
                        <a:t>Country of residence of the patient</a:t>
                      </a:r>
                    </a:p>
                  </a:txBody>
                  <a:tcPr marL="91425" marR="91425" marT="91425" marB="91425"/>
                </a:tc>
                <a:extLst>
                  <a:ext uri="{0D108BD9-81ED-4DB2-BD59-A6C34878D82A}">
                    <a16:rowId xmlns:a16="http://schemas.microsoft.com/office/drawing/2014/main" val="2022788403"/>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3"/>
        <p:cNvGrpSpPr/>
        <p:nvPr/>
      </p:nvGrpSpPr>
      <p:grpSpPr>
        <a:xfrm>
          <a:off x="0" y="0"/>
          <a:ext cx="0" cy="0"/>
          <a:chOff x="0" y="0"/>
          <a:chExt cx="0" cy="0"/>
        </a:xfrm>
      </p:grpSpPr>
      <p:sp>
        <p:nvSpPr>
          <p:cNvPr id="2304" name="Google Shape;2304;p59"/>
          <p:cNvSpPr txBox="1">
            <a:spLocks noGrp="1"/>
          </p:cNvSpPr>
          <p:nvPr>
            <p:ph type="title"/>
          </p:nvPr>
        </p:nvSpPr>
        <p:spPr>
          <a:xfrm>
            <a:off x="684400" y="308823"/>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5"/>
                </a:solidFill>
              </a:rPr>
              <a:t>3.3 Visualisation </a:t>
            </a:r>
            <a:r>
              <a:rPr lang="en" dirty="0">
                <a:solidFill>
                  <a:schemeClr val="accent5"/>
                </a:solidFill>
              </a:rPr>
              <a:t>des données</a:t>
            </a:r>
            <a:endParaRPr dirty="0">
              <a:solidFill>
                <a:schemeClr val="accent5"/>
              </a:solidFill>
            </a:endParaRPr>
          </a:p>
        </p:txBody>
      </p:sp>
      <p:sp>
        <p:nvSpPr>
          <p:cNvPr id="2305" name="Google Shape;2305;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308" y="1190824"/>
            <a:ext cx="3071447" cy="170462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2692" y="1190825"/>
            <a:ext cx="3470032" cy="173353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7386" y="2941284"/>
            <a:ext cx="4343400" cy="2095977"/>
          </a:xfrm>
          <a:prstGeom prst="rect">
            <a:avLst/>
          </a:prstGeom>
        </p:spPr>
      </p:pic>
    </p:spTree>
    <p:extLst>
      <p:ext uri="{BB962C8B-B14F-4D97-AF65-F5344CB8AC3E}">
        <p14:creationId xmlns:p14="http://schemas.microsoft.com/office/powerpoint/2010/main" val="3596258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3"/>
        <p:cNvGrpSpPr/>
        <p:nvPr/>
      </p:nvGrpSpPr>
      <p:grpSpPr>
        <a:xfrm>
          <a:off x="0" y="0"/>
          <a:ext cx="0" cy="0"/>
          <a:chOff x="0" y="0"/>
          <a:chExt cx="0" cy="0"/>
        </a:xfrm>
      </p:grpSpPr>
      <p:sp>
        <p:nvSpPr>
          <p:cNvPr id="2304" name="Google Shape;2304;p59"/>
          <p:cNvSpPr txBox="1">
            <a:spLocks noGrp="1"/>
          </p:cNvSpPr>
          <p:nvPr>
            <p:ph type="title"/>
          </p:nvPr>
        </p:nvSpPr>
        <p:spPr>
          <a:xfrm>
            <a:off x="1134634" y="373300"/>
            <a:ext cx="756388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5"/>
                </a:solidFill>
              </a:rPr>
              <a:t>3.4Suppression </a:t>
            </a:r>
            <a:r>
              <a:rPr lang="en" dirty="0">
                <a:solidFill>
                  <a:schemeClr val="accent5"/>
                </a:solidFill>
              </a:rPr>
              <a:t>des variables contenant NA</a:t>
            </a:r>
            <a:endParaRPr dirty="0">
              <a:solidFill>
                <a:schemeClr val="accent5"/>
              </a:solidFill>
            </a:endParaRPr>
          </a:p>
        </p:txBody>
      </p:sp>
      <p:sp>
        <p:nvSpPr>
          <p:cNvPr id="2305" name="Google Shape;2305;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1057"/>
          <a:stretch/>
        </p:blipFill>
        <p:spPr>
          <a:xfrm>
            <a:off x="523174" y="1029337"/>
            <a:ext cx="3901225" cy="364587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4399" y="1020636"/>
            <a:ext cx="4132385" cy="365457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5"/>
        <p:cNvGrpSpPr/>
        <p:nvPr/>
      </p:nvGrpSpPr>
      <p:grpSpPr>
        <a:xfrm>
          <a:off x="0" y="0"/>
          <a:ext cx="0" cy="0"/>
          <a:chOff x="0" y="0"/>
          <a:chExt cx="0" cy="0"/>
        </a:xfrm>
      </p:grpSpPr>
      <p:sp>
        <p:nvSpPr>
          <p:cNvPr id="2286" name="Google Shape;2286;p57"/>
          <p:cNvSpPr txBox="1">
            <a:spLocks noGrp="1"/>
          </p:cNvSpPr>
          <p:nvPr>
            <p:ph type="title"/>
          </p:nvPr>
        </p:nvSpPr>
        <p:spPr>
          <a:xfrm>
            <a:off x="1028550" y="421788"/>
            <a:ext cx="7696500" cy="572700"/>
          </a:xfrm>
          <a:prstGeom prst="rect">
            <a:avLst/>
          </a:prstGeom>
        </p:spPr>
        <p:txBody>
          <a:bodyPr spcFirstLastPara="1" wrap="square" lIns="91425" tIns="91425" rIns="91425" bIns="91425" anchor="t" anchorCtr="0">
            <a:noAutofit/>
          </a:bodyPr>
          <a:lstStyle/>
          <a:p>
            <a:pPr lvl="0"/>
            <a:r>
              <a:rPr lang="en" dirty="0" smtClean="0">
                <a:solidFill>
                  <a:schemeClr val="accent5"/>
                </a:solidFill>
              </a:rPr>
              <a:t>3.5 Numérisation </a:t>
            </a:r>
            <a:r>
              <a:rPr lang="en" dirty="0">
                <a:solidFill>
                  <a:schemeClr val="accent5"/>
                </a:solidFill>
              </a:rPr>
              <a:t>et Sélection des données</a:t>
            </a:r>
            <a:endParaRPr dirty="0">
              <a:solidFill>
                <a:schemeClr val="accent5"/>
              </a:solidFill>
            </a:endParaRPr>
          </a:p>
        </p:txBody>
      </p:sp>
      <p:sp>
        <p:nvSpPr>
          <p:cNvPr id="2287" name="Google Shape;2287;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2288" name="Google Shape;2288;p57"/>
          <p:cNvSpPr txBox="1"/>
          <p:nvPr/>
        </p:nvSpPr>
        <p:spPr>
          <a:xfrm>
            <a:off x="107723" y="1065820"/>
            <a:ext cx="8907162" cy="1277242"/>
          </a:xfrm>
          <a:prstGeom prst="rect">
            <a:avLst/>
          </a:prstGeom>
          <a:noFill/>
          <a:ln>
            <a:noFill/>
          </a:ln>
        </p:spPr>
        <p:txBody>
          <a:bodyPr spcFirstLastPara="1" wrap="square" lIns="91425" tIns="91425" rIns="91425" bIns="91425" anchor="t" anchorCtr="0">
            <a:spAutoFit/>
          </a:bodyPr>
          <a:lstStyle/>
          <a:p>
            <a:pPr marL="457200" lvl="0" indent="-349250">
              <a:buClr>
                <a:schemeClr val="dk2"/>
              </a:buClr>
              <a:buSzPts val="1900"/>
              <a:buFont typeface="Barlow Semi Condensed"/>
              <a:buChar char="❖"/>
            </a:pPr>
            <a:r>
              <a:rPr lang="en" sz="1900" dirty="0" smtClean="0">
                <a:solidFill>
                  <a:schemeClr val="dk2"/>
                </a:solidFill>
                <a:latin typeface="Barlow Semi Condensed"/>
                <a:ea typeface="Barlow Semi Condensed"/>
                <a:cs typeface="Barlow Semi Condensed"/>
                <a:sym typeface="Barlow Semi Condensed"/>
              </a:rPr>
              <a:t>La </a:t>
            </a:r>
            <a:r>
              <a:rPr lang="en" sz="1900" dirty="0">
                <a:solidFill>
                  <a:schemeClr val="dk2"/>
                </a:solidFill>
                <a:latin typeface="Barlow Semi Condensed"/>
                <a:ea typeface="Barlow Semi Condensed"/>
                <a:cs typeface="Barlow Semi Condensed"/>
                <a:sym typeface="Barlow Semi Condensed"/>
              </a:rPr>
              <a:t>dataset avait des valeurs non </a:t>
            </a:r>
            <a:r>
              <a:rPr lang="en" sz="1900" dirty="0" smtClean="0">
                <a:solidFill>
                  <a:schemeClr val="dk2"/>
                </a:solidFill>
                <a:latin typeface="Barlow Semi Condensed"/>
                <a:ea typeface="Barlow Semi Condensed"/>
                <a:cs typeface="Barlow Semi Condensed"/>
                <a:sym typeface="Barlow Semi Condensed"/>
              </a:rPr>
              <a:t>numériques, donc</a:t>
            </a:r>
            <a:r>
              <a:rPr lang="en" sz="1900" dirty="0">
                <a:solidFill>
                  <a:schemeClr val="dk2"/>
                </a:solidFill>
                <a:latin typeface="Barlow Semi Condensed"/>
                <a:ea typeface="Barlow Semi Condensed"/>
                <a:cs typeface="Barlow Semi Condensed"/>
                <a:sym typeface="Barlow Semi Condensed"/>
              </a:rPr>
              <a:t> </a:t>
            </a:r>
            <a:r>
              <a:rPr lang="en" sz="1900" dirty="0" smtClean="0">
                <a:solidFill>
                  <a:schemeClr val="dk2"/>
                </a:solidFill>
                <a:latin typeface="Barlow Semi Condensed"/>
                <a:ea typeface="Barlow Semi Condensed"/>
                <a:cs typeface="Barlow Semi Condensed"/>
                <a:sym typeface="Barlow Semi Condensed"/>
              </a:rPr>
              <a:t>il fallait la numériser pour calculer l’importance des variables.</a:t>
            </a:r>
          </a:p>
          <a:p>
            <a:pPr marL="457200" indent="-349250">
              <a:buClr>
                <a:schemeClr val="dk2"/>
              </a:buClr>
              <a:buSzPts val="1900"/>
              <a:buFont typeface="Barlow Semi Condensed"/>
              <a:buChar char="❖"/>
            </a:pPr>
            <a:r>
              <a:rPr lang="fr-FR" sz="1900" dirty="0">
                <a:solidFill>
                  <a:schemeClr val="dk2"/>
                </a:solidFill>
                <a:latin typeface="Barlow Semi Condensed"/>
                <a:ea typeface="Barlow Semi Condensed"/>
                <a:cs typeface="Barlow Semi Condensed"/>
                <a:sym typeface="Barlow Semi Condensed"/>
              </a:rPr>
              <a:t>On a sélectionné les variables importantes.</a:t>
            </a:r>
          </a:p>
          <a:p>
            <a:pPr marL="457200" lvl="0" indent="-349250">
              <a:buClr>
                <a:schemeClr val="dk2"/>
              </a:buClr>
              <a:buSzPts val="1900"/>
              <a:buFont typeface="Barlow Semi Condensed"/>
              <a:buChar char="❖"/>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304" y="3340810"/>
            <a:ext cx="3995480" cy="147867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987" y="3340810"/>
            <a:ext cx="3579568" cy="1451506"/>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t="4732"/>
          <a:stretch/>
        </p:blipFill>
        <p:spPr>
          <a:xfrm>
            <a:off x="975796" y="2087952"/>
            <a:ext cx="6583870" cy="111019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0"/>
        <p:cNvGrpSpPr/>
        <p:nvPr/>
      </p:nvGrpSpPr>
      <p:grpSpPr>
        <a:xfrm>
          <a:off x="0" y="0"/>
          <a:ext cx="0" cy="0"/>
          <a:chOff x="0" y="0"/>
          <a:chExt cx="0" cy="0"/>
        </a:xfrm>
      </p:grpSpPr>
      <p:sp>
        <p:nvSpPr>
          <p:cNvPr id="2312" name="Google Shape;2312;p60"/>
          <p:cNvSpPr txBox="1">
            <a:spLocks noGrp="1"/>
          </p:cNvSpPr>
          <p:nvPr>
            <p:ph type="title"/>
          </p:nvPr>
        </p:nvSpPr>
        <p:spPr>
          <a:xfrm>
            <a:off x="772450" y="244400"/>
            <a:ext cx="76965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US" dirty="0" smtClean="0">
                <a:solidFill>
                  <a:schemeClr val="accent5"/>
                </a:solidFill>
              </a:rPr>
              <a:t>3.6 L</a:t>
            </a:r>
            <a:r>
              <a:rPr lang="fr-FR" dirty="0">
                <a:solidFill>
                  <a:schemeClr val="accent5"/>
                </a:solidFill>
              </a:rPr>
              <a:t>’importance des </a:t>
            </a:r>
            <a:r>
              <a:rPr lang="fr-FR" dirty="0" smtClean="0">
                <a:solidFill>
                  <a:schemeClr val="accent5"/>
                </a:solidFill>
              </a:rPr>
              <a:t>variables</a:t>
            </a:r>
            <a:endParaRPr dirty="0">
              <a:solidFill>
                <a:schemeClr val="accent5"/>
              </a:solidFill>
            </a:endParaRPr>
          </a:p>
        </p:txBody>
      </p:sp>
      <p:sp>
        <p:nvSpPr>
          <p:cNvPr id="2313" name="Google Shape;2313;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1125"/>
          <a:stretch/>
        </p:blipFill>
        <p:spPr>
          <a:xfrm>
            <a:off x="222006" y="1427918"/>
            <a:ext cx="3799009" cy="79763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862" y="3076941"/>
            <a:ext cx="3892245" cy="1732817"/>
          </a:xfrm>
          <a:prstGeom prst="rect">
            <a:avLst/>
          </a:prstGeom>
        </p:spPr>
      </p:pic>
      <p:sp>
        <p:nvSpPr>
          <p:cNvPr id="4" name="Down Arrow 3"/>
          <p:cNvSpPr/>
          <p:nvPr/>
        </p:nvSpPr>
        <p:spPr>
          <a:xfrm>
            <a:off x="1529862" y="2473569"/>
            <a:ext cx="527538" cy="497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t="3341"/>
          <a:stretch/>
        </p:blipFill>
        <p:spPr>
          <a:xfrm>
            <a:off x="4560277" y="1377462"/>
            <a:ext cx="3996507" cy="84809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3401" y="3076941"/>
            <a:ext cx="4213384" cy="1733058"/>
          </a:xfrm>
          <a:prstGeom prst="rect">
            <a:avLst/>
          </a:prstGeom>
        </p:spPr>
      </p:pic>
      <p:sp>
        <p:nvSpPr>
          <p:cNvPr id="11" name="Down Arrow 10"/>
          <p:cNvSpPr/>
          <p:nvPr/>
        </p:nvSpPr>
        <p:spPr>
          <a:xfrm>
            <a:off x="6699739" y="2473568"/>
            <a:ext cx="527538" cy="497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9"/>
        <p:cNvGrpSpPr/>
        <p:nvPr/>
      </p:nvGrpSpPr>
      <p:grpSpPr>
        <a:xfrm>
          <a:off x="0" y="0"/>
          <a:ext cx="0" cy="0"/>
          <a:chOff x="0" y="0"/>
          <a:chExt cx="0" cy="0"/>
        </a:xfrm>
      </p:grpSpPr>
      <p:sp>
        <p:nvSpPr>
          <p:cNvPr id="2340" name="Google Shape;2340;p62"/>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lvl="0" algn="ctr" rtl="0">
              <a:spcBef>
                <a:spcPts val="0"/>
              </a:spcBef>
              <a:spcAft>
                <a:spcPts val="0"/>
              </a:spcAft>
            </a:pPr>
            <a:r>
              <a:rPr lang="en" dirty="0">
                <a:solidFill>
                  <a:schemeClr val="accent2">
                    <a:lumMod val="50000"/>
                  </a:schemeClr>
                </a:solidFill>
              </a:rPr>
              <a:t>Logistic Regression</a:t>
            </a:r>
            <a:endParaRPr dirty="0">
              <a:solidFill>
                <a:schemeClr val="accent2">
                  <a:lumMod val="50000"/>
                </a:schemeClr>
              </a:solidFill>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3718"/>
          <a:stretch/>
        </p:blipFill>
        <p:spPr>
          <a:xfrm>
            <a:off x="171450" y="1283240"/>
            <a:ext cx="4013688" cy="1100498"/>
          </a:xfrm>
          <a:prstGeom prst="rect">
            <a:avLst/>
          </a:prstGeom>
        </p:spPr>
      </p:pic>
      <p:sp>
        <p:nvSpPr>
          <p:cNvPr id="5" name="Down Arrow 4"/>
          <p:cNvSpPr/>
          <p:nvPr/>
        </p:nvSpPr>
        <p:spPr>
          <a:xfrm>
            <a:off x="1828801" y="2567354"/>
            <a:ext cx="633046" cy="445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4088"/>
          <a:stretch/>
        </p:blipFill>
        <p:spPr>
          <a:xfrm>
            <a:off x="4369776" y="1283241"/>
            <a:ext cx="4334608" cy="1100497"/>
          </a:xfrm>
          <a:prstGeom prst="rect">
            <a:avLst/>
          </a:prstGeom>
        </p:spPr>
      </p:pic>
      <p:sp>
        <p:nvSpPr>
          <p:cNvPr id="12" name="Down Arrow 11"/>
          <p:cNvSpPr/>
          <p:nvPr/>
        </p:nvSpPr>
        <p:spPr>
          <a:xfrm>
            <a:off x="6049108" y="2567353"/>
            <a:ext cx="633046" cy="445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677" t="765" r="714" b="-765"/>
          <a:stretch/>
        </p:blipFill>
        <p:spPr>
          <a:xfrm>
            <a:off x="1277815" y="3058895"/>
            <a:ext cx="2399385" cy="1532231"/>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1701"/>
          <a:stretch/>
        </p:blipFill>
        <p:spPr>
          <a:xfrm>
            <a:off x="5182301" y="3012830"/>
            <a:ext cx="2709557" cy="1718146"/>
          </a:xfrm>
          <a:prstGeom prst="rect">
            <a:avLst/>
          </a:prstGeom>
        </p:spPr>
      </p:pic>
      <p:sp>
        <p:nvSpPr>
          <p:cNvPr id="16" name="Google Shape;2313;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7"/>
        <p:cNvGrpSpPr/>
        <p:nvPr/>
      </p:nvGrpSpPr>
      <p:grpSpPr>
        <a:xfrm>
          <a:off x="0" y="0"/>
          <a:ext cx="0" cy="0"/>
          <a:chOff x="0" y="0"/>
          <a:chExt cx="0" cy="0"/>
        </a:xfrm>
      </p:grpSpPr>
      <p:sp>
        <p:nvSpPr>
          <p:cNvPr id="2358" name="Google Shape;2358;p64"/>
          <p:cNvSpPr txBox="1">
            <a:spLocks noGrp="1"/>
          </p:cNvSpPr>
          <p:nvPr>
            <p:ph type="title"/>
          </p:nvPr>
        </p:nvSpPr>
        <p:spPr>
          <a:xfrm>
            <a:off x="676858" y="629651"/>
            <a:ext cx="7696500" cy="572700"/>
          </a:xfrm>
          <a:prstGeom prst="rect">
            <a:avLst/>
          </a:prstGeom>
        </p:spPr>
        <p:txBody>
          <a:bodyPr spcFirstLastPara="1" wrap="square" lIns="91425" tIns="91425" rIns="91425" bIns="91425" anchor="t" anchorCtr="0">
            <a:noAutofit/>
          </a:bodyPr>
          <a:lstStyle/>
          <a:p>
            <a:pPr lvl="0" algn="ctr" rtl="0">
              <a:spcBef>
                <a:spcPts val="0"/>
              </a:spcBef>
              <a:spcAft>
                <a:spcPts val="0"/>
              </a:spcAft>
            </a:pPr>
            <a:r>
              <a:rPr lang="fr-FR" dirty="0" smtClean="0">
                <a:solidFill>
                  <a:schemeClr val="accent2">
                    <a:lumMod val="50000"/>
                  </a:schemeClr>
                </a:solidFill>
              </a:rPr>
              <a:t>SVM Linear</a:t>
            </a:r>
            <a:endParaRPr dirty="0">
              <a:solidFill>
                <a:schemeClr val="accent2">
                  <a:lumMod val="50000"/>
                </a:schemeClr>
              </a:solidFill>
            </a:endParaRPr>
          </a:p>
        </p:txBody>
      </p:sp>
      <p:sp>
        <p:nvSpPr>
          <p:cNvPr id="2359" name="Google Shape;2359;p6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083" b="1"/>
          <a:stretch/>
        </p:blipFill>
        <p:spPr>
          <a:xfrm>
            <a:off x="1583532" y="1307122"/>
            <a:ext cx="5801091" cy="1271501"/>
          </a:xfrm>
          <a:prstGeom prst="rect">
            <a:avLst/>
          </a:prstGeom>
        </p:spPr>
      </p:pic>
      <p:sp>
        <p:nvSpPr>
          <p:cNvPr id="11" name="Down Arrow 10"/>
          <p:cNvSpPr/>
          <p:nvPr/>
        </p:nvSpPr>
        <p:spPr>
          <a:xfrm>
            <a:off x="4308232" y="2650114"/>
            <a:ext cx="633046" cy="445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931"/>
          <a:stretch/>
        </p:blipFill>
        <p:spPr>
          <a:xfrm>
            <a:off x="1427285" y="3114367"/>
            <a:ext cx="6863862" cy="156970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9"/>
        <p:cNvGrpSpPr/>
        <p:nvPr/>
      </p:nvGrpSpPr>
      <p:grpSpPr>
        <a:xfrm>
          <a:off x="0" y="0"/>
          <a:ext cx="0" cy="0"/>
          <a:chOff x="0" y="0"/>
          <a:chExt cx="0" cy="0"/>
        </a:xfrm>
      </p:grpSpPr>
      <p:sp>
        <p:nvSpPr>
          <p:cNvPr id="2370" name="Google Shape;2370;p65"/>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2">
                    <a:lumMod val="50000"/>
                  </a:schemeClr>
                </a:solidFill>
              </a:rPr>
              <a:t>Bagging</a:t>
            </a:r>
            <a:endParaRPr dirty="0">
              <a:solidFill>
                <a:schemeClr val="accent2">
                  <a:lumMod val="50000"/>
                </a:schemeClr>
              </a:solidFill>
            </a:endParaRPr>
          </a:p>
        </p:txBody>
      </p:sp>
      <p:sp>
        <p:nvSpPr>
          <p:cNvPr id="2371" name="Google Shape;2371;p6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19" r="1"/>
          <a:stretch/>
        </p:blipFill>
        <p:spPr>
          <a:xfrm>
            <a:off x="779584" y="1369842"/>
            <a:ext cx="7640665" cy="1097865"/>
          </a:xfrm>
          <a:prstGeom prst="rect">
            <a:avLst/>
          </a:prstGeom>
        </p:spPr>
      </p:pic>
      <p:sp>
        <p:nvSpPr>
          <p:cNvPr id="7" name="Down Arrow 6"/>
          <p:cNvSpPr/>
          <p:nvPr/>
        </p:nvSpPr>
        <p:spPr>
          <a:xfrm>
            <a:off x="4279656" y="2737924"/>
            <a:ext cx="633046" cy="445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852" r="-1"/>
          <a:stretch/>
        </p:blipFill>
        <p:spPr>
          <a:xfrm>
            <a:off x="1781908" y="3360859"/>
            <a:ext cx="5628542" cy="10477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7"/>
        <p:cNvGrpSpPr/>
        <p:nvPr/>
      </p:nvGrpSpPr>
      <p:grpSpPr>
        <a:xfrm>
          <a:off x="0" y="0"/>
          <a:ext cx="0" cy="0"/>
          <a:chOff x="0" y="0"/>
          <a:chExt cx="0" cy="0"/>
        </a:xfrm>
      </p:grpSpPr>
      <p:sp>
        <p:nvSpPr>
          <p:cNvPr id="2378" name="Google Shape;2378;p6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2">
                    <a:lumMod val="50000"/>
                  </a:schemeClr>
                </a:solidFill>
              </a:rPr>
              <a:t>Boosting</a:t>
            </a:r>
            <a:endParaRPr dirty="0">
              <a:solidFill>
                <a:schemeClr val="accent2">
                  <a:lumMod val="50000"/>
                </a:schemeClr>
              </a:solidFill>
            </a:endParaRPr>
          </a:p>
        </p:txBody>
      </p:sp>
      <p:sp>
        <p:nvSpPr>
          <p:cNvPr id="2379" name="Google Shape;2379;p6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790" y="1319213"/>
            <a:ext cx="6116150" cy="843696"/>
          </a:xfrm>
          <a:prstGeom prst="rect">
            <a:avLst/>
          </a:prstGeom>
        </p:spPr>
      </p:pic>
      <p:sp>
        <p:nvSpPr>
          <p:cNvPr id="9" name="Down Arrow 8"/>
          <p:cNvSpPr/>
          <p:nvPr/>
        </p:nvSpPr>
        <p:spPr>
          <a:xfrm>
            <a:off x="4163342" y="2250830"/>
            <a:ext cx="633046" cy="445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029"/>
          <a:stretch/>
        </p:blipFill>
        <p:spPr>
          <a:xfrm>
            <a:off x="1699845" y="2921244"/>
            <a:ext cx="5618469" cy="1047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grpSp>
        <p:nvGrpSpPr>
          <p:cNvPr id="1736" name="Google Shape;1736;p34"/>
          <p:cNvGrpSpPr/>
          <p:nvPr/>
        </p:nvGrpSpPr>
        <p:grpSpPr>
          <a:xfrm>
            <a:off x="4666158" y="1656296"/>
            <a:ext cx="4242800" cy="2998691"/>
            <a:chOff x="862950" y="825025"/>
            <a:chExt cx="5862650" cy="4111175"/>
          </a:xfrm>
        </p:grpSpPr>
        <p:sp>
          <p:nvSpPr>
            <p:cNvPr id="1737" name="Google Shape;1737;p34"/>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4"/>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4"/>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4"/>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4"/>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4"/>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4"/>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4"/>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4"/>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4"/>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4"/>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4"/>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4"/>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4"/>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4"/>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4"/>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4"/>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4"/>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4"/>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4"/>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4"/>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4"/>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4"/>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4"/>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4"/>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4"/>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4"/>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4"/>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4"/>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4"/>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4"/>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4"/>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4"/>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4"/>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4"/>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4"/>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4"/>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4"/>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4"/>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4"/>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4"/>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4"/>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4"/>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4"/>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4"/>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4"/>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4"/>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4"/>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4"/>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4"/>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4"/>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4"/>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4"/>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4"/>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4"/>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4"/>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4"/>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4"/>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4"/>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4"/>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4"/>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4"/>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4"/>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4"/>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4"/>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4"/>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4"/>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4"/>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4"/>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4"/>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4"/>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4"/>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4"/>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4"/>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4"/>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4"/>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4"/>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4"/>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4"/>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4"/>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4"/>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4"/>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4"/>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4"/>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4"/>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4"/>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4"/>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4"/>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4"/>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4"/>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4"/>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4"/>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4"/>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4"/>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4"/>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4"/>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4"/>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4"/>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4"/>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4"/>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4"/>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4"/>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4"/>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4"/>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4"/>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4"/>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4"/>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4"/>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4"/>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4"/>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4"/>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4"/>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4"/>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4"/>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4"/>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4"/>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4"/>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4"/>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4"/>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4"/>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4"/>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4"/>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4"/>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4"/>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4"/>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4"/>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4"/>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4"/>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4"/>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4"/>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4"/>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4"/>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4"/>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4"/>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4"/>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4"/>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4"/>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4"/>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4"/>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4"/>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4"/>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4"/>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4"/>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4"/>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4"/>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4"/>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4"/>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4" name="Google Shape;1884;p34"/>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5" name="Google Shape;1885;p34"/>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6" name="Google Shape;1886;p34"/>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7" name="Google Shape;1887;p34"/>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8" name="Google Shape;1888;p34"/>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9" name="Google Shape;1889;p34"/>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0" name="Google Shape;1890;p34"/>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1" name="Google Shape;1891;p34"/>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2" name="Google Shape;1892;p34"/>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3" name="Google Shape;1893;p34"/>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4" name="Google Shape;1894;p34"/>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5" name="Google Shape;1895;p34"/>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6" name="Google Shape;1896;p34"/>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7" name="Google Shape;1897;p34"/>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898;p34"/>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9" name="Google Shape;1899;p34"/>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0" name="Google Shape;1900;p34"/>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1" name="Google Shape;1901;p34"/>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1902;p34"/>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1903;p34"/>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4" name="Google Shape;1904;p34"/>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5" name="Google Shape;1905;p34"/>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06;p34"/>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07;p34"/>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08;p34"/>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1909;p34"/>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0" name="Google Shape;1910;p34"/>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1" name="Google Shape;1911;p34"/>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2;p34"/>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1913;p34"/>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4" name="Google Shape;1914;p34"/>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34"/>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6" name="Google Shape;1916;p34"/>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7" name="Google Shape;1917;p34"/>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8" name="Google Shape;1918;p34"/>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9" name="Google Shape;1919;p34"/>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920;p34"/>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34"/>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2" name="Google Shape;1922;p34"/>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3" name="Google Shape;1923;p34"/>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4" name="Google Shape;1924;p34"/>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5" name="Google Shape;1925;p34"/>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6" name="Google Shape;1926;p34"/>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7" name="Google Shape;1927;p34"/>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8" name="Google Shape;1928;p34"/>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9" name="Google Shape;1929;p34"/>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0" name="Google Shape;1930;p34"/>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1" name="Google Shape;1931;p34"/>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2" name="Google Shape;1932;p34"/>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3" name="Google Shape;1933;p34"/>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4" name="Google Shape;1934;p34"/>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5" name="Google Shape;1935;p34"/>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6" name="Google Shape;1936;p34"/>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1937;p34"/>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34"/>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9" name="Google Shape;1939;p34"/>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0;p34"/>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1941;p34"/>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1942;p34"/>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1943;p34"/>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4" name="Google Shape;1944;p34"/>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5" name="Google Shape;1945;p34"/>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46" name="Google Shape;1946;p34"/>
          <p:cNvGrpSpPr/>
          <p:nvPr/>
        </p:nvGrpSpPr>
        <p:grpSpPr>
          <a:xfrm>
            <a:off x="409402" y="356629"/>
            <a:ext cx="610077" cy="662499"/>
            <a:chOff x="731647" y="573573"/>
            <a:chExt cx="635100" cy="734640"/>
          </a:xfrm>
        </p:grpSpPr>
        <p:grpSp>
          <p:nvGrpSpPr>
            <p:cNvPr id="1947" name="Google Shape;1947;p34"/>
            <p:cNvGrpSpPr/>
            <p:nvPr/>
          </p:nvGrpSpPr>
          <p:grpSpPr>
            <a:xfrm>
              <a:off x="731647" y="573573"/>
              <a:ext cx="635100" cy="635100"/>
              <a:chOff x="917231" y="750460"/>
              <a:chExt cx="635100" cy="635100"/>
            </a:xfrm>
          </p:grpSpPr>
          <p:sp>
            <p:nvSpPr>
              <p:cNvPr id="1948" name="Google Shape;1948;p34"/>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34"/>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50" name="Google Shape;1950;p34"/>
            <p:cNvGrpSpPr/>
            <p:nvPr/>
          </p:nvGrpSpPr>
          <p:grpSpPr>
            <a:xfrm>
              <a:off x="961679" y="1281213"/>
              <a:ext cx="175013" cy="27000"/>
              <a:chOff x="5662375" y="212375"/>
              <a:chExt cx="175013" cy="27000"/>
            </a:xfrm>
          </p:grpSpPr>
          <p:sp>
            <p:nvSpPr>
              <p:cNvPr id="1951" name="Google Shape;1951;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1952" name="Google Shape;1952;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1953" name="Google Shape;1953;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1954" name="Google Shape;1954;p34"/>
          <p:cNvGrpSpPr/>
          <p:nvPr/>
        </p:nvGrpSpPr>
        <p:grpSpPr>
          <a:xfrm>
            <a:off x="409402" y="1327766"/>
            <a:ext cx="610077" cy="661462"/>
            <a:chOff x="731647" y="1650460"/>
            <a:chExt cx="635100" cy="733490"/>
          </a:xfrm>
        </p:grpSpPr>
        <p:grpSp>
          <p:nvGrpSpPr>
            <p:cNvPr id="1955" name="Google Shape;1955;p34"/>
            <p:cNvGrpSpPr/>
            <p:nvPr/>
          </p:nvGrpSpPr>
          <p:grpSpPr>
            <a:xfrm>
              <a:off x="731647" y="1650460"/>
              <a:ext cx="635100" cy="635100"/>
              <a:chOff x="917231" y="1827973"/>
              <a:chExt cx="635100" cy="635100"/>
            </a:xfrm>
          </p:grpSpPr>
          <p:sp>
            <p:nvSpPr>
              <p:cNvPr id="1956" name="Google Shape;1956;p34"/>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7" name="Google Shape;1957;p34"/>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58" name="Google Shape;1958;p34"/>
            <p:cNvGrpSpPr/>
            <p:nvPr/>
          </p:nvGrpSpPr>
          <p:grpSpPr>
            <a:xfrm>
              <a:off x="961679" y="2356951"/>
              <a:ext cx="175013" cy="27000"/>
              <a:chOff x="5662375" y="212375"/>
              <a:chExt cx="175013" cy="27000"/>
            </a:xfrm>
          </p:grpSpPr>
          <p:sp>
            <p:nvSpPr>
              <p:cNvPr id="1959" name="Google Shape;1959;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1960" name="Google Shape;1960;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1961" name="Google Shape;1961;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1962" name="Google Shape;1962;p34"/>
          <p:cNvGrpSpPr/>
          <p:nvPr/>
        </p:nvGrpSpPr>
        <p:grpSpPr>
          <a:xfrm>
            <a:off x="409402" y="2299741"/>
            <a:ext cx="610077" cy="662808"/>
            <a:chOff x="731647" y="2728277"/>
            <a:chExt cx="635100" cy="734984"/>
          </a:xfrm>
        </p:grpSpPr>
        <p:grpSp>
          <p:nvGrpSpPr>
            <p:cNvPr id="1963" name="Google Shape;1963;p34"/>
            <p:cNvGrpSpPr/>
            <p:nvPr/>
          </p:nvGrpSpPr>
          <p:grpSpPr>
            <a:xfrm>
              <a:off x="731647" y="2728277"/>
              <a:ext cx="635100" cy="635100"/>
              <a:chOff x="917231" y="2905502"/>
              <a:chExt cx="635100" cy="635100"/>
            </a:xfrm>
          </p:grpSpPr>
          <p:sp>
            <p:nvSpPr>
              <p:cNvPr id="1964" name="Google Shape;1964;p34"/>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34"/>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66" name="Google Shape;1966;p34"/>
            <p:cNvGrpSpPr/>
            <p:nvPr/>
          </p:nvGrpSpPr>
          <p:grpSpPr>
            <a:xfrm>
              <a:off x="961679" y="3436260"/>
              <a:ext cx="175013" cy="27000"/>
              <a:chOff x="5662375" y="212375"/>
              <a:chExt cx="175013" cy="27000"/>
            </a:xfrm>
          </p:grpSpPr>
          <p:sp>
            <p:nvSpPr>
              <p:cNvPr id="1967" name="Google Shape;1967;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1968" name="Google Shape;1968;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1969" name="Google Shape;1969;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1970" name="Google Shape;1970;p34"/>
          <p:cNvGrpSpPr/>
          <p:nvPr/>
        </p:nvGrpSpPr>
        <p:grpSpPr>
          <a:xfrm>
            <a:off x="409402" y="3272241"/>
            <a:ext cx="610077" cy="662556"/>
            <a:chOff x="731647" y="3806675"/>
            <a:chExt cx="635100" cy="734704"/>
          </a:xfrm>
        </p:grpSpPr>
        <p:grpSp>
          <p:nvGrpSpPr>
            <p:cNvPr id="1971" name="Google Shape;1971;p34"/>
            <p:cNvGrpSpPr/>
            <p:nvPr/>
          </p:nvGrpSpPr>
          <p:grpSpPr>
            <a:xfrm>
              <a:off x="731647" y="3806675"/>
              <a:ext cx="635100" cy="635100"/>
              <a:chOff x="917231" y="3983097"/>
              <a:chExt cx="635100" cy="635100"/>
            </a:xfrm>
          </p:grpSpPr>
          <p:sp>
            <p:nvSpPr>
              <p:cNvPr id="1972" name="Google Shape;1972;p34"/>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34"/>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74" name="Google Shape;1974;p34"/>
            <p:cNvGrpSpPr/>
            <p:nvPr/>
          </p:nvGrpSpPr>
          <p:grpSpPr>
            <a:xfrm>
              <a:off x="961679" y="4514379"/>
              <a:ext cx="175013" cy="27000"/>
              <a:chOff x="5662375" y="212375"/>
              <a:chExt cx="175013" cy="27000"/>
            </a:xfrm>
          </p:grpSpPr>
          <p:sp>
            <p:nvSpPr>
              <p:cNvPr id="1975" name="Google Shape;1975;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1976" name="Google Shape;1976;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1977" name="Google Shape;1977;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1978" name="Google Shape;1978;p34"/>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PLAN</a:t>
            </a:r>
            <a:endParaRPr dirty="0"/>
          </a:p>
        </p:txBody>
      </p:sp>
      <p:sp>
        <p:nvSpPr>
          <p:cNvPr id="1979" name="Google Shape;1979;p34"/>
          <p:cNvSpPr txBox="1">
            <a:spLocks noGrp="1"/>
          </p:cNvSpPr>
          <p:nvPr>
            <p:ph type="subTitle" idx="1"/>
          </p:nvPr>
        </p:nvSpPr>
        <p:spPr>
          <a:xfrm>
            <a:off x="1336385" y="350971"/>
            <a:ext cx="2512200" cy="363000"/>
          </a:xfrm>
          <a:prstGeom prst="rect">
            <a:avLst/>
          </a:prstGeom>
        </p:spPr>
        <p:txBody>
          <a:bodyPr spcFirstLastPara="1" wrap="square" lIns="91425" tIns="91425" rIns="91425" bIns="91425" anchor="t" anchorCtr="0">
            <a:noAutofit/>
          </a:bodyPr>
          <a:lstStyle/>
          <a:p>
            <a:pPr>
              <a:lnSpc>
                <a:spcPct val="115000"/>
              </a:lnSpc>
            </a:pPr>
            <a:r>
              <a:rPr lang="en" dirty="0">
                <a:sym typeface="Barlow Semi Condensed SemiBold"/>
              </a:rPr>
              <a:t>Introduction</a:t>
            </a:r>
            <a:endParaRPr dirty="0">
              <a:sym typeface="Barlow Semi Condensed SemiBold"/>
            </a:endParaRPr>
          </a:p>
        </p:txBody>
      </p:sp>
      <p:sp>
        <p:nvSpPr>
          <p:cNvPr id="1980" name="Google Shape;1980;p34"/>
          <p:cNvSpPr txBox="1">
            <a:spLocks noGrp="1"/>
          </p:cNvSpPr>
          <p:nvPr>
            <p:ph type="subTitle" idx="3"/>
          </p:nvPr>
        </p:nvSpPr>
        <p:spPr>
          <a:xfrm>
            <a:off x="1347315" y="779780"/>
            <a:ext cx="2512200" cy="363000"/>
          </a:xfrm>
          <a:prstGeom prst="rect">
            <a:avLst/>
          </a:prstGeom>
        </p:spPr>
        <p:txBody>
          <a:bodyPr spcFirstLastPara="1" wrap="square" lIns="91425" tIns="91425" rIns="91425" bIns="91425" anchor="t" anchorCtr="0">
            <a:noAutofit/>
          </a:bodyPr>
          <a:lstStyle/>
          <a:p>
            <a:pPr lvl="0">
              <a:lnSpc>
                <a:spcPct val="115000"/>
              </a:lnSpc>
            </a:pPr>
            <a:r>
              <a:rPr lang="fr-FR" dirty="0"/>
              <a:t>P</a:t>
            </a:r>
            <a:r>
              <a:rPr lang="en" dirty="0" smtClean="0"/>
              <a:t>résentation du </a:t>
            </a:r>
            <a:r>
              <a:rPr lang="en" sz="1600" dirty="0"/>
              <a:t>projet </a:t>
            </a:r>
            <a:endParaRPr dirty="0"/>
          </a:p>
        </p:txBody>
      </p:sp>
      <p:sp>
        <p:nvSpPr>
          <p:cNvPr id="1981" name="Google Shape;1981;p34"/>
          <p:cNvSpPr txBox="1">
            <a:spLocks noGrp="1"/>
          </p:cNvSpPr>
          <p:nvPr>
            <p:ph type="subTitle" idx="4"/>
          </p:nvPr>
        </p:nvSpPr>
        <p:spPr>
          <a:xfrm>
            <a:off x="1347313" y="1047825"/>
            <a:ext cx="2512200" cy="1102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accent1"/>
              </a:buClr>
              <a:buSzPts val="1400"/>
              <a:buChar char="●"/>
            </a:pPr>
            <a:r>
              <a:rPr lang="fr-FR" dirty="0" smtClean="0"/>
              <a:t>Contexte du projet</a:t>
            </a:r>
            <a:endParaRPr dirty="0" smtClean="0"/>
          </a:p>
          <a:p>
            <a:pPr marL="457200" lvl="0" indent="-317500" algn="l" rtl="0">
              <a:spcBef>
                <a:spcPts val="0"/>
              </a:spcBef>
              <a:spcAft>
                <a:spcPts val="0"/>
              </a:spcAft>
              <a:buClr>
                <a:schemeClr val="accent1"/>
              </a:buClr>
              <a:buSzPts val="1400"/>
              <a:buChar char="●"/>
            </a:pPr>
            <a:r>
              <a:rPr lang="en" dirty="0" smtClean="0"/>
              <a:t>Problématique</a:t>
            </a:r>
            <a:endParaRPr dirty="0" smtClean="0"/>
          </a:p>
          <a:p>
            <a:pPr marL="457200" lvl="0" indent="-317500" algn="l" rtl="0">
              <a:spcBef>
                <a:spcPts val="0"/>
              </a:spcBef>
              <a:spcAft>
                <a:spcPts val="0"/>
              </a:spcAft>
              <a:buClr>
                <a:schemeClr val="accent1"/>
              </a:buClr>
              <a:buSzPts val="1400"/>
              <a:buChar char="●"/>
            </a:pPr>
            <a:r>
              <a:rPr lang="en" dirty="0" smtClean="0"/>
              <a:t>Etapes</a:t>
            </a:r>
            <a:endParaRPr dirty="0"/>
          </a:p>
          <a:p>
            <a:pPr marL="457200" lvl="0" indent="-317500" algn="l" rtl="0">
              <a:spcBef>
                <a:spcPts val="0"/>
              </a:spcBef>
              <a:spcAft>
                <a:spcPts val="0"/>
              </a:spcAft>
              <a:buClr>
                <a:schemeClr val="accent1"/>
              </a:buClr>
              <a:buSzPts val="1400"/>
              <a:buChar char="●"/>
            </a:pPr>
            <a:r>
              <a:rPr lang="en" dirty="0" smtClean="0"/>
              <a:t>Processus du ML</a:t>
            </a:r>
            <a:endParaRPr dirty="0"/>
          </a:p>
        </p:txBody>
      </p:sp>
      <p:sp>
        <p:nvSpPr>
          <p:cNvPr id="1984" name="Google Shape;1984;p34"/>
          <p:cNvSpPr txBox="1">
            <a:spLocks noGrp="1"/>
          </p:cNvSpPr>
          <p:nvPr>
            <p:ph type="subTitle" idx="7"/>
          </p:nvPr>
        </p:nvSpPr>
        <p:spPr>
          <a:xfrm>
            <a:off x="1385091" y="2041756"/>
            <a:ext cx="2512200" cy="363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smtClean="0"/>
              <a:t>Réalisation du projet</a:t>
            </a:r>
            <a:endParaRPr dirty="0"/>
          </a:p>
        </p:txBody>
      </p:sp>
      <p:sp>
        <p:nvSpPr>
          <p:cNvPr id="1985" name="Google Shape;1985;p34"/>
          <p:cNvSpPr txBox="1">
            <a:spLocks noGrp="1"/>
          </p:cNvSpPr>
          <p:nvPr>
            <p:ph type="subTitle" idx="8"/>
          </p:nvPr>
        </p:nvSpPr>
        <p:spPr>
          <a:xfrm>
            <a:off x="1336385" y="2299741"/>
            <a:ext cx="4285355" cy="1828404"/>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accent1"/>
              </a:buClr>
              <a:buSzPts val="1400"/>
              <a:buChar char="●"/>
            </a:pPr>
            <a:r>
              <a:rPr lang="fr-FR" dirty="0" smtClean="0"/>
              <a:t>Algorithmes utilisés</a:t>
            </a:r>
            <a:endParaRPr dirty="0"/>
          </a:p>
          <a:p>
            <a:pPr marL="457200" lvl="0" indent="-317500" algn="l" rtl="0">
              <a:spcBef>
                <a:spcPts val="0"/>
              </a:spcBef>
              <a:spcAft>
                <a:spcPts val="0"/>
              </a:spcAft>
              <a:buClr>
                <a:schemeClr val="accent1"/>
              </a:buClr>
              <a:buSzPts val="1400"/>
              <a:buChar char="●"/>
            </a:pPr>
            <a:r>
              <a:rPr lang="en" dirty="0" smtClean="0"/>
              <a:t>Description des données</a:t>
            </a:r>
          </a:p>
          <a:p>
            <a:pPr marL="457200" lvl="0" indent="-317500" algn="l" rtl="0">
              <a:spcBef>
                <a:spcPts val="0"/>
              </a:spcBef>
              <a:spcAft>
                <a:spcPts val="0"/>
              </a:spcAft>
              <a:buClr>
                <a:schemeClr val="accent1"/>
              </a:buClr>
              <a:buSzPts val="1400"/>
              <a:buChar char="●"/>
            </a:pPr>
            <a:r>
              <a:rPr lang="en" dirty="0" smtClean="0"/>
              <a:t>Visualisation des données</a:t>
            </a:r>
          </a:p>
          <a:p>
            <a:pPr marL="457200" lvl="0" indent="-317500" algn="l" rtl="0">
              <a:spcBef>
                <a:spcPts val="0"/>
              </a:spcBef>
              <a:spcAft>
                <a:spcPts val="0"/>
              </a:spcAft>
              <a:buClr>
                <a:schemeClr val="accent1"/>
              </a:buClr>
              <a:buSzPts val="1400"/>
              <a:buChar char="●"/>
            </a:pPr>
            <a:r>
              <a:rPr lang="en" dirty="0" smtClean="0"/>
              <a:t>Supression des variables ayant NA</a:t>
            </a:r>
          </a:p>
          <a:p>
            <a:pPr marL="457200" lvl="0" indent="-317500" algn="l" rtl="0">
              <a:spcBef>
                <a:spcPts val="0"/>
              </a:spcBef>
              <a:spcAft>
                <a:spcPts val="0"/>
              </a:spcAft>
              <a:buClr>
                <a:schemeClr val="accent1"/>
              </a:buClr>
              <a:buSzPts val="1400"/>
              <a:buChar char="●"/>
            </a:pPr>
            <a:r>
              <a:rPr lang="en" dirty="0" smtClean="0"/>
              <a:t>Numérisation et sélection des données</a:t>
            </a:r>
          </a:p>
          <a:p>
            <a:pPr marL="457200" lvl="0" indent="-317500" algn="l" rtl="0">
              <a:spcBef>
                <a:spcPts val="0"/>
              </a:spcBef>
              <a:spcAft>
                <a:spcPts val="0"/>
              </a:spcAft>
              <a:buClr>
                <a:schemeClr val="accent1"/>
              </a:buClr>
              <a:buSzPts val="1400"/>
              <a:buChar char="●"/>
            </a:pPr>
            <a:r>
              <a:rPr lang="en" dirty="0" smtClean="0"/>
              <a:t>L’importance des variables</a:t>
            </a:r>
            <a:endParaRPr lang="en" dirty="0" smtClean="0"/>
          </a:p>
        </p:txBody>
      </p:sp>
      <p:sp>
        <p:nvSpPr>
          <p:cNvPr id="1986" name="Google Shape;1986;p34"/>
          <p:cNvSpPr txBox="1">
            <a:spLocks noGrp="1"/>
          </p:cNvSpPr>
          <p:nvPr>
            <p:ph type="title" idx="9"/>
          </p:nvPr>
        </p:nvSpPr>
        <p:spPr>
          <a:xfrm>
            <a:off x="488336" y="490834"/>
            <a:ext cx="439200" cy="31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987" name="Google Shape;1987;p34"/>
          <p:cNvSpPr txBox="1">
            <a:spLocks noGrp="1"/>
          </p:cNvSpPr>
          <p:nvPr>
            <p:ph type="title" idx="13"/>
          </p:nvPr>
        </p:nvSpPr>
        <p:spPr>
          <a:xfrm>
            <a:off x="488336" y="1463889"/>
            <a:ext cx="439200" cy="31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1988" name="Google Shape;1988;p34"/>
          <p:cNvSpPr txBox="1">
            <a:spLocks noGrp="1"/>
          </p:cNvSpPr>
          <p:nvPr>
            <p:ph type="title" idx="14"/>
          </p:nvPr>
        </p:nvSpPr>
        <p:spPr>
          <a:xfrm>
            <a:off x="488336" y="2436944"/>
            <a:ext cx="439200" cy="31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1989" name="Google Shape;1989;p34"/>
          <p:cNvSpPr txBox="1">
            <a:spLocks noGrp="1"/>
          </p:cNvSpPr>
          <p:nvPr>
            <p:ph type="title" idx="15"/>
          </p:nvPr>
        </p:nvSpPr>
        <p:spPr>
          <a:xfrm>
            <a:off x="488336" y="3409999"/>
            <a:ext cx="439200" cy="31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grpSp>
        <p:nvGrpSpPr>
          <p:cNvPr id="1990" name="Google Shape;1990;p34"/>
          <p:cNvGrpSpPr/>
          <p:nvPr/>
        </p:nvGrpSpPr>
        <p:grpSpPr>
          <a:xfrm>
            <a:off x="409402" y="4158727"/>
            <a:ext cx="610077" cy="662556"/>
            <a:chOff x="731647" y="3806675"/>
            <a:chExt cx="635100" cy="734704"/>
          </a:xfrm>
        </p:grpSpPr>
        <p:grpSp>
          <p:nvGrpSpPr>
            <p:cNvPr id="1991" name="Google Shape;1991;p34"/>
            <p:cNvGrpSpPr/>
            <p:nvPr/>
          </p:nvGrpSpPr>
          <p:grpSpPr>
            <a:xfrm>
              <a:off x="731647" y="3806675"/>
              <a:ext cx="635100" cy="635100"/>
              <a:chOff x="917231" y="3983097"/>
              <a:chExt cx="635100" cy="635100"/>
            </a:xfrm>
          </p:grpSpPr>
          <p:sp>
            <p:nvSpPr>
              <p:cNvPr id="1992" name="Google Shape;1992;p34"/>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34"/>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94" name="Google Shape;1994;p34"/>
            <p:cNvGrpSpPr/>
            <p:nvPr/>
          </p:nvGrpSpPr>
          <p:grpSpPr>
            <a:xfrm>
              <a:off x="961679" y="4514379"/>
              <a:ext cx="175013" cy="27000"/>
              <a:chOff x="5662375" y="212375"/>
              <a:chExt cx="175013" cy="27000"/>
            </a:xfrm>
          </p:grpSpPr>
          <p:sp>
            <p:nvSpPr>
              <p:cNvPr id="1995" name="Google Shape;1995;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1996" name="Google Shape;1996;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1997" name="Google Shape;1997;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1998" name="Google Shape;1998;p34"/>
          <p:cNvSpPr txBox="1">
            <a:spLocks noGrp="1"/>
          </p:cNvSpPr>
          <p:nvPr>
            <p:ph type="subTitle" idx="7"/>
          </p:nvPr>
        </p:nvSpPr>
        <p:spPr>
          <a:xfrm>
            <a:off x="1499214" y="4280499"/>
            <a:ext cx="2512200" cy="363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Conclusion</a:t>
            </a:r>
            <a:endParaRPr dirty="0"/>
          </a:p>
        </p:txBody>
      </p:sp>
      <p:sp>
        <p:nvSpPr>
          <p:cNvPr id="1999" name="Google Shape;1999;p34"/>
          <p:cNvSpPr txBox="1">
            <a:spLocks noGrp="1"/>
          </p:cNvSpPr>
          <p:nvPr>
            <p:ph type="title" idx="15"/>
          </p:nvPr>
        </p:nvSpPr>
        <p:spPr>
          <a:xfrm>
            <a:off x="488336" y="4296485"/>
            <a:ext cx="439200" cy="31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dirty="0"/>
          </a:p>
        </p:txBody>
      </p:sp>
      <p:sp>
        <p:nvSpPr>
          <p:cNvPr id="2000" name="Google Shape;2000;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tx1"/>
                </a:solidFill>
              </a:rPr>
              <a:t>2</a:t>
            </a:fld>
            <a:endParaRPr dirty="0">
              <a:solidFill>
                <a:schemeClr val="tx1"/>
              </a:solidFill>
            </a:endParaRPr>
          </a:p>
        </p:txBody>
      </p:sp>
      <p:cxnSp>
        <p:nvCxnSpPr>
          <p:cNvPr id="2001" name="Google Shape;2001;p34"/>
          <p:cNvCxnSpPr>
            <a:stCxn id="1986" idx="2"/>
            <a:endCxn id="1987" idx="0"/>
          </p:cNvCxnSpPr>
          <p:nvPr/>
        </p:nvCxnSpPr>
        <p:spPr>
          <a:xfrm>
            <a:off x="707936" y="804034"/>
            <a:ext cx="0" cy="660000"/>
          </a:xfrm>
          <a:prstGeom prst="straightConnector1">
            <a:avLst/>
          </a:prstGeom>
          <a:noFill/>
          <a:ln w="9525" cap="flat" cmpd="sng">
            <a:solidFill>
              <a:schemeClr val="dk2"/>
            </a:solidFill>
            <a:prstDash val="solid"/>
            <a:round/>
            <a:headEnd type="none" w="med" len="med"/>
            <a:tailEnd type="none" w="med" len="med"/>
          </a:ln>
        </p:spPr>
      </p:cxnSp>
      <p:cxnSp>
        <p:nvCxnSpPr>
          <p:cNvPr id="2002" name="Google Shape;2002;p34"/>
          <p:cNvCxnSpPr>
            <a:stCxn id="1987" idx="2"/>
            <a:endCxn id="1988" idx="0"/>
          </p:cNvCxnSpPr>
          <p:nvPr/>
        </p:nvCxnSpPr>
        <p:spPr>
          <a:xfrm>
            <a:off x="707936" y="1777089"/>
            <a:ext cx="0" cy="660000"/>
          </a:xfrm>
          <a:prstGeom prst="straightConnector1">
            <a:avLst/>
          </a:prstGeom>
          <a:noFill/>
          <a:ln w="9525" cap="flat" cmpd="sng">
            <a:solidFill>
              <a:schemeClr val="dk2"/>
            </a:solidFill>
            <a:prstDash val="solid"/>
            <a:round/>
            <a:headEnd type="none" w="med" len="med"/>
            <a:tailEnd type="none" w="med" len="med"/>
          </a:ln>
        </p:spPr>
      </p:cxnSp>
      <p:cxnSp>
        <p:nvCxnSpPr>
          <p:cNvPr id="2003" name="Google Shape;2003;p34"/>
          <p:cNvCxnSpPr>
            <a:stCxn id="1988" idx="2"/>
            <a:endCxn id="1989" idx="0"/>
          </p:cNvCxnSpPr>
          <p:nvPr/>
        </p:nvCxnSpPr>
        <p:spPr>
          <a:xfrm>
            <a:off x="707936" y="2750144"/>
            <a:ext cx="0" cy="660000"/>
          </a:xfrm>
          <a:prstGeom prst="straightConnector1">
            <a:avLst/>
          </a:prstGeom>
          <a:noFill/>
          <a:ln w="9525" cap="flat" cmpd="sng">
            <a:solidFill>
              <a:schemeClr val="dk2"/>
            </a:solidFill>
            <a:prstDash val="solid"/>
            <a:round/>
            <a:headEnd type="none" w="med" len="med"/>
            <a:tailEnd type="none" w="med" len="med"/>
          </a:ln>
        </p:spPr>
      </p:cxnSp>
      <p:cxnSp>
        <p:nvCxnSpPr>
          <p:cNvPr id="2004" name="Google Shape;2004;p34"/>
          <p:cNvCxnSpPr>
            <a:stCxn id="1989" idx="2"/>
            <a:endCxn id="1999" idx="0"/>
          </p:cNvCxnSpPr>
          <p:nvPr/>
        </p:nvCxnSpPr>
        <p:spPr>
          <a:xfrm>
            <a:off x="707936" y="3723199"/>
            <a:ext cx="0" cy="573300"/>
          </a:xfrm>
          <a:prstGeom prst="straightConnector1">
            <a:avLst/>
          </a:prstGeom>
          <a:noFill/>
          <a:ln w="9525" cap="flat" cmpd="sng">
            <a:solidFill>
              <a:schemeClr val="dk2"/>
            </a:solidFill>
            <a:prstDash val="solid"/>
            <a:round/>
            <a:headEnd type="none" w="med" len="med"/>
            <a:tailEnd type="none" w="med" len="med"/>
          </a:ln>
        </p:spPr>
      </p:cxnSp>
      <p:sp>
        <p:nvSpPr>
          <p:cNvPr id="273" name="Google Shape;1998;p34"/>
          <p:cNvSpPr txBox="1">
            <a:spLocks noGrp="1"/>
          </p:cNvSpPr>
          <p:nvPr>
            <p:ph type="subTitle" idx="7"/>
          </p:nvPr>
        </p:nvSpPr>
        <p:spPr>
          <a:xfrm>
            <a:off x="1475917" y="3898726"/>
            <a:ext cx="2512200" cy="363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smtClean="0"/>
              <a:t>Démonstration</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7"/>
        <p:cNvGrpSpPr/>
        <p:nvPr/>
      </p:nvGrpSpPr>
      <p:grpSpPr>
        <a:xfrm>
          <a:off x="0" y="0"/>
          <a:ext cx="0" cy="0"/>
          <a:chOff x="0" y="0"/>
          <a:chExt cx="0" cy="0"/>
        </a:xfrm>
      </p:grpSpPr>
      <p:sp>
        <p:nvSpPr>
          <p:cNvPr id="2378" name="Google Shape;2378;p6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2">
                    <a:lumMod val="50000"/>
                  </a:schemeClr>
                </a:solidFill>
              </a:rPr>
              <a:t>Stacking</a:t>
            </a:r>
            <a:endParaRPr dirty="0">
              <a:solidFill>
                <a:schemeClr val="accent2">
                  <a:lumMod val="50000"/>
                </a:schemeClr>
              </a:solidFill>
            </a:endParaRPr>
          </a:p>
        </p:txBody>
      </p:sp>
      <p:sp>
        <p:nvSpPr>
          <p:cNvPr id="2379" name="Google Shape;2379;p6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9" name="Down Arrow 8"/>
          <p:cNvSpPr/>
          <p:nvPr/>
        </p:nvSpPr>
        <p:spPr>
          <a:xfrm>
            <a:off x="4157480" y="2872153"/>
            <a:ext cx="633046" cy="445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25" r="-1"/>
          <a:stretch/>
        </p:blipFill>
        <p:spPr>
          <a:xfrm>
            <a:off x="1312985" y="1099625"/>
            <a:ext cx="6355556" cy="165449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678" r="1"/>
          <a:stretch/>
        </p:blipFill>
        <p:spPr>
          <a:xfrm>
            <a:off x="1617784" y="3435668"/>
            <a:ext cx="5581649" cy="1047750"/>
          </a:xfrm>
          <a:prstGeom prst="rect">
            <a:avLst/>
          </a:prstGeom>
        </p:spPr>
      </p:pic>
    </p:spTree>
    <p:extLst>
      <p:ext uri="{BB962C8B-B14F-4D97-AF65-F5344CB8AC3E}">
        <p14:creationId xmlns:p14="http://schemas.microsoft.com/office/powerpoint/2010/main" val="682642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0"/>
        <p:cNvGrpSpPr/>
        <p:nvPr/>
      </p:nvGrpSpPr>
      <p:grpSpPr>
        <a:xfrm>
          <a:off x="0" y="0"/>
          <a:ext cx="0" cy="0"/>
          <a:chOff x="0" y="0"/>
          <a:chExt cx="0" cy="0"/>
        </a:xfrm>
      </p:grpSpPr>
      <p:sp>
        <p:nvSpPr>
          <p:cNvPr id="2251" name="Google Shape;2251;p54"/>
          <p:cNvSpPr txBox="1">
            <a:spLocks noGrp="1"/>
          </p:cNvSpPr>
          <p:nvPr>
            <p:ph type="title"/>
          </p:nvPr>
        </p:nvSpPr>
        <p:spPr>
          <a:xfrm>
            <a:off x="2228904" y="1626612"/>
            <a:ext cx="5015958" cy="1902000"/>
          </a:xfrm>
          <a:prstGeom prst="rect">
            <a:avLst/>
          </a:prstGeom>
        </p:spPr>
        <p:txBody>
          <a:bodyPr spcFirstLastPara="1" wrap="square" lIns="91425" tIns="91425" rIns="91425" bIns="91425" anchor="ctr" anchorCtr="0">
            <a:noAutofit/>
          </a:bodyPr>
          <a:lstStyle/>
          <a:p>
            <a:pPr lvl="0"/>
            <a:r>
              <a:rPr lang="en-US" sz="6000" dirty="0" smtClean="0"/>
              <a:t>D</a:t>
            </a:r>
            <a:r>
              <a:rPr lang="fr-FR" sz="6000" dirty="0" err="1" smtClean="0"/>
              <a:t>émonstration</a:t>
            </a:r>
            <a:r>
              <a:rPr lang="fr-FR" sz="6000" dirty="0" smtClean="0"/>
              <a:t> </a:t>
            </a:r>
            <a:r>
              <a:rPr lang="en" sz="6000" dirty="0" smtClean="0"/>
              <a:t>du projet</a:t>
            </a:r>
            <a:endParaRPr sz="6000" dirty="0"/>
          </a:p>
        </p:txBody>
      </p:sp>
      <p:sp>
        <p:nvSpPr>
          <p:cNvPr id="2252" name="Google Shape;2252;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Tree>
    <p:extLst>
      <p:ext uri="{BB962C8B-B14F-4D97-AF65-F5344CB8AC3E}">
        <p14:creationId xmlns:p14="http://schemas.microsoft.com/office/powerpoint/2010/main" val="1947897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4"/>
        <p:cNvGrpSpPr/>
        <p:nvPr/>
      </p:nvGrpSpPr>
      <p:grpSpPr>
        <a:xfrm>
          <a:off x="0" y="0"/>
          <a:ext cx="0" cy="0"/>
          <a:chOff x="0" y="0"/>
          <a:chExt cx="0" cy="0"/>
        </a:xfrm>
      </p:grpSpPr>
      <p:sp>
        <p:nvSpPr>
          <p:cNvPr id="2395" name="Google Shape;2395;p68"/>
          <p:cNvSpPr txBox="1">
            <a:spLocks noGrp="1"/>
          </p:cNvSpPr>
          <p:nvPr>
            <p:ph type="title"/>
          </p:nvPr>
        </p:nvSpPr>
        <p:spPr>
          <a:xfrm>
            <a:off x="2847900" y="1834325"/>
            <a:ext cx="3448200" cy="10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Conclusion</a:t>
            </a:r>
            <a:endParaRPr sz="5000" dirty="0"/>
          </a:p>
        </p:txBody>
      </p:sp>
      <p:sp>
        <p:nvSpPr>
          <p:cNvPr id="2396" name="Google Shape;2396;p6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0"/>
        <p:cNvGrpSpPr/>
        <p:nvPr/>
      </p:nvGrpSpPr>
      <p:grpSpPr>
        <a:xfrm>
          <a:off x="0" y="0"/>
          <a:ext cx="0" cy="0"/>
          <a:chOff x="0" y="0"/>
          <a:chExt cx="0" cy="0"/>
        </a:xfrm>
      </p:grpSpPr>
      <p:sp>
        <p:nvSpPr>
          <p:cNvPr id="2401" name="Google Shape;2401;p69"/>
          <p:cNvSpPr txBox="1">
            <a:spLocks noGrp="1"/>
          </p:cNvSpPr>
          <p:nvPr>
            <p:ph type="title"/>
          </p:nvPr>
        </p:nvSpPr>
        <p:spPr>
          <a:xfrm>
            <a:off x="2105425" y="14508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7200" dirty="0" smtClean="0"/>
              <a:t>MERCI!</a:t>
            </a:r>
            <a:endParaRPr sz="7200" dirty="0"/>
          </a:p>
          <a:p>
            <a:pPr marL="0" lvl="0" indent="0" algn="ctr" rtl="0">
              <a:spcBef>
                <a:spcPts val="0"/>
              </a:spcBef>
              <a:spcAft>
                <a:spcPts val="0"/>
              </a:spcAft>
              <a:buNone/>
            </a:pPr>
            <a:endParaRPr sz="7200" dirty="0"/>
          </a:p>
        </p:txBody>
      </p:sp>
      <p:sp>
        <p:nvSpPr>
          <p:cNvPr id="2402" name="Google Shape;2402;p6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2404" name="Google Shape;2404;p69"/>
          <p:cNvSpPr/>
          <p:nvPr/>
        </p:nvSpPr>
        <p:spPr>
          <a:xfrm>
            <a:off x="2344575" y="3562275"/>
            <a:ext cx="4598400" cy="908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Subtitle 1"/>
          <p:cNvSpPr>
            <a:spLocks noGrp="1"/>
          </p:cNvSpPr>
          <p:nvPr>
            <p:ph type="subTitle" idx="1"/>
          </p:nvPr>
        </p:nvSpPr>
        <p:spPr/>
        <p:txBody>
          <a:bodyPr/>
          <a:lstStyle/>
          <a:p>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8"/>
        <p:cNvGrpSpPr/>
        <p:nvPr/>
      </p:nvGrpSpPr>
      <p:grpSpPr>
        <a:xfrm>
          <a:off x="0" y="0"/>
          <a:ext cx="0" cy="0"/>
          <a:chOff x="0" y="0"/>
          <a:chExt cx="0" cy="0"/>
        </a:xfrm>
      </p:grpSpPr>
      <p:sp>
        <p:nvSpPr>
          <p:cNvPr id="2009" name="Google Shape;2009;p35"/>
          <p:cNvSpPr txBox="1">
            <a:spLocks noGrp="1"/>
          </p:cNvSpPr>
          <p:nvPr>
            <p:ph type="title"/>
          </p:nvPr>
        </p:nvSpPr>
        <p:spPr>
          <a:xfrm>
            <a:off x="2847900" y="1834325"/>
            <a:ext cx="3448200" cy="104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Introduction</a:t>
            </a:r>
            <a:endParaRPr sz="5000" dirty="0"/>
          </a:p>
        </p:txBody>
      </p:sp>
      <p:sp>
        <p:nvSpPr>
          <p:cNvPr id="2010" name="Google Shape;2010;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4"/>
        <p:cNvGrpSpPr/>
        <p:nvPr/>
      </p:nvGrpSpPr>
      <p:grpSpPr>
        <a:xfrm>
          <a:off x="0" y="0"/>
          <a:ext cx="0" cy="0"/>
          <a:chOff x="0" y="0"/>
          <a:chExt cx="0" cy="0"/>
        </a:xfrm>
      </p:grpSpPr>
      <p:sp>
        <p:nvSpPr>
          <p:cNvPr id="2015" name="Google Shape;2015;p36"/>
          <p:cNvSpPr txBox="1">
            <a:spLocks noGrp="1"/>
          </p:cNvSpPr>
          <p:nvPr>
            <p:ph type="title"/>
          </p:nvPr>
        </p:nvSpPr>
        <p:spPr>
          <a:xfrm>
            <a:off x="2843100" y="1642500"/>
            <a:ext cx="3457800" cy="1858500"/>
          </a:xfrm>
          <a:prstGeom prst="rect">
            <a:avLst/>
          </a:prstGeom>
        </p:spPr>
        <p:txBody>
          <a:bodyPr spcFirstLastPara="1" wrap="square" lIns="91425" tIns="91425" rIns="91425" bIns="91425" anchor="ctr" anchorCtr="0">
            <a:noAutofit/>
          </a:bodyPr>
          <a:lstStyle/>
          <a:p>
            <a:pPr lvl="0"/>
            <a:r>
              <a:rPr lang="fr-FR" sz="5000" dirty="0" smtClean="0"/>
              <a:t>P</a:t>
            </a:r>
            <a:r>
              <a:rPr lang="en" sz="5000" dirty="0" smtClean="0"/>
              <a:t>résentationdu </a:t>
            </a:r>
            <a:r>
              <a:rPr lang="en" sz="4800" dirty="0"/>
              <a:t>p</a:t>
            </a:r>
            <a:r>
              <a:rPr lang="en" sz="4800" dirty="0" smtClean="0"/>
              <a:t>rojet</a:t>
            </a:r>
            <a:r>
              <a:rPr lang="en" sz="4700" dirty="0" smtClean="0"/>
              <a:t> </a:t>
            </a:r>
            <a:endParaRPr sz="4700" dirty="0"/>
          </a:p>
        </p:txBody>
      </p:sp>
      <p:sp>
        <p:nvSpPr>
          <p:cNvPr id="2016" name="Google Shape;2016;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sp>
        <p:nvSpPr>
          <p:cNvPr id="2021" name="Google Shape;2021;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022" name="Google Shape;2022;p37"/>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solidFill>
                  <a:schemeClr val="accent5"/>
                </a:solidFill>
              </a:rPr>
              <a:t>2</a:t>
            </a:r>
            <a:r>
              <a:rPr lang="en" sz="2500" dirty="0" smtClean="0">
                <a:solidFill>
                  <a:schemeClr val="accent5"/>
                </a:solidFill>
              </a:rPr>
              <a:t>.1 </a:t>
            </a:r>
            <a:r>
              <a:rPr lang="en" sz="2500" dirty="0">
                <a:solidFill>
                  <a:schemeClr val="accent5"/>
                </a:solidFill>
              </a:rPr>
              <a:t>C</a:t>
            </a:r>
            <a:r>
              <a:rPr lang="en" sz="2500" dirty="0" smtClean="0">
                <a:solidFill>
                  <a:schemeClr val="accent5"/>
                </a:solidFill>
              </a:rPr>
              <a:t>ontexte du projet</a:t>
            </a:r>
            <a:endParaRPr sz="2500" dirty="0">
              <a:solidFill>
                <a:schemeClr val="accent5"/>
              </a:solidFill>
            </a:endParaRPr>
          </a:p>
        </p:txBody>
      </p:sp>
      <p:sp>
        <p:nvSpPr>
          <p:cNvPr id="2023" name="Google Shape;2023;p37"/>
          <p:cNvSpPr txBox="1"/>
          <p:nvPr/>
        </p:nvSpPr>
        <p:spPr>
          <a:xfrm>
            <a:off x="1160585" y="1138475"/>
            <a:ext cx="6490690" cy="3139291"/>
          </a:xfrm>
          <a:prstGeom prst="rect">
            <a:avLst/>
          </a:prstGeom>
          <a:noFill/>
          <a:ln>
            <a:noFill/>
          </a:ln>
        </p:spPr>
        <p:txBody>
          <a:bodyPr spcFirstLastPara="1" wrap="square" lIns="91425" tIns="91425" rIns="91425" bIns="91425" anchor="t" anchorCtr="0">
            <a:spAutoFit/>
          </a:bodyPr>
          <a:lstStyle/>
          <a:p>
            <a:pPr marL="127000" lvl="0">
              <a:buSzPts val="1600"/>
            </a:pPr>
            <a:r>
              <a:rPr lang="fr-FR" sz="1600" dirty="0">
                <a:solidFill>
                  <a:schemeClr val="dk2"/>
                </a:solidFill>
                <a:latin typeface="Barlow Semi Condensed"/>
                <a:ea typeface="Barlow Semi Condensed"/>
                <a:cs typeface="Barlow Semi Condensed"/>
                <a:sym typeface="Barlow Semi Condensed"/>
              </a:rPr>
              <a:t>L’autisme – que l'on ne peut pas assimiler à une maladie – est un trouble hétérogène et envahissant du développement, une anomalie de la relation de l’enfant avec son entourage avec un trouble de la communication et des intérêts restreints qui touche de plus en plus d’enfants ces dernières décennies : certains médecins parlent d’une « épidémie </a:t>
            </a:r>
            <a:r>
              <a:rPr lang="fr-FR" sz="1600" dirty="0">
                <a:solidFill>
                  <a:schemeClr val="dk2"/>
                </a:solidFill>
                <a:latin typeface="Barlow Semi Condensed"/>
                <a:ea typeface="Barlow Semi Condensed"/>
                <a:cs typeface="Barlow Semi Condensed"/>
                <a:sym typeface="Barlow Semi Condensed"/>
              </a:rPr>
              <a:t>».</a:t>
            </a:r>
          </a:p>
          <a:p>
            <a:pPr marL="127000" lvl="0">
              <a:buSzPts val="1600"/>
            </a:pPr>
            <a:endParaRPr lang="fr-FR" sz="1600" dirty="0">
              <a:solidFill>
                <a:schemeClr val="dk2"/>
              </a:solidFill>
              <a:latin typeface="Barlow Semi Condensed"/>
              <a:ea typeface="Barlow Semi Condensed"/>
              <a:cs typeface="Barlow Semi Condensed"/>
              <a:sym typeface="Barlow Semi Condensed"/>
            </a:endParaRPr>
          </a:p>
          <a:p>
            <a:r>
              <a:rPr lang="fr-FR" sz="1600" dirty="0">
                <a:solidFill>
                  <a:schemeClr val="dk2"/>
                </a:solidFill>
                <a:latin typeface="Barlow Semi Condensed"/>
                <a:ea typeface="Barlow Semi Condensed"/>
                <a:cs typeface="Barlow Semi Condensed"/>
                <a:sym typeface="Barlow Semi Condensed"/>
              </a:rPr>
              <a:t>Deux types de manifestation sont cependant identifiées. C’est ce qu’on appelle la dyade autistique </a:t>
            </a:r>
            <a:r>
              <a:rPr lang="fr-FR" sz="1600" dirty="0">
                <a:solidFill>
                  <a:schemeClr val="dk2"/>
                </a:solidFill>
                <a:latin typeface="Barlow Semi Condensed"/>
                <a:ea typeface="Barlow Semi Condensed"/>
                <a:cs typeface="Barlow Semi Condensed"/>
                <a:sym typeface="Barlow Semi Condensed"/>
              </a:rPr>
              <a:t>:</a:t>
            </a:r>
            <a:endParaRPr lang="fr-FR" sz="1600" dirty="0">
              <a:solidFill>
                <a:schemeClr val="dk2"/>
              </a:solidFill>
              <a:latin typeface="Barlow Semi Condensed"/>
              <a:ea typeface="Barlow Semi Condensed"/>
              <a:cs typeface="Barlow Semi Condensed"/>
              <a:sym typeface="Barlow Semi Condensed"/>
            </a:endParaRPr>
          </a:p>
          <a:p>
            <a:pPr marL="285750" indent="-285750">
              <a:buFont typeface="Wingdings" panose="05000000000000000000" pitchFamily="2" charset="2"/>
              <a:buChar char="Ø"/>
            </a:pPr>
            <a:r>
              <a:rPr lang="fr-FR" sz="1600" b="1" dirty="0">
                <a:solidFill>
                  <a:schemeClr val="dk2"/>
                </a:solidFill>
                <a:latin typeface="Barlow Semi Condensed"/>
                <a:ea typeface="Barlow Semi Condensed"/>
                <a:cs typeface="Barlow Semi Condensed"/>
                <a:sym typeface="Barlow Semi Condensed"/>
              </a:rPr>
              <a:t>des difficultés dans la communication et les interactions sociales</a:t>
            </a:r>
            <a:br>
              <a:rPr lang="fr-FR" sz="1600" b="1" dirty="0">
                <a:solidFill>
                  <a:schemeClr val="dk2"/>
                </a:solidFill>
                <a:latin typeface="Barlow Semi Condensed"/>
                <a:ea typeface="Barlow Semi Condensed"/>
                <a:cs typeface="Barlow Semi Condensed"/>
                <a:sym typeface="Barlow Semi Condensed"/>
              </a:rPr>
            </a:br>
            <a:r>
              <a:rPr lang="fr-FR" sz="1600" b="1" dirty="0">
                <a:solidFill>
                  <a:schemeClr val="dk2"/>
                </a:solidFill>
                <a:latin typeface="Barlow Semi Condensed"/>
                <a:ea typeface="Barlow Semi Condensed"/>
                <a:cs typeface="Barlow Semi Condensed"/>
                <a:sym typeface="Barlow Semi Condensed"/>
              </a:rPr>
              <a:t> </a:t>
            </a:r>
          </a:p>
          <a:p>
            <a:pPr marL="285750" indent="-285750">
              <a:buFont typeface="Wingdings" panose="05000000000000000000" pitchFamily="2" charset="2"/>
              <a:buChar char="Ø"/>
            </a:pPr>
            <a:r>
              <a:rPr lang="fr-FR" sz="1600" b="1" dirty="0">
                <a:solidFill>
                  <a:schemeClr val="dk2"/>
                </a:solidFill>
                <a:latin typeface="Barlow Semi Condensed"/>
                <a:ea typeface="Barlow Semi Condensed"/>
                <a:cs typeface="Barlow Semi Condensed"/>
                <a:sym typeface="Barlow Semi Condensed"/>
              </a:rPr>
              <a:t>des comportements répétitifs et des intérêts restreints</a:t>
            </a:r>
            <a:r>
              <a:rPr lang="fr-FR" sz="1600" dirty="0">
                <a:solidFill>
                  <a:schemeClr val="dk2"/>
                </a:solidFill>
                <a:latin typeface="Barlow Semi Condensed"/>
                <a:ea typeface="Barlow Semi Condensed"/>
                <a:cs typeface="Barlow Semi Condensed"/>
                <a:sym typeface="Barlow Semi Condensed"/>
              </a:rPr>
              <a:t/>
            </a:r>
            <a:br>
              <a:rPr lang="fr-FR" sz="1600" dirty="0">
                <a:solidFill>
                  <a:schemeClr val="dk2"/>
                </a:solidFill>
                <a:latin typeface="Barlow Semi Condensed"/>
                <a:ea typeface="Barlow Semi Condensed"/>
                <a:cs typeface="Barlow Semi Condensed"/>
                <a:sym typeface="Barlow Semi Condensed"/>
              </a:rPr>
            </a:br>
            <a:endParaRPr sz="1600" dirty="0">
              <a:solidFill>
                <a:schemeClr val="dk2"/>
              </a:solidFill>
              <a:latin typeface="Barlow Semi Condensed"/>
              <a:ea typeface="Barlow Semi Condensed"/>
              <a:cs typeface="Barlow Semi Condensed"/>
              <a:sym typeface="Barlow Semi Condensed Ligh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7"/>
        <p:cNvGrpSpPr/>
        <p:nvPr/>
      </p:nvGrpSpPr>
      <p:grpSpPr>
        <a:xfrm>
          <a:off x="0" y="0"/>
          <a:ext cx="0" cy="0"/>
          <a:chOff x="0" y="0"/>
          <a:chExt cx="0" cy="0"/>
        </a:xfrm>
      </p:grpSpPr>
      <p:sp>
        <p:nvSpPr>
          <p:cNvPr id="2028" name="Google Shape;2028;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029" name="Google Shape;2029;p38"/>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solidFill>
                  <a:schemeClr val="accent5"/>
                </a:solidFill>
              </a:rPr>
              <a:t>2</a:t>
            </a:r>
            <a:r>
              <a:rPr lang="en" sz="2500" dirty="0" smtClean="0">
                <a:solidFill>
                  <a:schemeClr val="accent5"/>
                </a:solidFill>
              </a:rPr>
              <a:t>.2 Problématique</a:t>
            </a:r>
            <a:endParaRPr sz="2500" dirty="0">
              <a:solidFill>
                <a:schemeClr val="accent5"/>
              </a:solidFill>
            </a:endParaRPr>
          </a:p>
        </p:txBody>
      </p:sp>
      <p:sp>
        <p:nvSpPr>
          <p:cNvPr id="2030" name="Google Shape;2030;p38"/>
          <p:cNvSpPr/>
          <p:nvPr/>
        </p:nvSpPr>
        <p:spPr>
          <a:xfrm>
            <a:off x="4665800"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1" name="Google Shape;2031;p38"/>
          <p:cNvSpPr/>
          <p:nvPr/>
        </p:nvSpPr>
        <p:spPr>
          <a:xfrm>
            <a:off x="4850900"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2" name="Google Shape;2032;p38"/>
          <p:cNvSpPr/>
          <p:nvPr/>
        </p:nvSpPr>
        <p:spPr>
          <a:xfrm>
            <a:off x="1802225"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3" name="Google Shape;2033;p38"/>
          <p:cNvSpPr/>
          <p:nvPr/>
        </p:nvSpPr>
        <p:spPr>
          <a:xfrm>
            <a:off x="1987325"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034" name="Google Shape;2034;p38"/>
          <p:cNvSpPr txBox="1">
            <a:spLocks noGrp="1"/>
          </p:cNvSpPr>
          <p:nvPr>
            <p:ph type="subTitle" idx="1"/>
          </p:nvPr>
        </p:nvSpPr>
        <p:spPr>
          <a:xfrm>
            <a:off x="2093976" y="2532888"/>
            <a:ext cx="208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De multiple facteurs qui affectent la prédiction des cas positifs et négatifs</a:t>
            </a:r>
          </a:p>
        </p:txBody>
      </p:sp>
      <p:sp>
        <p:nvSpPr>
          <p:cNvPr id="2035" name="Google Shape;2035;p38"/>
          <p:cNvSpPr txBox="1">
            <a:spLocks noGrp="1"/>
          </p:cNvSpPr>
          <p:nvPr>
            <p:ph type="subTitle" idx="4294967295"/>
          </p:nvPr>
        </p:nvSpPr>
        <p:spPr>
          <a:xfrm>
            <a:off x="4960698" y="2167105"/>
            <a:ext cx="2084700"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t>Corrélation</a:t>
            </a:r>
            <a:endParaRPr sz="1800" dirty="0"/>
          </a:p>
        </p:txBody>
      </p:sp>
      <p:sp>
        <p:nvSpPr>
          <p:cNvPr id="2036" name="Google Shape;2036;p38"/>
          <p:cNvSpPr txBox="1">
            <a:spLocks noGrp="1"/>
          </p:cNvSpPr>
          <p:nvPr>
            <p:ph type="subTitle" idx="1"/>
          </p:nvPr>
        </p:nvSpPr>
        <p:spPr>
          <a:xfrm>
            <a:off x="1987325" y="2183838"/>
            <a:ext cx="2321098" cy="310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fr-FR" sz="1800" dirty="0">
                <a:solidFill>
                  <a:srgbClr val="000000"/>
                </a:solidFill>
                <a:latin typeface="Arial"/>
                <a:ea typeface="Arial"/>
                <a:cs typeface="Arial"/>
              </a:rPr>
              <a:t>D</a:t>
            </a:r>
            <a:r>
              <a:rPr lang="en" sz="1800" dirty="0">
                <a:solidFill>
                  <a:srgbClr val="000000"/>
                </a:solidFill>
                <a:latin typeface="Arial"/>
                <a:ea typeface="Arial"/>
                <a:cs typeface="Arial"/>
              </a:rPr>
              <a:t>iversité de facteurs</a:t>
            </a:r>
            <a:endParaRPr sz="1800" dirty="0">
              <a:solidFill>
                <a:srgbClr val="000000"/>
              </a:solidFill>
              <a:latin typeface="Arial"/>
              <a:ea typeface="Arial"/>
              <a:cs typeface="Arial"/>
            </a:endParaRPr>
          </a:p>
        </p:txBody>
      </p:sp>
      <p:sp>
        <p:nvSpPr>
          <p:cNvPr id="2037" name="Google Shape;2037;p38"/>
          <p:cNvSpPr txBox="1">
            <a:spLocks noGrp="1"/>
          </p:cNvSpPr>
          <p:nvPr>
            <p:ph type="title" idx="4294967295"/>
          </p:nvPr>
        </p:nvSpPr>
        <p:spPr>
          <a:xfrm>
            <a:off x="2779026" y="1627657"/>
            <a:ext cx="7224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01</a:t>
            </a:r>
            <a:endParaRPr dirty="0">
              <a:solidFill>
                <a:schemeClr val="accent1"/>
              </a:solidFill>
            </a:endParaRPr>
          </a:p>
        </p:txBody>
      </p:sp>
      <p:sp>
        <p:nvSpPr>
          <p:cNvPr id="2038" name="Google Shape;2038;p38"/>
          <p:cNvSpPr txBox="1">
            <a:spLocks noGrp="1"/>
          </p:cNvSpPr>
          <p:nvPr>
            <p:ph type="title" idx="4294967295"/>
          </p:nvPr>
        </p:nvSpPr>
        <p:spPr>
          <a:xfrm>
            <a:off x="5641848" y="1627632"/>
            <a:ext cx="7224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rPr>
              <a:t>02</a:t>
            </a:r>
            <a:endParaRPr dirty="0">
              <a:solidFill>
                <a:schemeClr val="accent1"/>
              </a:solidFill>
            </a:endParaRPr>
          </a:p>
        </p:txBody>
      </p:sp>
      <p:sp>
        <p:nvSpPr>
          <p:cNvPr id="2039" name="Google Shape;2039;p38"/>
          <p:cNvSpPr txBox="1">
            <a:spLocks noGrp="1"/>
          </p:cNvSpPr>
          <p:nvPr>
            <p:ph type="subTitle" idx="1"/>
          </p:nvPr>
        </p:nvSpPr>
        <p:spPr>
          <a:xfrm>
            <a:off x="4961451" y="2532888"/>
            <a:ext cx="208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Due à la variété des facteurs, </a:t>
            </a:r>
            <a:r>
              <a:rPr lang="fr-FR" dirty="0" smtClean="0"/>
              <a:t>il est difficile de déterminer les plus importantes</a:t>
            </a:r>
            <a:r>
              <a:rPr lang="en" dirty="0" smtClean="0"/>
              <a:t>.</a:t>
            </a:r>
            <a:endParaRPr dirty="0">
              <a:latin typeface="Barlow Semi Condensed"/>
              <a:ea typeface="Barlow Semi Condensed"/>
              <a:cs typeface="Barlow Semi Condensed"/>
              <a:sym typeface="Barlow Semi Condense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3"/>
        <p:cNvGrpSpPr/>
        <p:nvPr/>
      </p:nvGrpSpPr>
      <p:grpSpPr>
        <a:xfrm>
          <a:off x="0" y="0"/>
          <a:ext cx="0" cy="0"/>
          <a:chOff x="0" y="0"/>
          <a:chExt cx="0" cy="0"/>
        </a:xfrm>
      </p:grpSpPr>
      <p:sp>
        <p:nvSpPr>
          <p:cNvPr id="2044" name="Google Shape;2044;p39"/>
          <p:cNvSpPr txBox="1">
            <a:spLocks noGrp="1"/>
          </p:cNvSpPr>
          <p:nvPr>
            <p:ph type="title"/>
          </p:nvPr>
        </p:nvSpPr>
        <p:spPr>
          <a:xfrm>
            <a:off x="2184725" y="442350"/>
            <a:ext cx="2661600" cy="5958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5"/>
                </a:solidFill>
              </a:rPr>
              <a:t>2</a:t>
            </a:r>
            <a:r>
              <a:rPr lang="en" dirty="0" smtClean="0">
                <a:solidFill>
                  <a:schemeClr val="accent5"/>
                </a:solidFill>
              </a:rPr>
              <a:t>.3 </a:t>
            </a:r>
            <a:r>
              <a:rPr lang="en" dirty="0" smtClean="0">
                <a:solidFill>
                  <a:schemeClr val="accent5"/>
                </a:solidFill>
              </a:rPr>
              <a:t>Etapes</a:t>
            </a:r>
            <a:endParaRPr dirty="0">
              <a:solidFill>
                <a:schemeClr val="accent5"/>
              </a:solidFill>
            </a:endParaRPr>
          </a:p>
        </p:txBody>
      </p:sp>
      <p:sp>
        <p:nvSpPr>
          <p:cNvPr id="2045" name="Google Shape;2045;p39"/>
          <p:cNvSpPr txBox="1">
            <a:spLocks noGrp="1"/>
          </p:cNvSpPr>
          <p:nvPr>
            <p:ph type="subTitle" idx="1"/>
          </p:nvPr>
        </p:nvSpPr>
        <p:spPr>
          <a:xfrm>
            <a:off x="5948891" y="1424476"/>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t>Prédiction</a:t>
            </a:r>
            <a:endParaRPr dirty="0"/>
          </a:p>
        </p:txBody>
      </p:sp>
      <p:sp>
        <p:nvSpPr>
          <p:cNvPr id="2046" name="Google Shape;2046;p39"/>
          <p:cNvSpPr txBox="1">
            <a:spLocks noGrp="1"/>
          </p:cNvSpPr>
          <p:nvPr>
            <p:ph type="subTitle" idx="2"/>
          </p:nvPr>
        </p:nvSpPr>
        <p:spPr>
          <a:xfrm>
            <a:off x="5948891" y="1874034"/>
            <a:ext cx="1945200" cy="120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smtClean="0"/>
              <a:t>Tester plusieurs algorithmes de prédicion. </a:t>
            </a:r>
            <a:endParaRPr dirty="0">
              <a:latin typeface="Barlow Semi Condensed"/>
              <a:ea typeface="Barlow Semi Condensed"/>
              <a:cs typeface="Barlow Semi Condensed"/>
              <a:sym typeface="Barlow Semi Condensed"/>
            </a:endParaRPr>
          </a:p>
        </p:txBody>
      </p:sp>
      <p:sp>
        <p:nvSpPr>
          <p:cNvPr id="2047" name="Google Shape;2047;p39"/>
          <p:cNvSpPr txBox="1">
            <a:spLocks noGrp="1"/>
          </p:cNvSpPr>
          <p:nvPr>
            <p:ph type="subTitle" idx="3"/>
          </p:nvPr>
        </p:nvSpPr>
        <p:spPr>
          <a:xfrm>
            <a:off x="1901984" y="1278631"/>
            <a:ext cx="3004124"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smtClean="0"/>
              <a:t>Traitement des données (preprocessing)</a:t>
            </a:r>
            <a:endParaRPr sz="1600" dirty="0"/>
          </a:p>
        </p:txBody>
      </p:sp>
      <p:sp>
        <p:nvSpPr>
          <p:cNvPr id="2048" name="Google Shape;2048;p39"/>
          <p:cNvSpPr txBox="1">
            <a:spLocks noGrp="1"/>
          </p:cNvSpPr>
          <p:nvPr>
            <p:ph type="subTitle" idx="4"/>
          </p:nvPr>
        </p:nvSpPr>
        <p:spPr>
          <a:xfrm>
            <a:off x="2041014" y="1894113"/>
            <a:ext cx="2301900" cy="107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smtClean="0"/>
              <a:t>Déterminer les plus importantes variables qui influencent la prédiction.</a:t>
            </a:r>
            <a:endParaRPr dirty="0">
              <a:latin typeface="Barlow Semi Condensed"/>
              <a:ea typeface="Barlow Semi Condensed"/>
              <a:cs typeface="Barlow Semi Condensed"/>
              <a:sym typeface="Barlow Semi Condensed"/>
            </a:endParaRPr>
          </a:p>
        </p:txBody>
      </p:sp>
      <p:sp>
        <p:nvSpPr>
          <p:cNvPr id="2049" name="Google Shape;2049;p39"/>
          <p:cNvSpPr txBox="1">
            <a:spLocks noGrp="1"/>
          </p:cNvSpPr>
          <p:nvPr>
            <p:ph type="subTitle" idx="5"/>
          </p:nvPr>
        </p:nvSpPr>
        <p:spPr>
          <a:xfrm>
            <a:off x="4419859" y="3213050"/>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Ensembling</a:t>
            </a:r>
            <a:endParaRPr dirty="0"/>
          </a:p>
        </p:txBody>
      </p:sp>
      <p:sp>
        <p:nvSpPr>
          <p:cNvPr id="2050" name="Google Shape;2050;p39"/>
          <p:cNvSpPr txBox="1">
            <a:spLocks noGrp="1"/>
          </p:cNvSpPr>
          <p:nvPr>
            <p:ph type="subTitle" idx="6"/>
          </p:nvPr>
        </p:nvSpPr>
        <p:spPr>
          <a:xfrm>
            <a:off x="4419863" y="3606250"/>
            <a:ext cx="2427300" cy="107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smtClean="0"/>
              <a:t>Combiner les différents algorithmes pour trouver le plus efficace.</a:t>
            </a:r>
            <a:endParaRPr dirty="0">
              <a:latin typeface="Barlow Semi Condensed"/>
              <a:ea typeface="Barlow Semi Condensed"/>
              <a:cs typeface="Barlow Semi Condensed"/>
              <a:sym typeface="Barlow Semi Condensed"/>
            </a:endParaRPr>
          </a:p>
        </p:txBody>
      </p:sp>
      <p:sp>
        <p:nvSpPr>
          <p:cNvPr id="2051" name="Google Shape;2051;p39"/>
          <p:cNvSpPr txBox="1"/>
          <p:nvPr/>
        </p:nvSpPr>
        <p:spPr>
          <a:xfrm>
            <a:off x="952152" y="193853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052" name="Google Shape;2052;p39"/>
          <p:cNvSpPr txBox="1"/>
          <p:nvPr/>
        </p:nvSpPr>
        <p:spPr>
          <a:xfrm>
            <a:off x="3240263" y="3541750"/>
            <a:ext cx="1179600" cy="1208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053" name="Google Shape;2053;p39"/>
          <p:cNvSpPr txBox="1"/>
          <p:nvPr/>
        </p:nvSpPr>
        <p:spPr>
          <a:xfrm>
            <a:off x="4710329" y="1919909"/>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02</a:t>
            </a:r>
            <a:endParaRPr sz="7200" dirty="0">
              <a:solidFill>
                <a:schemeClr val="accent1"/>
              </a:solidFill>
              <a:latin typeface="Fjalla One"/>
              <a:ea typeface="Fjalla One"/>
              <a:cs typeface="Fjalla One"/>
              <a:sym typeface="Fjalla One"/>
            </a:endParaRPr>
          </a:p>
        </p:txBody>
      </p:sp>
      <p:sp>
        <p:nvSpPr>
          <p:cNvPr id="2054" name="Google Shape;2054;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7</a:t>
            </a:fld>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0"/>
        <p:cNvGrpSpPr/>
        <p:nvPr/>
      </p:nvGrpSpPr>
      <p:grpSpPr>
        <a:xfrm>
          <a:off x="0" y="0"/>
          <a:ext cx="0" cy="0"/>
          <a:chOff x="0" y="0"/>
          <a:chExt cx="0" cy="0"/>
        </a:xfrm>
      </p:grpSpPr>
      <p:sp>
        <p:nvSpPr>
          <p:cNvPr id="2081" name="Google Shape;2081;p43"/>
          <p:cNvSpPr txBox="1">
            <a:spLocks noGrp="1"/>
          </p:cNvSpPr>
          <p:nvPr>
            <p:ph type="title"/>
          </p:nvPr>
        </p:nvSpPr>
        <p:spPr>
          <a:xfrm>
            <a:off x="2281935" y="420767"/>
            <a:ext cx="5730788"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smtClean="0">
                <a:solidFill>
                  <a:schemeClr val="accent5"/>
                </a:solidFill>
              </a:rPr>
              <a:t>2.4 </a:t>
            </a:r>
            <a:r>
              <a:rPr lang="en" dirty="0">
                <a:solidFill>
                  <a:schemeClr val="accent5"/>
                </a:solidFill>
              </a:rPr>
              <a:t>Processus du machine learning</a:t>
            </a:r>
            <a:endParaRPr dirty="0">
              <a:solidFill>
                <a:schemeClr val="accent5"/>
              </a:solidFill>
            </a:endParaRPr>
          </a:p>
        </p:txBody>
      </p:sp>
      <p:sp>
        <p:nvSpPr>
          <p:cNvPr id="2082" name="Google Shape;2082;p43"/>
          <p:cNvSpPr txBox="1"/>
          <p:nvPr/>
        </p:nvSpPr>
        <p:spPr>
          <a:xfrm>
            <a:off x="134538" y="1717749"/>
            <a:ext cx="1746900" cy="46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fr-FR" sz="1600" dirty="0" smtClean="0">
                <a:solidFill>
                  <a:schemeClr val="dk2"/>
                </a:solidFill>
                <a:latin typeface="Barlow Semi Condensed"/>
                <a:ea typeface="Barlow Semi Condensed"/>
                <a:cs typeface="Barlow Semi Condensed"/>
                <a:sym typeface="Barlow Semi Condensed"/>
              </a:rPr>
              <a:t>Collection des données</a:t>
            </a:r>
            <a:endParaRPr sz="1600" dirty="0">
              <a:solidFill>
                <a:schemeClr val="dk2"/>
              </a:solidFill>
              <a:latin typeface="Barlow Semi Condensed"/>
              <a:ea typeface="Barlow Semi Condensed"/>
              <a:cs typeface="Barlow Semi Condensed"/>
              <a:sym typeface="Barlow Semi Condensed"/>
            </a:endParaRPr>
          </a:p>
        </p:txBody>
      </p:sp>
      <p:sp>
        <p:nvSpPr>
          <p:cNvPr id="2083" name="Google Shape;2083;p43"/>
          <p:cNvSpPr txBox="1"/>
          <p:nvPr/>
        </p:nvSpPr>
        <p:spPr>
          <a:xfrm>
            <a:off x="1214390" y="3252128"/>
            <a:ext cx="1746900" cy="46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dirty="0" smtClean="0">
                <a:solidFill>
                  <a:schemeClr val="dk2"/>
                </a:solidFill>
                <a:latin typeface="Barlow Semi Condensed"/>
                <a:ea typeface="Barlow Semi Condensed"/>
                <a:cs typeface="Barlow Semi Condensed"/>
                <a:sym typeface="Barlow Semi Condensed"/>
              </a:rPr>
              <a:t>Préparation des données</a:t>
            </a:r>
            <a:endParaRPr sz="1600" dirty="0">
              <a:solidFill>
                <a:schemeClr val="dk2"/>
              </a:solidFill>
              <a:latin typeface="Barlow Semi Condensed"/>
              <a:ea typeface="Barlow Semi Condensed"/>
              <a:cs typeface="Barlow Semi Condensed"/>
              <a:sym typeface="Barlow Semi Condensed"/>
            </a:endParaRPr>
          </a:p>
        </p:txBody>
      </p:sp>
      <p:grpSp>
        <p:nvGrpSpPr>
          <p:cNvPr id="2084" name="Google Shape;2084;p43"/>
          <p:cNvGrpSpPr/>
          <p:nvPr/>
        </p:nvGrpSpPr>
        <p:grpSpPr>
          <a:xfrm>
            <a:off x="618332" y="2162642"/>
            <a:ext cx="1960211" cy="1112528"/>
            <a:chOff x="1621724" y="1923511"/>
            <a:chExt cx="2450264" cy="1453715"/>
          </a:xfrm>
        </p:grpSpPr>
        <p:cxnSp>
          <p:nvCxnSpPr>
            <p:cNvPr id="2085" name="Google Shape;2085;p43"/>
            <p:cNvCxnSpPr>
              <a:stCxn id="2086" idx="6"/>
              <a:endCxn id="2087" idx="2"/>
            </p:cNvCxnSpPr>
            <p:nvPr/>
          </p:nvCxnSpPr>
          <p:spPr>
            <a:xfrm rot="10800000" flipH="1">
              <a:off x="2604781" y="2415115"/>
              <a:ext cx="484200" cy="470400"/>
            </a:xfrm>
            <a:prstGeom prst="straightConnector1">
              <a:avLst/>
            </a:prstGeom>
            <a:noFill/>
            <a:ln w="9525" cap="flat" cmpd="sng">
              <a:solidFill>
                <a:srgbClr val="595959"/>
              </a:solidFill>
              <a:prstDash val="solid"/>
              <a:round/>
              <a:headEnd type="none" w="med" len="med"/>
              <a:tailEnd type="none" w="med" len="med"/>
            </a:ln>
          </p:spPr>
        </p:cxnSp>
        <p:cxnSp>
          <p:nvCxnSpPr>
            <p:cNvPr id="2088" name="Google Shape;2088;p43"/>
            <p:cNvCxnSpPr/>
            <p:nvPr/>
          </p:nvCxnSpPr>
          <p:spPr>
            <a:xfrm>
              <a:off x="3579863" y="2904157"/>
              <a:ext cx="0" cy="358200"/>
            </a:xfrm>
            <a:prstGeom prst="straightConnector1">
              <a:avLst/>
            </a:prstGeom>
            <a:noFill/>
            <a:ln w="9525" cap="flat" cmpd="sng">
              <a:solidFill>
                <a:schemeClr val="dk2"/>
              </a:solidFill>
              <a:prstDash val="solid"/>
              <a:round/>
              <a:headEnd type="none" w="med" len="med"/>
              <a:tailEnd type="none" w="med" len="med"/>
            </a:ln>
          </p:spPr>
        </p:cxnSp>
        <p:grpSp>
          <p:nvGrpSpPr>
            <p:cNvPr id="2089" name="Google Shape;2089;p43"/>
            <p:cNvGrpSpPr/>
            <p:nvPr/>
          </p:nvGrpSpPr>
          <p:grpSpPr>
            <a:xfrm>
              <a:off x="3088972" y="1923511"/>
              <a:ext cx="983016" cy="983016"/>
              <a:chOff x="3205878" y="2092855"/>
              <a:chExt cx="810000" cy="810000"/>
            </a:xfrm>
          </p:grpSpPr>
          <p:sp>
            <p:nvSpPr>
              <p:cNvPr id="2087" name="Google Shape;2087;p43"/>
              <p:cNvSpPr/>
              <p:nvPr/>
            </p:nvSpPr>
            <p:spPr>
              <a:xfrm>
                <a:off x="3205878" y="2092855"/>
                <a:ext cx="810000" cy="8100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0" name="Google Shape;2090;p43"/>
              <p:cNvSpPr/>
              <p:nvPr/>
            </p:nvSpPr>
            <p:spPr>
              <a:xfrm>
                <a:off x="3309244" y="2196232"/>
                <a:ext cx="603600" cy="603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091" name="Google Shape;2091;p43"/>
            <p:cNvCxnSpPr>
              <a:stCxn id="2092" idx="0"/>
            </p:cNvCxnSpPr>
            <p:nvPr/>
          </p:nvCxnSpPr>
          <p:spPr>
            <a:xfrm rot="10800000">
              <a:off x="2113474"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093" name="Google Shape;2093;p43"/>
            <p:cNvGrpSpPr/>
            <p:nvPr/>
          </p:nvGrpSpPr>
          <p:grpSpPr>
            <a:xfrm>
              <a:off x="1621724" y="2393805"/>
              <a:ext cx="983056" cy="983421"/>
              <a:chOff x="1708681" y="2480698"/>
              <a:chExt cx="809100" cy="809400"/>
            </a:xfrm>
          </p:grpSpPr>
          <p:sp>
            <p:nvSpPr>
              <p:cNvPr id="2086" name="Google Shape;2086;p43"/>
              <p:cNvSpPr/>
              <p:nvPr/>
            </p:nvSpPr>
            <p:spPr>
              <a:xfrm>
                <a:off x="1708681" y="2480698"/>
                <a:ext cx="809100" cy="8094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2" name="Google Shape;2092;p43"/>
              <p:cNvSpPr/>
              <p:nvPr/>
            </p:nvSpPr>
            <p:spPr>
              <a:xfrm>
                <a:off x="1812063" y="2584091"/>
                <a:ext cx="602700" cy="6027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94" name="Google Shape;2094;p43"/>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095;p43"/>
            <p:cNvSpPr/>
            <p:nvPr/>
          </p:nvSpPr>
          <p:spPr>
            <a:xfrm>
              <a:off x="3539430" y="3262372"/>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96" name="Google Shape;2096;p43"/>
          <p:cNvSpPr txBox="1"/>
          <p:nvPr/>
        </p:nvSpPr>
        <p:spPr>
          <a:xfrm>
            <a:off x="730785" y="2818458"/>
            <a:ext cx="554400" cy="20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1</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097" name="Google Shape;2097;p43"/>
          <p:cNvSpPr txBox="1"/>
          <p:nvPr/>
        </p:nvSpPr>
        <p:spPr>
          <a:xfrm>
            <a:off x="1884523" y="2419631"/>
            <a:ext cx="554400" cy="20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2</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098" name="Google Shape;2098;p43"/>
          <p:cNvSpPr txBox="1"/>
          <p:nvPr/>
        </p:nvSpPr>
        <p:spPr>
          <a:xfrm>
            <a:off x="3476445" y="4184513"/>
            <a:ext cx="582300" cy="211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3</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099" name="Google Shape;2099;p43"/>
          <p:cNvSpPr txBox="1"/>
          <p:nvPr/>
        </p:nvSpPr>
        <p:spPr>
          <a:xfrm>
            <a:off x="2505796" y="1781854"/>
            <a:ext cx="1746900" cy="46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dirty="0" smtClean="0">
                <a:solidFill>
                  <a:schemeClr val="dk2"/>
                </a:solidFill>
                <a:latin typeface="Barlow Semi Condensed"/>
                <a:ea typeface="Barlow Semi Condensed"/>
                <a:cs typeface="Barlow Semi Condensed"/>
                <a:sym typeface="Barlow Semi Condensed"/>
              </a:rPr>
              <a:t>Choix des modèles </a:t>
            </a:r>
            <a:endParaRPr sz="1600" dirty="0">
              <a:solidFill>
                <a:schemeClr val="dk2"/>
              </a:solidFill>
              <a:latin typeface="Barlow Semi Condensed"/>
              <a:ea typeface="Barlow Semi Condensed"/>
              <a:cs typeface="Barlow Semi Condensed"/>
              <a:sym typeface="Barlow Semi Condensed"/>
            </a:endParaRPr>
          </a:p>
        </p:txBody>
      </p:sp>
      <p:sp>
        <p:nvSpPr>
          <p:cNvPr id="2100" name="Google Shape;2100;p43"/>
          <p:cNvSpPr txBox="1"/>
          <p:nvPr/>
        </p:nvSpPr>
        <p:spPr>
          <a:xfrm>
            <a:off x="3585649" y="3252128"/>
            <a:ext cx="1746900" cy="46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dirty="0" smtClean="0">
                <a:solidFill>
                  <a:schemeClr val="dk2"/>
                </a:solidFill>
                <a:latin typeface="Barlow Semi Condensed"/>
                <a:ea typeface="Barlow Semi Condensed"/>
                <a:cs typeface="Barlow Semi Condensed"/>
                <a:sym typeface="Barlow Semi Condensed"/>
              </a:rPr>
              <a:t>Entraînement </a:t>
            </a:r>
            <a:endParaRPr sz="1600" dirty="0">
              <a:solidFill>
                <a:schemeClr val="dk2"/>
              </a:solidFill>
              <a:latin typeface="Barlow Semi Condensed"/>
              <a:ea typeface="Barlow Semi Condensed"/>
              <a:cs typeface="Barlow Semi Condensed"/>
              <a:sym typeface="Barlow Semi Condensed"/>
            </a:endParaRPr>
          </a:p>
        </p:txBody>
      </p:sp>
      <p:grpSp>
        <p:nvGrpSpPr>
          <p:cNvPr id="2101" name="Google Shape;2101;p43"/>
          <p:cNvGrpSpPr/>
          <p:nvPr/>
        </p:nvGrpSpPr>
        <p:grpSpPr>
          <a:xfrm>
            <a:off x="2989591" y="2162642"/>
            <a:ext cx="1960211" cy="1112528"/>
            <a:chOff x="1621724" y="1923511"/>
            <a:chExt cx="2450264" cy="1453715"/>
          </a:xfrm>
        </p:grpSpPr>
        <p:cxnSp>
          <p:nvCxnSpPr>
            <p:cNvPr id="2102" name="Google Shape;2102;p43"/>
            <p:cNvCxnSpPr>
              <a:stCxn id="2103" idx="6"/>
              <a:endCxn id="2104" idx="2"/>
            </p:cNvCxnSpPr>
            <p:nvPr/>
          </p:nvCxnSpPr>
          <p:spPr>
            <a:xfrm rot="10800000" flipH="1">
              <a:off x="2604781" y="2415115"/>
              <a:ext cx="484200" cy="470400"/>
            </a:xfrm>
            <a:prstGeom prst="straightConnector1">
              <a:avLst/>
            </a:prstGeom>
            <a:noFill/>
            <a:ln w="9525" cap="flat" cmpd="sng">
              <a:solidFill>
                <a:srgbClr val="595959"/>
              </a:solidFill>
              <a:prstDash val="solid"/>
              <a:round/>
              <a:headEnd type="none" w="med" len="med"/>
              <a:tailEnd type="none" w="med" len="med"/>
            </a:ln>
          </p:spPr>
        </p:cxnSp>
        <p:cxnSp>
          <p:nvCxnSpPr>
            <p:cNvPr id="2105" name="Google Shape;2105;p43"/>
            <p:cNvCxnSpPr/>
            <p:nvPr/>
          </p:nvCxnSpPr>
          <p:spPr>
            <a:xfrm>
              <a:off x="3579863" y="2904157"/>
              <a:ext cx="0" cy="358200"/>
            </a:xfrm>
            <a:prstGeom prst="straightConnector1">
              <a:avLst/>
            </a:prstGeom>
            <a:noFill/>
            <a:ln w="9525" cap="flat" cmpd="sng">
              <a:solidFill>
                <a:schemeClr val="dk2"/>
              </a:solidFill>
              <a:prstDash val="solid"/>
              <a:round/>
              <a:headEnd type="none" w="med" len="med"/>
              <a:tailEnd type="none" w="med" len="med"/>
            </a:ln>
          </p:spPr>
        </p:cxnSp>
        <p:grpSp>
          <p:nvGrpSpPr>
            <p:cNvPr id="2106" name="Google Shape;2106;p43"/>
            <p:cNvGrpSpPr/>
            <p:nvPr/>
          </p:nvGrpSpPr>
          <p:grpSpPr>
            <a:xfrm>
              <a:off x="3088972" y="1923511"/>
              <a:ext cx="983016" cy="983016"/>
              <a:chOff x="3205878" y="2092855"/>
              <a:chExt cx="810000" cy="810000"/>
            </a:xfrm>
          </p:grpSpPr>
          <p:sp>
            <p:nvSpPr>
              <p:cNvPr id="2104" name="Google Shape;2104;p43"/>
              <p:cNvSpPr/>
              <p:nvPr/>
            </p:nvSpPr>
            <p:spPr>
              <a:xfrm>
                <a:off x="3205878" y="2092855"/>
                <a:ext cx="810000" cy="8100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7" name="Google Shape;2107;p43"/>
              <p:cNvSpPr/>
              <p:nvPr/>
            </p:nvSpPr>
            <p:spPr>
              <a:xfrm>
                <a:off x="3309244" y="2196232"/>
                <a:ext cx="603600" cy="603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108" name="Google Shape;2108;p43"/>
            <p:cNvCxnSpPr>
              <a:stCxn id="2109" idx="0"/>
            </p:cNvCxnSpPr>
            <p:nvPr/>
          </p:nvCxnSpPr>
          <p:spPr>
            <a:xfrm rot="10800000">
              <a:off x="2113474"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110" name="Google Shape;2110;p43"/>
            <p:cNvGrpSpPr/>
            <p:nvPr/>
          </p:nvGrpSpPr>
          <p:grpSpPr>
            <a:xfrm>
              <a:off x="1621724" y="2393805"/>
              <a:ext cx="983056" cy="983421"/>
              <a:chOff x="1708681" y="2480698"/>
              <a:chExt cx="809100" cy="809400"/>
            </a:xfrm>
          </p:grpSpPr>
          <p:sp>
            <p:nvSpPr>
              <p:cNvPr id="2103" name="Google Shape;2103;p43"/>
              <p:cNvSpPr/>
              <p:nvPr/>
            </p:nvSpPr>
            <p:spPr>
              <a:xfrm>
                <a:off x="1708681" y="2480698"/>
                <a:ext cx="809100" cy="8094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9" name="Google Shape;2109;p43"/>
              <p:cNvSpPr/>
              <p:nvPr/>
            </p:nvSpPr>
            <p:spPr>
              <a:xfrm>
                <a:off x="1812063" y="2584091"/>
                <a:ext cx="602700" cy="6027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11" name="Google Shape;2111;p43"/>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2" name="Google Shape;2112;p43"/>
            <p:cNvSpPr/>
            <p:nvPr/>
          </p:nvSpPr>
          <p:spPr>
            <a:xfrm>
              <a:off x="3539430" y="3262372"/>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13" name="Google Shape;2113;p43"/>
          <p:cNvSpPr txBox="1"/>
          <p:nvPr/>
        </p:nvSpPr>
        <p:spPr>
          <a:xfrm>
            <a:off x="3102044" y="2818458"/>
            <a:ext cx="554400" cy="20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3</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114" name="Google Shape;2114;p43"/>
          <p:cNvSpPr txBox="1"/>
          <p:nvPr/>
        </p:nvSpPr>
        <p:spPr>
          <a:xfrm>
            <a:off x="4255782" y="2419631"/>
            <a:ext cx="554400" cy="20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4</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115" name="Google Shape;2115;p43"/>
          <p:cNvSpPr txBox="1"/>
          <p:nvPr/>
        </p:nvSpPr>
        <p:spPr>
          <a:xfrm>
            <a:off x="4877055" y="1781854"/>
            <a:ext cx="1746900" cy="46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dirty="0">
                <a:solidFill>
                  <a:schemeClr val="dk2"/>
                </a:solidFill>
                <a:latin typeface="Barlow Semi Condensed"/>
                <a:ea typeface="Barlow Semi Condensed"/>
                <a:cs typeface="Barlow Semi Condensed"/>
                <a:sym typeface="Barlow Semi Condensed"/>
              </a:rPr>
              <a:t>Evaluation</a:t>
            </a:r>
            <a:endParaRPr sz="1600" dirty="0">
              <a:solidFill>
                <a:schemeClr val="dk2"/>
              </a:solidFill>
              <a:latin typeface="Barlow Semi Condensed"/>
              <a:ea typeface="Barlow Semi Condensed"/>
              <a:cs typeface="Barlow Semi Condensed"/>
              <a:sym typeface="Barlow Semi Condensed"/>
            </a:endParaRPr>
          </a:p>
        </p:txBody>
      </p:sp>
      <p:sp>
        <p:nvSpPr>
          <p:cNvPr id="2116" name="Google Shape;2116;p43"/>
          <p:cNvSpPr txBox="1"/>
          <p:nvPr/>
        </p:nvSpPr>
        <p:spPr>
          <a:xfrm>
            <a:off x="5956908" y="3252128"/>
            <a:ext cx="1746900" cy="46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fr-FR" sz="1600" dirty="0" smtClean="0">
                <a:solidFill>
                  <a:schemeClr val="dk2"/>
                </a:solidFill>
                <a:latin typeface="Barlow Semi Condensed"/>
                <a:ea typeface="Barlow Semi Condensed"/>
                <a:cs typeface="Barlow Semi Condensed"/>
                <a:sym typeface="Barlow Semi Condensed"/>
              </a:rPr>
              <a:t>Choix du meilleur modèle</a:t>
            </a:r>
            <a:endParaRPr sz="1600" dirty="0">
              <a:solidFill>
                <a:schemeClr val="dk2"/>
              </a:solidFill>
              <a:latin typeface="Barlow Semi Condensed"/>
              <a:ea typeface="Barlow Semi Condensed"/>
              <a:cs typeface="Barlow Semi Condensed"/>
              <a:sym typeface="Barlow Semi Condensed"/>
            </a:endParaRPr>
          </a:p>
        </p:txBody>
      </p:sp>
      <p:grpSp>
        <p:nvGrpSpPr>
          <p:cNvPr id="2117" name="Google Shape;2117;p43"/>
          <p:cNvGrpSpPr/>
          <p:nvPr/>
        </p:nvGrpSpPr>
        <p:grpSpPr>
          <a:xfrm>
            <a:off x="5360850" y="2162642"/>
            <a:ext cx="1960211" cy="1112528"/>
            <a:chOff x="1621724" y="1923511"/>
            <a:chExt cx="2450264" cy="1453715"/>
          </a:xfrm>
        </p:grpSpPr>
        <p:cxnSp>
          <p:nvCxnSpPr>
            <p:cNvPr id="2118" name="Google Shape;2118;p43"/>
            <p:cNvCxnSpPr>
              <a:stCxn id="2119" idx="6"/>
              <a:endCxn id="2120" idx="2"/>
            </p:cNvCxnSpPr>
            <p:nvPr/>
          </p:nvCxnSpPr>
          <p:spPr>
            <a:xfrm rot="10800000" flipH="1">
              <a:off x="2604781" y="2415115"/>
              <a:ext cx="484200" cy="470400"/>
            </a:xfrm>
            <a:prstGeom prst="straightConnector1">
              <a:avLst/>
            </a:prstGeom>
            <a:noFill/>
            <a:ln w="9525" cap="flat" cmpd="sng">
              <a:solidFill>
                <a:srgbClr val="595959"/>
              </a:solidFill>
              <a:prstDash val="solid"/>
              <a:round/>
              <a:headEnd type="none" w="med" len="med"/>
              <a:tailEnd type="none" w="med" len="med"/>
            </a:ln>
          </p:spPr>
        </p:cxnSp>
        <p:cxnSp>
          <p:nvCxnSpPr>
            <p:cNvPr id="2121" name="Google Shape;2121;p43"/>
            <p:cNvCxnSpPr/>
            <p:nvPr/>
          </p:nvCxnSpPr>
          <p:spPr>
            <a:xfrm>
              <a:off x="3579863" y="2904157"/>
              <a:ext cx="0" cy="358200"/>
            </a:xfrm>
            <a:prstGeom prst="straightConnector1">
              <a:avLst/>
            </a:prstGeom>
            <a:noFill/>
            <a:ln w="9525" cap="flat" cmpd="sng">
              <a:solidFill>
                <a:schemeClr val="dk2"/>
              </a:solidFill>
              <a:prstDash val="solid"/>
              <a:round/>
              <a:headEnd type="none" w="med" len="med"/>
              <a:tailEnd type="none" w="med" len="med"/>
            </a:ln>
          </p:spPr>
        </p:cxnSp>
        <p:grpSp>
          <p:nvGrpSpPr>
            <p:cNvPr id="2122" name="Google Shape;2122;p43"/>
            <p:cNvGrpSpPr/>
            <p:nvPr/>
          </p:nvGrpSpPr>
          <p:grpSpPr>
            <a:xfrm>
              <a:off x="3088972" y="1923511"/>
              <a:ext cx="983016" cy="983016"/>
              <a:chOff x="3205878" y="2092855"/>
              <a:chExt cx="810000" cy="810000"/>
            </a:xfrm>
          </p:grpSpPr>
          <p:sp>
            <p:nvSpPr>
              <p:cNvPr id="2120" name="Google Shape;2120;p43"/>
              <p:cNvSpPr/>
              <p:nvPr/>
            </p:nvSpPr>
            <p:spPr>
              <a:xfrm>
                <a:off x="3205878" y="2092855"/>
                <a:ext cx="810000" cy="8100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3" name="Google Shape;2123;p43"/>
              <p:cNvSpPr/>
              <p:nvPr/>
            </p:nvSpPr>
            <p:spPr>
              <a:xfrm>
                <a:off x="3309244" y="2196232"/>
                <a:ext cx="603600" cy="6036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124" name="Google Shape;2124;p43"/>
            <p:cNvCxnSpPr>
              <a:stCxn id="2125" idx="0"/>
            </p:cNvCxnSpPr>
            <p:nvPr/>
          </p:nvCxnSpPr>
          <p:spPr>
            <a:xfrm rot="10800000">
              <a:off x="2113474"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126" name="Google Shape;2126;p43"/>
            <p:cNvGrpSpPr/>
            <p:nvPr/>
          </p:nvGrpSpPr>
          <p:grpSpPr>
            <a:xfrm>
              <a:off x="1621724" y="2393805"/>
              <a:ext cx="983056" cy="983421"/>
              <a:chOff x="1708681" y="2480698"/>
              <a:chExt cx="809100" cy="809400"/>
            </a:xfrm>
          </p:grpSpPr>
          <p:sp>
            <p:nvSpPr>
              <p:cNvPr id="2119" name="Google Shape;2119;p43"/>
              <p:cNvSpPr/>
              <p:nvPr/>
            </p:nvSpPr>
            <p:spPr>
              <a:xfrm>
                <a:off x="1708681" y="2480698"/>
                <a:ext cx="809100" cy="8094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5" name="Google Shape;2125;p43"/>
              <p:cNvSpPr/>
              <p:nvPr/>
            </p:nvSpPr>
            <p:spPr>
              <a:xfrm>
                <a:off x="1812063" y="2584091"/>
                <a:ext cx="602700" cy="6027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27" name="Google Shape;2127;p43"/>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8" name="Google Shape;2128;p43"/>
            <p:cNvSpPr/>
            <p:nvPr/>
          </p:nvSpPr>
          <p:spPr>
            <a:xfrm>
              <a:off x="3539430" y="3262372"/>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29" name="Google Shape;2129;p43"/>
          <p:cNvSpPr txBox="1"/>
          <p:nvPr/>
        </p:nvSpPr>
        <p:spPr>
          <a:xfrm>
            <a:off x="5473303" y="2818458"/>
            <a:ext cx="554400" cy="20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5</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130" name="Google Shape;2130;p43"/>
          <p:cNvSpPr txBox="1"/>
          <p:nvPr/>
        </p:nvSpPr>
        <p:spPr>
          <a:xfrm>
            <a:off x="6627041" y="2419631"/>
            <a:ext cx="554400" cy="20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6</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131" name="Google Shape;2131;p43"/>
          <p:cNvSpPr txBox="1"/>
          <p:nvPr/>
        </p:nvSpPr>
        <p:spPr>
          <a:xfrm>
            <a:off x="7204966" y="1777804"/>
            <a:ext cx="1804800" cy="474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dirty="0" smtClean="0">
                <a:solidFill>
                  <a:schemeClr val="dk2"/>
                </a:solidFill>
                <a:latin typeface="Barlow Semi Condensed"/>
                <a:ea typeface="Barlow Semi Condensed"/>
                <a:cs typeface="Barlow Semi Condensed"/>
                <a:sym typeface="Barlow Semi Condensed"/>
              </a:rPr>
              <a:t>Prédiction</a:t>
            </a:r>
            <a:endParaRPr sz="1600" dirty="0">
              <a:solidFill>
                <a:schemeClr val="dk2"/>
              </a:solidFill>
              <a:latin typeface="Barlow Semi Condensed"/>
              <a:ea typeface="Barlow Semi Condensed"/>
              <a:cs typeface="Barlow Semi Condensed"/>
              <a:sym typeface="Barlow Semi Condensed"/>
            </a:endParaRPr>
          </a:p>
        </p:txBody>
      </p:sp>
      <p:sp>
        <p:nvSpPr>
          <p:cNvPr id="2132" name="Google Shape;2132;p43"/>
          <p:cNvSpPr txBox="1"/>
          <p:nvPr/>
        </p:nvSpPr>
        <p:spPr>
          <a:xfrm>
            <a:off x="7820724" y="2836456"/>
            <a:ext cx="573300" cy="211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1</a:t>
            </a:r>
            <a:endParaRPr sz="1800" dirty="0">
              <a:solidFill>
                <a:schemeClr val="lt1"/>
              </a:solidFill>
              <a:latin typeface="Barlow Semi Condensed Medium"/>
              <a:ea typeface="Barlow Semi Condensed Medium"/>
              <a:cs typeface="Barlow Semi Condensed Medium"/>
              <a:sym typeface="Barlow Semi Condensed Medium"/>
            </a:endParaRPr>
          </a:p>
        </p:txBody>
      </p:sp>
      <p:grpSp>
        <p:nvGrpSpPr>
          <p:cNvPr id="2133" name="Google Shape;2133;p43"/>
          <p:cNvGrpSpPr/>
          <p:nvPr/>
        </p:nvGrpSpPr>
        <p:grpSpPr>
          <a:xfrm>
            <a:off x="7704404" y="2312122"/>
            <a:ext cx="812496" cy="989017"/>
            <a:chOff x="1621724" y="2106975"/>
            <a:chExt cx="983056" cy="1270251"/>
          </a:xfrm>
        </p:grpSpPr>
        <p:cxnSp>
          <p:nvCxnSpPr>
            <p:cNvPr id="2134" name="Google Shape;2134;p43"/>
            <p:cNvCxnSpPr>
              <a:stCxn id="2135" idx="0"/>
            </p:cNvCxnSpPr>
            <p:nvPr/>
          </p:nvCxnSpPr>
          <p:spPr>
            <a:xfrm rot="10800000">
              <a:off x="2113474"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136" name="Google Shape;2136;p43"/>
            <p:cNvGrpSpPr/>
            <p:nvPr/>
          </p:nvGrpSpPr>
          <p:grpSpPr>
            <a:xfrm>
              <a:off x="1621724" y="2393805"/>
              <a:ext cx="983056" cy="983421"/>
              <a:chOff x="1708681" y="2480698"/>
              <a:chExt cx="809100" cy="809400"/>
            </a:xfrm>
          </p:grpSpPr>
          <p:sp>
            <p:nvSpPr>
              <p:cNvPr id="2137" name="Google Shape;2137;p43"/>
              <p:cNvSpPr/>
              <p:nvPr/>
            </p:nvSpPr>
            <p:spPr>
              <a:xfrm>
                <a:off x="1708681" y="2480698"/>
                <a:ext cx="809100" cy="8094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5" name="Google Shape;2135;p43"/>
              <p:cNvSpPr/>
              <p:nvPr/>
            </p:nvSpPr>
            <p:spPr>
              <a:xfrm>
                <a:off x="1812063" y="2584091"/>
                <a:ext cx="602700" cy="6027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38" name="Google Shape;2138;p43"/>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139" name="Google Shape;2139;p43"/>
          <p:cNvCxnSpPr>
            <a:stCxn id="2087" idx="6"/>
            <a:endCxn id="2103" idx="2"/>
          </p:cNvCxnSpPr>
          <p:nvPr/>
        </p:nvCxnSpPr>
        <p:spPr>
          <a:xfrm>
            <a:off x="2578543" y="2538793"/>
            <a:ext cx="411000" cy="360000"/>
          </a:xfrm>
          <a:prstGeom prst="straightConnector1">
            <a:avLst/>
          </a:prstGeom>
          <a:noFill/>
          <a:ln w="9525" cap="flat" cmpd="sng">
            <a:solidFill>
              <a:schemeClr val="dk2"/>
            </a:solidFill>
            <a:prstDash val="solid"/>
            <a:round/>
            <a:headEnd type="none" w="med" len="med"/>
            <a:tailEnd type="none" w="med" len="med"/>
          </a:ln>
        </p:spPr>
      </p:cxnSp>
      <p:cxnSp>
        <p:nvCxnSpPr>
          <p:cNvPr id="2140" name="Google Shape;2140;p43"/>
          <p:cNvCxnSpPr>
            <a:stCxn id="2104" idx="6"/>
            <a:endCxn id="2119" idx="2"/>
          </p:cNvCxnSpPr>
          <p:nvPr/>
        </p:nvCxnSpPr>
        <p:spPr>
          <a:xfrm>
            <a:off x="4949802" y="2538793"/>
            <a:ext cx="411000" cy="360000"/>
          </a:xfrm>
          <a:prstGeom prst="straightConnector1">
            <a:avLst/>
          </a:prstGeom>
          <a:noFill/>
          <a:ln w="9525" cap="flat" cmpd="sng">
            <a:solidFill>
              <a:schemeClr val="dk2"/>
            </a:solidFill>
            <a:prstDash val="solid"/>
            <a:round/>
            <a:headEnd type="none" w="med" len="med"/>
            <a:tailEnd type="none" w="med" len="med"/>
          </a:ln>
        </p:spPr>
      </p:cxnSp>
      <p:cxnSp>
        <p:nvCxnSpPr>
          <p:cNvPr id="2141" name="Google Shape;2141;p43"/>
          <p:cNvCxnSpPr>
            <a:stCxn id="2120" idx="6"/>
            <a:endCxn id="2137" idx="2"/>
          </p:cNvCxnSpPr>
          <p:nvPr/>
        </p:nvCxnSpPr>
        <p:spPr>
          <a:xfrm>
            <a:off x="7321061" y="2538793"/>
            <a:ext cx="383400" cy="379500"/>
          </a:xfrm>
          <a:prstGeom prst="straightConnector1">
            <a:avLst/>
          </a:prstGeom>
          <a:noFill/>
          <a:ln w="9525" cap="flat" cmpd="sng">
            <a:solidFill>
              <a:schemeClr val="dk2"/>
            </a:solidFill>
            <a:prstDash val="solid"/>
            <a:round/>
            <a:headEnd type="none" w="med" len="med"/>
            <a:tailEnd type="none" w="med" len="med"/>
          </a:ln>
        </p:spPr>
      </p:cxnSp>
      <p:sp>
        <p:nvSpPr>
          <p:cNvPr id="2142" name="Google Shape;2142;p43"/>
          <p:cNvSpPr txBox="1"/>
          <p:nvPr/>
        </p:nvSpPr>
        <p:spPr>
          <a:xfrm>
            <a:off x="7836725" y="2840545"/>
            <a:ext cx="554400" cy="20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7</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143" name="Google Shape;2143;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0"/>
        <p:cNvGrpSpPr/>
        <p:nvPr/>
      </p:nvGrpSpPr>
      <p:grpSpPr>
        <a:xfrm>
          <a:off x="0" y="0"/>
          <a:ext cx="0" cy="0"/>
          <a:chOff x="0" y="0"/>
          <a:chExt cx="0" cy="0"/>
        </a:xfrm>
      </p:grpSpPr>
      <p:sp>
        <p:nvSpPr>
          <p:cNvPr id="2251" name="Google Shape;2251;p54"/>
          <p:cNvSpPr txBox="1">
            <a:spLocks noGrp="1"/>
          </p:cNvSpPr>
          <p:nvPr>
            <p:ph type="title"/>
          </p:nvPr>
        </p:nvSpPr>
        <p:spPr>
          <a:xfrm>
            <a:off x="2480950" y="1620750"/>
            <a:ext cx="4293900" cy="1902000"/>
          </a:xfrm>
          <a:prstGeom prst="rect">
            <a:avLst/>
          </a:prstGeom>
        </p:spPr>
        <p:txBody>
          <a:bodyPr spcFirstLastPara="1" wrap="square" lIns="91425" tIns="91425" rIns="91425" bIns="91425" anchor="ctr" anchorCtr="0">
            <a:noAutofit/>
          </a:bodyPr>
          <a:lstStyle/>
          <a:p>
            <a:pPr lvl="0"/>
            <a:r>
              <a:rPr lang="fr-FR" sz="6000" dirty="0" smtClean="0"/>
              <a:t>R</a:t>
            </a:r>
            <a:r>
              <a:rPr lang="en" sz="6000" dirty="0"/>
              <a:t>é</a:t>
            </a:r>
            <a:r>
              <a:rPr lang="en" sz="6000" dirty="0" smtClean="0"/>
              <a:t>alisation du projet</a:t>
            </a:r>
            <a:endParaRPr sz="6000" dirty="0"/>
          </a:p>
        </p:txBody>
      </p:sp>
      <p:sp>
        <p:nvSpPr>
          <p:cNvPr id="2252" name="Google Shape;2252;p5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574</Words>
  <Application>Microsoft Office PowerPoint</Application>
  <PresentationFormat>On-screen Show (16:9)</PresentationFormat>
  <Paragraphs>159</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Wingdings</vt:lpstr>
      <vt:lpstr>Fjalla One</vt:lpstr>
      <vt:lpstr>Barlow Semi Condensed SemiBold</vt:lpstr>
      <vt:lpstr>Roboto Condensed Light</vt:lpstr>
      <vt:lpstr>Barlow Semi Condensed Medium</vt:lpstr>
      <vt:lpstr>Barlow Semi Condensed</vt:lpstr>
      <vt:lpstr>Barlow Semi Condensed Light</vt:lpstr>
      <vt:lpstr>Technology Consulting by Slidesgo</vt:lpstr>
      <vt:lpstr> Prédiction de l’autisme</vt:lpstr>
      <vt:lpstr>PLAN</vt:lpstr>
      <vt:lpstr>Introduction</vt:lpstr>
      <vt:lpstr>Présentationdu projet </vt:lpstr>
      <vt:lpstr>2.1 Contexte du projet</vt:lpstr>
      <vt:lpstr>2.2 Problématique</vt:lpstr>
      <vt:lpstr>2.3 Etapes</vt:lpstr>
      <vt:lpstr>2.4 Processus du machine learning</vt:lpstr>
      <vt:lpstr>Réalisation du projet</vt:lpstr>
      <vt:lpstr> 3.1 Algorithmes utilisés</vt:lpstr>
      <vt:lpstr>3.2 Description des données</vt:lpstr>
      <vt:lpstr>3.3 Visualisation des données</vt:lpstr>
      <vt:lpstr>3.4Suppression des variables contenant NA</vt:lpstr>
      <vt:lpstr>3.5 Numérisation et Sélection des données</vt:lpstr>
      <vt:lpstr>3.6 L’importance des variables</vt:lpstr>
      <vt:lpstr>Logistic Regression</vt:lpstr>
      <vt:lpstr>SVM Linear</vt:lpstr>
      <vt:lpstr>Bagging</vt:lpstr>
      <vt:lpstr>Boosting</vt:lpstr>
      <vt:lpstr>Stacking</vt:lpstr>
      <vt:lpstr>Démonstration du projet</vt:lpstr>
      <vt:lpstr>Conclusion</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Autism Prediction</dc:title>
  <dc:creator>hp</dc:creator>
  <cp:lastModifiedBy>hp</cp:lastModifiedBy>
  <cp:revision>26</cp:revision>
  <dcterms:modified xsi:type="dcterms:W3CDTF">2023-01-16T18:33:50Z</dcterms:modified>
</cp:coreProperties>
</file>