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947" y="3124999"/>
            <a:ext cx="4744024" cy="1708642"/>
          </a:xfrm>
        </p:spPr>
        <p:txBody>
          <a:bodyPr>
            <a:normAutofit/>
          </a:bodyPr>
          <a:lstStyle/>
          <a:p>
            <a:r>
              <a:rPr lang="en-GB" sz="2800" b="1" i="1" dirty="0">
                <a:solidFill>
                  <a:srgbClr val="FF0000"/>
                </a:solidFill>
                <a:latin typeface="Segoe UI Variable Display Semil" pitchFamily="2" charset="0"/>
              </a:rPr>
              <a:t>Reviews Analysis</a:t>
            </a:r>
          </a:p>
        </p:txBody>
      </p:sp>
      <p:pic>
        <p:nvPicPr>
          <p:cNvPr id="5" name="Content Placeholder 4" descr="A black background with blue text and red wing&#10;&#10;Description automatically generated">
            <a:extLst>
              <a:ext uri="{FF2B5EF4-FFF2-40B4-BE49-F238E27FC236}">
                <a16:creationId xmlns:a16="http://schemas.microsoft.com/office/drawing/2014/main" id="{80613DD8-F831-7D59-B063-6B7E85408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71" b="32010"/>
          <a:stretch/>
        </p:blipFill>
        <p:spPr>
          <a:xfrm>
            <a:off x="2132505" y="1720357"/>
            <a:ext cx="7926990" cy="170864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66FC3F-494F-C6CA-BD9B-F31C679C92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D50080-BBD7-D531-2330-0CB8D3106B45}"/>
              </a:ext>
            </a:extLst>
          </p:cNvPr>
          <p:cNvSpPr/>
          <p:nvPr/>
        </p:nvSpPr>
        <p:spPr>
          <a:xfrm>
            <a:off x="40558" y="43693"/>
            <a:ext cx="12110884" cy="6770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C6C873-5D13-90C6-C1DF-2E51CC18C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33" y="598684"/>
            <a:ext cx="3253155" cy="3132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394203-A462-016C-4739-A8ECD1FBC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08" y="4096477"/>
            <a:ext cx="4633102" cy="2352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5E1375-BF50-D9E7-C724-C6CE2F1D26E4}"/>
              </a:ext>
            </a:extLst>
          </p:cNvPr>
          <p:cNvSpPr txBox="1"/>
          <p:nvPr/>
        </p:nvSpPr>
        <p:spPr>
          <a:xfrm>
            <a:off x="5458248" y="910989"/>
            <a:ext cx="595834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Out of </a:t>
            </a:r>
            <a:r>
              <a:rPr lang="en-PH" sz="17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3,787 reviews</a:t>
            </a:r>
            <a:r>
              <a:rPr lang="en-PH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on </a:t>
            </a:r>
            <a:r>
              <a:rPr lang="en-PH" sz="17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Skytrax</a:t>
            </a:r>
            <a:r>
              <a:rPr lang="en-PH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PH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1,789 are Neutral,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PH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1,143 are Positive, 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PH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855 are Negative</a:t>
            </a:r>
          </a:p>
          <a:p>
            <a:endParaRPr lang="en-PH" sz="1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10 words that appear in the reviews are </a:t>
            </a:r>
            <a:r>
              <a:rPr lang="en-PH" sz="17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Flight, Seat, Service, London, Time, Food, Crew, Hour, Class</a:t>
            </a:r>
            <a:r>
              <a:rPr lang="en-PH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and </a:t>
            </a:r>
            <a:r>
              <a:rPr lang="en-PH" sz="17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7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7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7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PH" sz="17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Key Take Aways</a:t>
            </a:r>
          </a:p>
          <a:p>
            <a:pPr lvl="1"/>
            <a:endParaRPr lang="en-PH" sz="1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PH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than 77% of the reviews are Neutral-Positive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PH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7/10 words are related to in-flight activities</a:t>
            </a:r>
          </a:p>
          <a:p>
            <a:pPr marL="800100" lvl="1" indent="-342900">
              <a:buFont typeface="+mj-lt"/>
              <a:buAutoNum type="arabicPeriod"/>
            </a:pPr>
            <a:endParaRPr lang="en-PH" sz="1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PH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improve customer satisfaction, in-flight services can be a focus such as overall flight experience, seating, general service, food served, crew training and behavior, class and cabin situations.</a:t>
            </a:r>
          </a:p>
          <a:p>
            <a:pPr marL="800100" lvl="1" indent="-342900">
              <a:buFont typeface="+mj-lt"/>
              <a:buAutoNum type="arabicPeriod"/>
            </a:pPr>
            <a:endParaRPr lang="en-PH" sz="1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PH" sz="1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PH" sz="1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PH" sz="17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66FC3F-494F-C6CA-BD9B-F31C679C92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D50080-BBD7-D531-2330-0CB8D3106B45}"/>
              </a:ext>
            </a:extLst>
          </p:cNvPr>
          <p:cNvSpPr/>
          <p:nvPr/>
        </p:nvSpPr>
        <p:spPr>
          <a:xfrm>
            <a:off x="40558" y="43693"/>
            <a:ext cx="12110884" cy="6770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602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104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Segoe UI Variable Display Semil</vt:lpstr>
      <vt:lpstr>Office Theme</vt:lpstr>
      <vt:lpstr>Reviews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Meryem  Pehlivan</cp:lastModifiedBy>
  <cp:revision>4</cp:revision>
  <dcterms:created xsi:type="dcterms:W3CDTF">2022-12-06T11:13:27Z</dcterms:created>
  <dcterms:modified xsi:type="dcterms:W3CDTF">2024-04-23T15:47:48Z</dcterms:modified>
</cp:coreProperties>
</file>