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947" y="3124999"/>
            <a:ext cx="4744024" cy="1708642"/>
          </a:xfrm>
        </p:spPr>
        <p:txBody>
          <a:bodyPr>
            <a:normAutofit/>
          </a:bodyPr>
          <a:lstStyle/>
          <a:p>
            <a:r>
              <a:rPr lang="en-GB" sz="2800" b="1" i="1" dirty="0">
                <a:solidFill>
                  <a:srgbClr val="FF0000"/>
                </a:solidFill>
                <a:latin typeface="Segoe UI Variable Display Semil" pitchFamily="2" charset="0"/>
              </a:rPr>
              <a:t>Predictive Modelling</a:t>
            </a:r>
          </a:p>
        </p:txBody>
      </p:sp>
      <p:pic>
        <p:nvPicPr>
          <p:cNvPr id="5" name="Content Placeholder 4" descr="A black background with blue text and red wing&#10;&#10;Description automatically generated">
            <a:extLst>
              <a:ext uri="{FF2B5EF4-FFF2-40B4-BE49-F238E27FC236}">
                <a16:creationId xmlns:a16="http://schemas.microsoft.com/office/drawing/2014/main" id="{80613DD8-F831-7D59-B063-6B7E85408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71" b="32010"/>
          <a:stretch/>
        </p:blipFill>
        <p:spPr>
          <a:xfrm>
            <a:off x="2132505" y="1720357"/>
            <a:ext cx="7926990" cy="170864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66FC3F-494F-C6CA-BD9B-F31C679C92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D50080-BBD7-D531-2330-0CB8D3106B45}"/>
              </a:ext>
            </a:extLst>
          </p:cNvPr>
          <p:cNvSpPr/>
          <p:nvPr/>
        </p:nvSpPr>
        <p:spPr>
          <a:xfrm>
            <a:off x="40558" y="43693"/>
            <a:ext cx="12110884" cy="6770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5E1375-BF50-D9E7-C724-C6CE2F1D26E4}"/>
              </a:ext>
            </a:extLst>
          </p:cNvPr>
          <p:cNvSpPr txBox="1"/>
          <p:nvPr/>
        </p:nvSpPr>
        <p:spPr>
          <a:xfrm>
            <a:off x="619432" y="429209"/>
            <a:ext cx="70202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Majority of the flight days are Monday, and the minority are Sunday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Significantly large amount of people book their flight as round-trip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 of the booking origins are from 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PH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Features and Correlations: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With highest correlation (0.32), passengers who want preferred seats are positively corelated to passengers who want in-flight meals.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Additionally, passengers who want extra baggage are correlated with passengers who want in-flight meals (0.22) and passengers who want preferred seat (0.21)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the correlations, exploratory data analysis and modelling, in-flight features are significantly important when it comes to booking a flight with British Airways. These features include wanting extra baggage, wanting preferred seat, and wanting in-flight meals.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66FC3F-494F-C6CA-BD9B-F31C679C92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D50080-BBD7-D531-2330-0CB8D3106B45}"/>
              </a:ext>
            </a:extLst>
          </p:cNvPr>
          <p:cNvSpPr/>
          <p:nvPr/>
        </p:nvSpPr>
        <p:spPr>
          <a:xfrm>
            <a:off x="40558" y="43693"/>
            <a:ext cx="12110884" cy="6770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FF61A-601A-1E2D-8021-4E4242C0AB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75"/>
          <a:stretch/>
        </p:blipFill>
        <p:spPr>
          <a:xfrm>
            <a:off x="756151" y="3682183"/>
            <a:ext cx="5998611" cy="3036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0E1E07-B933-05B2-4816-C95AE7052AD3}"/>
              </a:ext>
            </a:extLst>
          </p:cNvPr>
          <p:cNvSpPr txBox="1"/>
          <p:nvPr/>
        </p:nvSpPr>
        <p:spPr>
          <a:xfrm>
            <a:off x="7761379" y="561945"/>
            <a:ext cx="40293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Measures taken prior to Modelling: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Getting dummy variables for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Capping outliers with upper/lower limits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SMOTE to avoid overfitting</a:t>
            </a:r>
          </a:p>
          <a:p>
            <a:endParaRPr lang="en-PH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PH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PH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Forest Evaluation: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Accuracy: 91% , F1-score: 0.91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K-Fold Cross Validation: [0.90, 0.91, 0.91, 0.91, 0.91]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H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model has consistent performance across different subsets of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H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Result: the model is acceptable with high consistent accuracy</a:t>
            </a:r>
          </a:p>
          <a:p>
            <a:endParaRPr lang="en-PH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PH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PH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5F5965-AD70-7096-422E-18221929F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902" y="4313139"/>
            <a:ext cx="4864729" cy="17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2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203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Segoe UI Variable Display Semil</vt:lpstr>
      <vt:lpstr>Office Theme</vt:lpstr>
      <vt:lpstr>Predictive Modelling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Meryem  Pehlivan</cp:lastModifiedBy>
  <cp:revision>5</cp:revision>
  <dcterms:created xsi:type="dcterms:W3CDTF">2022-12-06T11:13:27Z</dcterms:created>
  <dcterms:modified xsi:type="dcterms:W3CDTF">2024-04-29T15:26:35Z</dcterms:modified>
</cp:coreProperties>
</file>