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79" r:id="rId4"/>
    <p:sldId id="284" r:id="rId5"/>
    <p:sldId id="286" r:id="rId6"/>
    <p:sldId id="281" r:id="rId7"/>
    <p:sldId id="287" r:id="rId8"/>
    <p:sldId id="258" r:id="rId9"/>
    <p:sldId id="280" r:id="rId10"/>
  </p:sldIdLst>
  <p:sldSz cx="9144000" cy="6858000" type="screen4x3"/>
  <p:notesSz cx="6858000" cy="9144000"/>
  <p:custDataLst>
    <p:tags r:id="rId12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71135" autoAdjust="0"/>
  </p:normalViewPr>
  <p:slideViewPr>
    <p:cSldViewPr>
      <p:cViewPr>
        <p:scale>
          <a:sx n="100" d="100"/>
          <a:sy n="100" d="100"/>
        </p:scale>
        <p:origin x="-19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082B647-390A-45D3-A2C8-0A229E12B79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6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D6662-1D80-4042-8097-35903A788714}" type="slidenum">
              <a:rPr lang="en-GB" smtClean="0">
                <a:ea typeface="MS PGothic" pitchFamily="34" charset="-128"/>
              </a:rPr>
              <a:pPr/>
              <a:t>1</a:t>
            </a:fld>
            <a:endParaRPr lang="en-GB" smtClean="0">
              <a:ea typeface="MS PGothic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Holding/Welcome Slide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D7CBE-1A81-42CF-9D72-BC8FDA7BC7FD}" type="slidenum">
              <a:rPr lang="en-GB" smtClean="0">
                <a:ea typeface="MS PGothic" pitchFamily="34" charset="-128"/>
              </a:rPr>
              <a:pPr/>
              <a:t>2</a:t>
            </a:fld>
            <a:endParaRPr lang="en-GB" smtClean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D7CBE-1A81-42CF-9D72-BC8FDA7BC7FD}" type="slidenum">
              <a:rPr lang="en-GB" smtClean="0">
                <a:ea typeface="MS PGothic" pitchFamily="34" charset="-128"/>
              </a:rPr>
              <a:pPr/>
              <a:t>3</a:t>
            </a:fld>
            <a:endParaRPr lang="en-GB" smtClean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D7CBE-1A81-42CF-9D72-BC8FDA7BC7FD}" type="slidenum">
              <a:rPr lang="en-GB" smtClean="0">
                <a:ea typeface="MS PGothic" pitchFamily="34" charset="-128"/>
              </a:rPr>
              <a:pPr/>
              <a:t>4</a:t>
            </a:fld>
            <a:endParaRPr lang="en-GB" smtClean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Explain that the ultimate goal is a battle against the other teams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D7CBE-1A81-42CF-9D72-BC8FDA7BC7FD}" type="slidenum">
              <a:rPr lang="en-GB" smtClean="0">
                <a:ea typeface="MS PGothic" pitchFamily="34" charset="-128"/>
              </a:rPr>
              <a:pPr/>
              <a:t>5</a:t>
            </a:fld>
            <a:endParaRPr lang="en-GB" smtClean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Explain that the ultimate goal is a battle against the other teams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D7CBE-1A81-42CF-9D72-BC8FDA7BC7FD}" type="slidenum">
              <a:rPr lang="en-GB" smtClean="0">
                <a:ea typeface="MS PGothic" pitchFamily="34" charset="-128"/>
              </a:rPr>
              <a:pPr/>
              <a:t>6</a:t>
            </a:fld>
            <a:endParaRPr lang="en-GB" smtClean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Basic robots only to ensure a level playing field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They</a:t>
            </a:r>
            <a:r>
              <a:rPr lang="en-GB" baseline="0" dirty="0" smtClean="0"/>
              <a:t> will have to use java as the machines will not have internet connections to utilise any other software</a:t>
            </a:r>
          </a:p>
          <a:p>
            <a:pPr eaLnBrk="1" hangingPunct="1"/>
            <a:endParaRPr lang="en-GB" baseline="0" dirty="0" smtClean="0"/>
          </a:p>
          <a:p>
            <a:pPr eaLnBrk="1" hangingPunct="1"/>
            <a:r>
              <a:rPr lang="en-GB" baseline="0" dirty="0" smtClean="0"/>
              <a:t>Although each person must code, we should encourage this in a positive way, not dictated to the students as some will have limited tech experience, we need to encourage those with limited experience by highlighting this is a safe environment to practice coding and get involved, don’t be afraid to grab that keyboard!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D7CBE-1A81-42CF-9D72-BC8FDA7BC7FD}" type="slidenum">
              <a:rPr lang="en-GB" smtClean="0">
                <a:ea typeface="MS PGothic" pitchFamily="34" charset="-128"/>
              </a:rPr>
              <a:pPr/>
              <a:t>7</a:t>
            </a:fld>
            <a:endParaRPr lang="en-GB" smtClean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Basic robots only to ensure a level playing field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They</a:t>
            </a:r>
            <a:r>
              <a:rPr lang="en-GB" baseline="0" dirty="0" smtClean="0"/>
              <a:t> will have to use java as the machines will not have internet connections to utilise any other software</a:t>
            </a:r>
          </a:p>
          <a:p>
            <a:pPr eaLnBrk="1" hangingPunct="1"/>
            <a:endParaRPr lang="en-GB" baseline="0" dirty="0" smtClean="0"/>
          </a:p>
          <a:p>
            <a:pPr eaLnBrk="1" hangingPunct="1"/>
            <a:r>
              <a:rPr lang="en-GB" baseline="0" dirty="0" smtClean="0"/>
              <a:t>Although each person must code, we should encourage this in a positive way, not dictated to the students as some will have limited tech experience, we need to encourage those with limited experience by highlighting this is a safe environment to practice coding and get involved, don’t be afraid to grab that keyboard!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F2021-F034-4FE5-96D8-64583CCEA006}" type="slidenum">
              <a:rPr lang="en-GB" smtClean="0">
                <a:ea typeface="MS PGothic" pitchFamily="34" charset="-128"/>
              </a:rPr>
              <a:pPr/>
              <a:t>8</a:t>
            </a:fld>
            <a:endParaRPr lang="en-GB" smtClean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Questions!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D7CBE-1A81-42CF-9D72-BC8FDA7BC7FD}" type="slidenum">
              <a:rPr lang="en-GB" smtClean="0">
                <a:ea typeface="MS PGothic" pitchFamily="34" charset="-128"/>
              </a:rPr>
              <a:pPr/>
              <a:t>9</a:t>
            </a:fld>
            <a:endParaRPr lang="en-GB" smtClean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Explain that the ultimate goal is a battle against the other teams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y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6276975"/>
            <a:ext cx="9039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3325" y="620713"/>
            <a:ext cx="1817688" cy="4248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620713"/>
            <a:ext cx="5303837" cy="4248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916113"/>
            <a:ext cx="3560762" cy="2952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916113"/>
            <a:ext cx="3560763" cy="2952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620713"/>
            <a:ext cx="72739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916113"/>
            <a:ext cx="72739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028" name="Picture 7" descr="keylin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388" y="6276975"/>
            <a:ext cx="9039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404040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404040"/>
          </a:solidFill>
          <a:latin typeface="Trebuchet MS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404040"/>
          </a:solidFill>
          <a:latin typeface="Trebuchet MS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404040"/>
          </a:solidFill>
          <a:latin typeface="Trebuchet MS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404040"/>
          </a:solidFill>
          <a:latin typeface="Trebuchet MS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404040"/>
          </a:solidFill>
          <a:latin typeface="Trebuchet MS" pitchFamily="34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404040"/>
          </a:solidFill>
          <a:latin typeface="Trebuchet MS" pitchFamily="34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404040"/>
          </a:solidFill>
          <a:latin typeface="Trebuchet MS" pitchFamily="34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404040"/>
          </a:solidFill>
          <a:latin typeface="Trebuchet MS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04040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0404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0404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0404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PPT_Technology slide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338" y="0"/>
            <a:ext cx="9177338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77338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AutoShape 2" descr="Image result for robocod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2816"/>
            <a:ext cx="4942976" cy="394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ttps://encrypted-tbn1.gstatic.com/images?q=tbn:ANd9GcQ6sHJDQtMG8ZX105Fo0nBjjXXlXWy5yDSPTCj_AZyH93CiJfiJ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6213" y="3573015"/>
            <a:ext cx="1943100" cy="1943101"/>
          </a:xfrm>
          <a:prstGeom prst="rect">
            <a:avLst/>
          </a:prstGeom>
          <a:noFill/>
        </p:spPr>
      </p:pic>
      <p:pic>
        <p:nvPicPr>
          <p:cNvPr id="7" name="Picture 4" descr="http://robocode.sourceforge.net/gfx/robocode_logo_tank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5575" y="1772816"/>
            <a:ext cx="3384376" cy="1264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12866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77338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707904" y="951111"/>
            <a:ext cx="1151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Agenda</a:t>
            </a:r>
          </a:p>
        </p:txBody>
      </p:sp>
      <p:sp>
        <p:nvSpPr>
          <p:cNvPr id="10242" name="AutoShape 2" descr="Image result for robocod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85245"/>
              </p:ext>
            </p:extLst>
          </p:nvPr>
        </p:nvGraphicFramePr>
        <p:xfrm>
          <a:off x="460374" y="1628800"/>
          <a:ext cx="77120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274"/>
                <a:gridCol w="6768752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Introduction to the Coding Challenge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Coding</a:t>
                      </a:r>
                      <a:r>
                        <a:rPr lang="en-GB" baseline="0" dirty="0" smtClean="0"/>
                        <a:t> Challenge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Lunch / Battles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Coding Challenge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Battle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Retrospective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Wrap Up &amp; Prizes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1730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Bowling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338" y="-15875"/>
            <a:ext cx="9177338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AutoShape 2" descr="Image result for robocod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484784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Name your team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Use Basic Robots</a:t>
            </a:r>
          </a:p>
          <a:p>
            <a:r>
              <a:rPr lang="en-GB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Take turns at coding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Earn Bonus </a:t>
            </a:r>
            <a:r>
              <a:rPr lang="en-GB" dirty="0"/>
              <a:t>Points &amp; </a:t>
            </a:r>
            <a:r>
              <a:rPr lang="en-GB" dirty="0" smtClean="0"/>
              <a:t>Prizes</a:t>
            </a:r>
            <a:endParaRPr lang="en-GB" dirty="0"/>
          </a:p>
          <a:p>
            <a:r>
              <a:rPr lang="en-GB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Use the Kings trusted aides!!!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Take </a:t>
            </a:r>
            <a:r>
              <a:rPr lang="en-GB" dirty="0"/>
              <a:t>breaks 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Be </a:t>
            </a:r>
            <a:r>
              <a:rPr lang="en-GB" dirty="0"/>
              <a:t>mindful of the noise </a:t>
            </a:r>
            <a:r>
              <a:rPr lang="en-GB" dirty="0" smtClean="0"/>
              <a:t>level</a:t>
            </a:r>
            <a:endParaRPr lang="en-GB" dirty="0" smtClean="0"/>
          </a:p>
        </p:txBody>
      </p:sp>
      <p:pic>
        <p:nvPicPr>
          <p:cNvPr id="9" name="Picture 2" descr="C:\Users\d312491\Desktop\robocode\t0.1-be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63248"/>
            <a:ext cx="2136375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312491\Desktop\robocode\crow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98560"/>
            <a:ext cx="914185" cy="50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62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338" y="-15875"/>
            <a:ext cx="9177338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AutoShape 2" descr="Image result for robocod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17703" y="1124744"/>
            <a:ext cx="327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The Scor</a:t>
            </a:r>
            <a:r>
              <a:rPr lang="en-GB" b="1" dirty="0" smtClean="0">
                <a:latin typeface="Calibri" pitchFamily="34" charset="0"/>
                <a:cs typeface="Calibri" pitchFamily="34" charset="0"/>
              </a:rPr>
              <a:t>eboard &amp; Prizes</a:t>
            </a:r>
            <a:endParaRPr lang="en-GB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7" y="2420888"/>
            <a:ext cx="8388423" cy="155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6358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4" y="0"/>
            <a:ext cx="9177338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695424" y="1052736"/>
            <a:ext cx="190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Tips &amp; Advice</a:t>
            </a:r>
            <a:endParaRPr lang="en-GB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2" name="AutoShape 2" descr="Image result for robocod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1744" y="1628800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Work as a Team (participate fully)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Keep </a:t>
            </a:r>
            <a:r>
              <a:rPr lang="en-GB" dirty="0" smtClean="0"/>
              <a:t>it Simple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Fail Fast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Test</a:t>
            </a:r>
            <a:r>
              <a:rPr lang="en-GB" dirty="0" smtClean="0"/>
              <a:t>, Test, Test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Think Differently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Manage your time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smtClean="0"/>
              <a:t>Have </a:t>
            </a:r>
            <a:r>
              <a:rPr lang="en-GB" dirty="0" smtClean="0"/>
              <a:t>fun</a:t>
            </a:r>
            <a:r>
              <a:rPr lang="en-GB" dirty="0" smtClean="0"/>
              <a:t>!!!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4" y="0"/>
            <a:ext cx="9177338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29719" y="3021438"/>
            <a:ext cx="3039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dirty="0" smtClean="0">
                <a:latin typeface="Calibri" pitchFamily="34" charset="0"/>
                <a:cs typeface="Calibri" pitchFamily="34" charset="0"/>
              </a:rPr>
              <a:t>Questions?</a:t>
            </a:r>
            <a:endParaRPr lang="en-GB" sz="48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42" name="AutoShape 2" descr="Image result for robocod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57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3338" y="-15875"/>
            <a:ext cx="9177338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2618"/>
            <a:ext cx="9177338" cy="68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AutoShape 2" descr="Image result for robocod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32485" y="1065163"/>
            <a:ext cx="3312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latin typeface="Calibri" pitchFamily="34" charset="0"/>
                <a:cs typeface="Calibri" pitchFamily="34" charset="0"/>
              </a:rPr>
              <a:t>King Robbie The </a:t>
            </a:r>
            <a:r>
              <a:rPr lang="en-GB" b="1" dirty="0" smtClean="0">
                <a:latin typeface="Calibri" pitchFamily="34" charset="0"/>
                <a:cs typeface="Calibri" pitchFamily="34" charset="0"/>
              </a:rPr>
              <a:t>Robot T100 (Beta)</a:t>
            </a:r>
            <a:endParaRPr lang="en-GB" b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d312491\Desktop\robocode\t0.1-be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95296"/>
            <a:ext cx="2136375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d312491\Desktop\robocode\crow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50" y="2130608"/>
            <a:ext cx="914185" cy="50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312491\Desktop\robocode\Skyn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01445"/>
            <a:ext cx="2660526" cy="266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7.0&quot;&gt;&lt;object type=&quot;1&quot; unique_id=&quot;10001&quot;&gt;&lt;object type=&quot;8&quot; unique_id=&quot;10449&quot;&gt;&lt;/object&gt;&lt;object type=&quot;2&quot; unique_id=&quot;10450&quot;&gt;&lt;object type=&quot;3&quot; unique_id=&quot;10451&quot;&gt;&lt;property id=&quot;20148&quot; value=&quot;5&quot;/&gt;&lt;property id=&quot;20300&quot; value=&quot;Slide 1&quot;/&gt;&lt;property id=&quot;20307&quot; value=&quot;256&quot;/&gt;&lt;/object&gt;&lt;object type=&quot;3&quot; unique_id=&quot;10452&quot;&gt;&lt;property id=&quot;20148&quot; value=&quot;5&quot;/&gt;&lt;property id=&quot;20300&quot; value=&quot;Slide 2&quot;/&gt;&lt;property id=&quot;20307&quot; value=&quot;260&quot;/&gt;&lt;/object&gt;&lt;object type=&quot;3&quot; unique_id=&quot;10453&quot;&gt;&lt;property id=&quot;20148&quot; value=&quot;5&quot;/&gt;&lt;property id=&quot;20300&quot; value=&quot;Slide 3 - &amp;quot;Why Technology at J.P. Morgan?&amp;quot;&quot;/&gt;&lt;property id=&quot;20307&quot; value=&quot;259&quot;/&gt;&lt;/object&gt;&lt;object type=&quot;3&quot; unique_id=&quot;10454&quot;&gt;&lt;property id=&quot;20148&quot; value=&quot;5&quot;/&gt;&lt;property id=&quot;20300&quot; value=&quot;Slide 4 - &amp;quot;Innovation: The Application BackBone (ABB)&amp;quot;&quot;/&gt;&lt;property id=&quot;20307&quot; value=&quot;291&quot;/&gt;&lt;/object&gt;&lt;object type=&quot;3&quot; unique_id=&quot;10455&quot;&gt;&lt;property id=&quot;20148&quot; value=&quot;5&quot;/&gt;&lt;property id=&quot;20300&quot; value=&quot;Slide 5 - &amp;quot;Why?&amp;quot;&quot;/&gt;&lt;property id=&quot;20307&quot; value=&quot;295&quot;/&gt;&lt;/object&gt;&lt;object type=&quot;3&quot; unique_id=&quot;10456&quot;&gt;&lt;property id=&quot;20148&quot; value=&quot;5&quot;/&gt;&lt;property id=&quot;20300&quot; value=&quot;Slide 6 - &amp;quot;&amp;#x0D;&amp;#x0A;What does it look like?&amp;#x0D;&amp;#x0A;&amp;#x0D;&amp;#x0A;ABB is a Platform as a Service (PaaS)&amp;#x0D;&amp;#x0A;&amp;#x0D;&amp;#x0A;The whole server is managed on behalf of the devel&quot;/&gt;&lt;property id=&quot;20307&quot; value=&quot;294&quot;/&gt;&lt;/object&gt;&lt;object type=&quot;3&quot; unique_id=&quot;10457&quot;&gt;&lt;property id=&quot;20148&quot; value=&quot;5&quot;/&gt;&lt;property id=&quot;20300&quot; value=&quot;Slide 7 - &amp;quot;Run anything on ABB&amp;quot;&quot;/&gt;&lt;property id=&quot;20307&quot; value=&quot;293&quot;/&gt;&lt;/object&gt;&lt;object type=&quot;3&quot; unique_id=&quot;10458&quot;&gt;&lt;property id=&quot;20148&quot; value=&quot;5&quot;/&gt;&lt;property id=&quot;20300&quot; value=&quot;Slide 8 - &amp;quot;ABB is everywhere&amp;quot;&quot;/&gt;&lt;property id=&quot;20307&quot; value=&quot;292&quot;/&gt;&lt;/object&gt;&lt;object type=&quot;3&quot; unique_id=&quot;10459&quot;&gt;&lt;property id=&quot;20148&quot; value=&quot;5&quot;/&gt;&lt;property id=&quot;20300&quot; value=&quot;Slide 9 - &amp;quot;Constantly Innovating!&amp;quot;&quot;/&gt;&lt;property id=&quot;20307&quot; value=&quot;296&quot;/&gt;&lt;/object&gt;&lt;object type=&quot;3&quot; unique_id=&quot;10460&quot;&gt;&lt;property id=&quot;20148&quot; value=&quot;5&quot;/&gt;&lt;property id=&quot;20300&quot; value=&quot;Slide 10 - &amp;quot;What are we looking for?&amp;quot;&quot;/&gt;&lt;property id=&quot;20307&quot; value=&quot;261&quot;/&gt;&lt;/object&gt;&lt;object type=&quot;3&quot; unique_id=&quot;10461&quot;&gt;&lt;property id=&quot;20148&quot; value=&quot;5&quot;/&gt;&lt;property id=&quot;20300&quot; value=&quot;Slide 11 - &amp;quot;Application Developers&amp;quot;&quot;/&gt;&lt;property id=&quot;20307&quot; value=&quot;262&quot;/&gt;&lt;/object&gt;&lt;object type=&quot;3&quot; unique_id=&quot;10462&quot;&gt;&lt;property id=&quot;20148&quot; value=&quot;5&quot;/&gt;&lt;property id=&quot;20300&quot; value=&quot;Slide 12 - &amp;quot;Business Systems Analysts&amp;quot;&quot;/&gt;&lt;property id=&quot;20307&quot; value=&quot;274&quot;/&gt;&lt;/object&gt;&lt;object type=&quot;3&quot; unique_id=&quot;10463&quot;&gt;&lt;property id=&quot;20148&quot; value=&quot;5&quot;/&gt;&lt;property id=&quot;20300&quot; value=&quot;Slide 13 - &amp;quot;Infrastructure Engineers&amp;quot;&quot;/&gt;&lt;property id=&quot;20307&quot; value=&quot;275&quot;/&gt;&lt;/object&gt;&lt;object type=&quot;3&quot; unique_id=&quot;10464&quot;&gt;&lt;property id=&quot;20148&quot; value=&quot;5&quot;/&gt;&lt;property id=&quot;20300&quot; value=&quot;Slide 14 - &amp;quot;Pre-internships&amp;quot;&quot;/&gt;&lt;property id=&quot;20307&quot; value=&quot;277&quot;/&gt;&lt;/object&gt;&lt;object type=&quot;3&quot; unique_id=&quot;10465&quot;&gt;&lt;property id=&quot;20148&quot; value=&quot;5&quot;/&gt;&lt;property id=&quot;20300&quot; value=&quot;Slide 15 - &amp;quot;Internships&amp;quot;&quot;/&gt;&lt;property id=&quot;20307&quot; value=&quot;298&quot;/&gt;&lt;/object&gt;&lt;object type=&quot;3&quot; unique_id=&quot;10466&quot;&gt;&lt;property id=&quot;20148&quot; value=&quot;5&quot;/&gt;&lt;property id=&quot;20300&quot; value=&quot;Slide 16 - &amp;quot;Graduate Programme&amp;quot;&quot;/&gt;&lt;property id=&quot;20307&quot; value=&quot;297&quot;/&gt;&lt;/object&gt;&lt;object type=&quot;3&quot; unique_id=&quot;10467&quot;&gt;&lt;property id=&quot;20148&quot; value=&quot;5&quot;/&gt;&lt;property id=&quot;20300&quot; value=&quot;Slide 17 - &amp;quot;Application &amp;amp; Assessment Process&amp;quot;&quot;/&gt;&lt;property id=&quot;20307&quot; value=&quot;276&quot;/&gt;&lt;/object&gt;&lt;object type=&quot;3&quot; unique_id=&quot;10468&quot;&gt;&lt;property id=&quot;20148&quot; value=&quot;5&quot;/&gt;&lt;property id=&quot;20300&quot; value=&quot;Slide 18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1409</TotalTime>
  <Words>337</Words>
  <Application>Microsoft Office PowerPoint</Application>
  <PresentationFormat>On-screen Show (4:3)</PresentationFormat>
  <Paragraphs>71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Work Group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Danni Brace</dc:creator>
  <cp:lastModifiedBy>Graham T Cree</cp:lastModifiedBy>
  <cp:revision>119</cp:revision>
  <dcterms:created xsi:type="dcterms:W3CDTF">2011-09-16T16:46:21Z</dcterms:created>
  <dcterms:modified xsi:type="dcterms:W3CDTF">2016-04-06T07:00:17Z</dcterms:modified>
</cp:coreProperties>
</file>