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6" r:id="rId8"/>
    <p:sldId id="277" r:id="rId9"/>
    <p:sldId id="259" r:id="rId10"/>
    <p:sldId id="278" r:id="rId11"/>
    <p:sldId id="279" r:id="rId12"/>
    <p:sldId id="280" r:id="rId13"/>
    <p:sldId id="260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7DB8D-1712-4C7E-8F12-9E233759604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10D573-9AD9-4F5C-8979-5C51DE416498}">
      <dgm:prSet/>
      <dgm:spPr/>
      <dgm:t>
        <a:bodyPr/>
        <a:lstStyle/>
        <a:p>
          <a:r>
            <a:rPr lang="en-US" b="1"/>
            <a:t>L’architecture big data est </a:t>
          </a:r>
          <a:r>
            <a:rPr lang="en-US"/>
            <a:t>un ensemble de composants matériels et de logiciels conçus pour </a:t>
          </a:r>
          <a:r>
            <a:rPr lang="en-US" b="1"/>
            <a:t>gérer</a:t>
          </a:r>
          <a:r>
            <a:rPr lang="en-US"/>
            <a:t>, </a:t>
          </a:r>
          <a:r>
            <a:rPr lang="en-US" b="1"/>
            <a:t>stocker</a:t>
          </a:r>
          <a:r>
            <a:rPr lang="en-US"/>
            <a:t> et </a:t>
          </a:r>
          <a:r>
            <a:rPr lang="en-US" b="1"/>
            <a:t>analyser</a:t>
          </a:r>
          <a:r>
            <a:rPr lang="en-US"/>
            <a:t> des volumes de données massifs et complexes .</a:t>
          </a:r>
        </a:p>
      </dgm:t>
    </dgm:pt>
    <dgm:pt modelId="{2D8CD881-FC30-4233-92EC-E0595D48EA01}" type="parTrans" cxnId="{6A98D8F6-5E37-4BCF-A63F-B627C38060F2}">
      <dgm:prSet/>
      <dgm:spPr/>
      <dgm:t>
        <a:bodyPr/>
        <a:lstStyle/>
        <a:p>
          <a:endParaRPr lang="en-US"/>
        </a:p>
      </dgm:t>
    </dgm:pt>
    <dgm:pt modelId="{4508193F-A950-4D42-95A7-489764E84A2E}" type="sibTrans" cxnId="{6A98D8F6-5E37-4BCF-A63F-B627C38060F2}">
      <dgm:prSet/>
      <dgm:spPr/>
      <dgm:t>
        <a:bodyPr/>
        <a:lstStyle/>
        <a:p>
          <a:endParaRPr lang="en-US"/>
        </a:p>
      </dgm:t>
    </dgm:pt>
    <dgm:pt modelId="{F8EE499B-B935-4F73-B893-EADEA15DA32F}">
      <dgm:prSet/>
      <dgm:spPr/>
      <dgm:t>
        <a:bodyPr/>
        <a:lstStyle/>
        <a:p>
          <a:r>
            <a:rPr lang="en-US"/>
            <a:t>Celle-ci doit respecter trois principes : </a:t>
          </a:r>
        </a:p>
      </dgm:t>
    </dgm:pt>
    <dgm:pt modelId="{3D6796EA-B5F4-479E-8252-7FDAF264D51A}" type="parTrans" cxnId="{45285546-0AE2-4FBA-9EC2-4B3C8B2B373B}">
      <dgm:prSet/>
      <dgm:spPr/>
      <dgm:t>
        <a:bodyPr/>
        <a:lstStyle/>
        <a:p>
          <a:endParaRPr lang="en-US"/>
        </a:p>
      </dgm:t>
    </dgm:pt>
    <dgm:pt modelId="{C623515E-7447-4CBA-8831-0798CE6D8C25}" type="sibTrans" cxnId="{45285546-0AE2-4FBA-9EC2-4B3C8B2B373B}">
      <dgm:prSet/>
      <dgm:spPr/>
      <dgm:t>
        <a:bodyPr/>
        <a:lstStyle/>
        <a:p>
          <a:endParaRPr lang="en-US"/>
        </a:p>
      </dgm:t>
    </dgm:pt>
    <dgm:pt modelId="{E065E92B-CB5A-4D2C-B4C0-8FA16A6D8DFC}">
      <dgm:prSet/>
      <dgm:spPr/>
      <dgm:t>
        <a:bodyPr/>
        <a:lstStyle/>
        <a:p>
          <a:r>
            <a:rPr lang="en-US" b="1"/>
            <a:t>Volume</a:t>
          </a:r>
          <a:r>
            <a:rPr lang="en-US"/>
            <a:t> (volume important de données) </a:t>
          </a:r>
        </a:p>
      </dgm:t>
    </dgm:pt>
    <dgm:pt modelId="{FE5D730D-4552-48A0-88DB-2A74CD24E862}" type="parTrans" cxnId="{E7B43E8C-324E-4AC9-BA19-45F0932D1D07}">
      <dgm:prSet/>
      <dgm:spPr/>
      <dgm:t>
        <a:bodyPr/>
        <a:lstStyle/>
        <a:p>
          <a:endParaRPr lang="en-US"/>
        </a:p>
      </dgm:t>
    </dgm:pt>
    <dgm:pt modelId="{F53B4378-AD27-46DF-88D6-451C9BF32854}" type="sibTrans" cxnId="{E7B43E8C-324E-4AC9-BA19-45F0932D1D07}">
      <dgm:prSet/>
      <dgm:spPr/>
      <dgm:t>
        <a:bodyPr/>
        <a:lstStyle/>
        <a:p>
          <a:endParaRPr lang="en-US"/>
        </a:p>
      </dgm:t>
    </dgm:pt>
    <dgm:pt modelId="{C7359733-9978-4DC1-ADDF-6123CDC15FA4}">
      <dgm:prSet/>
      <dgm:spPr/>
      <dgm:t>
        <a:bodyPr/>
        <a:lstStyle/>
        <a:p>
          <a:r>
            <a:rPr lang="en-US" b="1"/>
            <a:t>Vélocité</a:t>
          </a:r>
          <a:r>
            <a:rPr lang="en-US"/>
            <a:t> (vitesse à laquelle les données sont traitées et doivent être générés) </a:t>
          </a:r>
        </a:p>
      </dgm:t>
    </dgm:pt>
    <dgm:pt modelId="{121B1E8D-79D7-4EE6-B142-F94037DBA356}" type="parTrans" cxnId="{A3DE8C87-D671-4B4A-AB71-DF5FA6D5B36F}">
      <dgm:prSet/>
      <dgm:spPr/>
      <dgm:t>
        <a:bodyPr/>
        <a:lstStyle/>
        <a:p>
          <a:endParaRPr lang="en-US"/>
        </a:p>
      </dgm:t>
    </dgm:pt>
    <dgm:pt modelId="{91C536D2-D646-455F-AED5-967F459E9D0D}" type="sibTrans" cxnId="{A3DE8C87-D671-4B4A-AB71-DF5FA6D5B36F}">
      <dgm:prSet/>
      <dgm:spPr/>
      <dgm:t>
        <a:bodyPr/>
        <a:lstStyle/>
        <a:p>
          <a:endParaRPr lang="en-US"/>
        </a:p>
      </dgm:t>
    </dgm:pt>
    <dgm:pt modelId="{A080D87C-C1AC-495E-881A-9259538D4916}">
      <dgm:prSet/>
      <dgm:spPr/>
      <dgm:t>
        <a:bodyPr/>
        <a:lstStyle/>
        <a:p>
          <a:r>
            <a:rPr lang="en-US" b="1"/>
            <a:t>Variété</a:t>
          </a:r>
          <a:r>
            <a:rPr lang="en-US"/>
            <a:t> (différentes sources de données et différents formats de données).</a:t>
          </a:r>
        </a:p>
      </dgm:t>
    </dgm:pt>
    <dgm:pt modelId="{D599617E-8289-4DD6-908D-A5301BE7355A}" type="parTrans" cxnId="{CC723FFE-825A-4AD0-88A4-69DBC644158C}">
      <dgm:prSet/>
      <dgm:spPr/>
      <dgm:t>
        <a:bodyPr/>
        <a:lstStyle/>
        <a:p>
          <a:endParaRPr lang="en-US"/>
        </a:p>
      </dgm:t>
    </dgm:pt>
    <dgm:pt modelId="{C4A1284D-DE95-449E-A09C-69904089ECFF}" type="sibTrans" cxnId="{CC723FFE-825A-4AD0-88A4-69DBC644158C}">
      <dgm:prSet/>
      <dgm:spPr/>
      <dgm:t>
        <a:bodyPr/>
        <a:lstStyle/>
        <a:p>
          <a:endParaRPr lang="en-US"/>
        </a:p>
      </dgm:t>
    </dgm:pt>
    <dgm:pt modelId="{5E4CA539-185C-4906-8172-12300769CE0C}" type="pres">
      <dgm:prSet presAssocID="{79C7DB8D-1712-4C7E-8F12-9E233759604B}" presName="outerComposite" presStyleCnt="0">
        <dgm:presLayoutVars>
          <dgm:chMax val="5"/>
          <dgm:dir/>
          <dgm:resizeHandles val="exact"/>
        </dgm:presLayoutVars>
      </dgm:prSet>
      <dgm:spPr/>
    </dgm:pt>
    <dgm:pt modelId="{9D04C25F-BC19-4DB7-A153-BCF7F3C888C2}" type="pres">
      <dgm:prSet presAssocID="{79C7DB8D-1712-4C7E-8F12-9E233759604B}" presName="dummyMaxCanvas" presStyleCnt="0">
        <dgm:presLayoutVars/>
      </dgm:prSet>
      <dgm:spPr/>
    </dgm:pt>
    <dgm:pt modelId="{8D702F0D-3486-45FE-B110-A6BAE21A6D0E}" type="pres">
      <dgm:prSet presAssocID="{79C7DB8D-1712-4C7E-8F12-9E233759604B}" presName="TwoNodes_1" presStyleLbl="node1" presStyleIdx="0" presStyleCnt="2">
        <dgm:presLayoutVars>
          <dgm:bulletEnabled val="1"/>
        </dgm:presLayoutVars>
      </dgm:prSet>
      <dgm:spPr/>
    </dgm:pt>
    <dgm:pt modelId="{A0A168A8-75CF-4F75-A560-693105B743C1}" type="pres">
      <dgm:prSet presAssocID="{79C7DB8D-1712-4C7E-8F12-9E233759604B}" presName="TwoNodes_2" presStyleLbl="node1" presStyleIdx="1" presStyleCnt="2">
        <dgm:presLayoutVars>
          <dgm:bulletEnabled val="1"/>
        </dgm:presLayoutVars>
      </dgm:prSet>
      <dgm:spPr/>
    </dgm:pt>
    <dgm:pt modelId="{31B076C1-AB06-4399-825D-577E370B5EBD}" type="pres">
      <dgm:prSet presAssocID="{79C7DB8D-1712-4C7E-8F12-9E233759604B}" presName="TwoConn_1-2" presStyleLbl="fgAccFollowNode1" presStyleIdx="0" presStyleCnt="1">
        <dgm:presLayoutVars>
          <dgm:bulletEnabled val="1"/>
        </dgm:presLayoutVars>
      </dgm:prSet>
      <dgm:spPr/>
    </dgm:pt>
    <dgm:pt modelId="{B54A1E0C-EFAE-4F2F-A08D-3065D50CA89F}" type="pres">
      <dgm:prSet presAssocID="{79C7DB8D-1712-4C7E-8F12-9E233759604B}" presName="TwoNodes_1_text" presStyleLbl="node1" presStyleIdx="1" presStyleCnt="2">
        <dgm:presLayoutVars>
          <dgm:bulletEnabled val="1"/>
        </dgm:presLayoutVars>
      </dgm:prSet>
      <dgm:spPr/>
    </dgm:pt>
    <dgm:pt modelId="{3D933979-C77D-491D-9266-34C9DAA4D5E8}" type="pres">
      <dgm:prSet presAssocID="{79C7DB8D-1712-4C7E-8F12-9E233759604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A0AF90C-CEBC-4132-BEAA-ECE4F5D49A66}" type="presOf" srcId="{C7359733-9978-4DC1-ADDF-6123CDC15FA4}" destId="{3D933979-C77D-491D-9266-34C9DAA4D5E8}" srcOrd="1" destOrd="2" presId="urn:microsoft.com/office/officeart/2005/8/layout/vProcess5"/>
    <dgm:cxn modelId="{951AE65B-4B2A-4D0C-A5C2-EE29C40AFAC5}" type="presOf" srcId="{E065E92B-CB5A-4D2C-B4C0-8FA16A6D8DFC}" destId="{A0A168A8-75CF-4F75-A560-693105B743C1}" srcOrd="0" destOrd="1" presId="urn:microsoft.com/office/officeart/2005/8/layout/vProcess5"/>
    <dgm:cxn modelId="{45285546-0AE2-4FBA-9EC2-4B3C8B2B373B}" srcId="{79C7DB8D-1712-4C7E-8F12-9E233759604B}" destId="{F8EE499B-B935-4F73-B893-EADEA15DA32F}" srcOrd="1" destOrd="0" parTransId="{3D6796EA-B5F4-479E-8252-7FDAF264D51A}" sibTransId="{C623515E-7447-4CBA-8831-0798CE6D8C25}"/>
    <dgm:cxn modelId="{632FDA6C-DE18-4B86-9344-FCECEEB2AEFA}" type="presOf" srcId="{1810D573-9AD9-4F5C-8979-5C51DE416498}" destId="{8D702F0D-3486-45FE-B110-A6BAE21A6D0E}" srcOrd="0" destOrd="0" presId="urn:microsoft.com/office/officeart/2005/8/layout/vProcess5"/>
    <dgm:cxn modelId="{90C61E73-C7DB-48BB-8400-094A78460918}" type="presOf" srcId="{C7359733-9978-4DC1-ADDF-6123CDC15FA4}" destId="{A0A168A8-75CF-4F75-A560-693105B743C1}" srcOrd="0" destOrd="2" presId="urn:microsoft.com/office/officeart/2005/8/layout/vProcess5"/>
    <dgm:cxn modelId="{5D38AA57-9E46-4552-82AE-9B1ECEAD18E9}" type="presOf" srcId="{A080D87C-C1AC-495E-881A-9259538D4916}" destId="{A0A168A8-75CF-4F75-A560-693105B743C1}" srcOrd="0" destOrd="3" presId="urn:microsoft.com/office/officeart/2005/8/layout/vProcess5"/>
    <dgm:cxn modelId="{E8CE7D7D-8ABE-453E-A325-D955DC0EA1B1}" type="presOf" srcId="{1810D573-9AD9-4F5C-8979-5C51DE416498}" destId="{B54A1E0C-EFAE-4F2F-A08D-3065D50CA89F}" srcOrd="1" destOrd="0" presId="urn:microsoft.com/office/officeart/2005/8/layout/vProcess5"/>
    <dgm:cxn modelId="{A3DE8C87-D671-4B4A-AB71-DF5FA6D5B36F}" srcId="{F8EE499B-B935-4F73-B893-EADEA15DA32F}" destId="{C7359733-9978-4DC1-ADDF-6123CDC15FA4}" srcOrd="1" destOrd="0" parTransId="{121B1E8D-79D7-4EE6-B142-F94037DBA356}" sibTransId="{91C536D2-D646-455F-AED5-967F459E9D0D}"/>
    <dgm:cxn modelId="{E7B43E8C-324E-4AC9-BA19-45F0932D1D07}" srcId="{F8EE499B-B935-4F73-B893-EADEA15DA32F}" destId="{E065E92B-CB5A-4D2C-B4C0-8FA16A6D8DFC}" srcOrd="0" destOrd="0" parTransId="{FE5D730D-4552-48A0-88DB-2A74CD24E862}" sibTransId="{F53B4378-AD27-46DF-88D6-451C9BF32854}"/>
    <dgm:cxn modelId="{F4FD4198-0F6C-4FD6-A04F-E19FCFF8396D}" type="presOf" srcId="{A080D87C-C1AC-495E-881A-9259538D4916}" destId="{3D933979-C77D-491D-9266-34C9DAA4D5E8}" srcOrd="1" destOrd="3" presId="urn:microsoft.com/office/officeart/2005/8/layout/vProcess5"/>
    <dgm:cxn modelId="{43E901A0-B4B8-4AD0-A99E-68945E06598B}" type="presOf" srcId="{79C7DB8D-1712-4C7E-8F12-9E233759604B}" destId="{5E4CA539-185C-4906-8172-12300769CE0C}" srcOrd="0" destOrd="0" presId="urn:microsoft.com/office/officeart/2005/8/layout/vProcess5"/>
    <dgm:cxn modelId="{31BF5BC9-4716-467F-9BB2-01A4F85CBDD0}" type="presOf" srcId="{F8EE499B-B935-4F73-B893-EADEA15DA32F}" destId="{3D933979-C77D-491D-9266-34C9DAA4D5E8}" srcOrd="1" destOrd="0" presId="urn:microsoft.com/office/officeart/2005/8/layout/vProcess5"/>
    <dgm:cxn modelId="{8FEA7EC9-331B-4B79-AAA8-37BFB988AC9B}" type="presOf" srcId="{E065E92B-CB5A-4D2C-B4C0-8FA16A6D8DFC}" destId="{3D933979-C77D-491D-9266-34C9DAA4D5E8}" srcOrd="1" destOrd="1" presId="urn:microsoft.com/office/officeart/2005/8/layout/vProcess5"/>
    <dgm:cxn modelId="{98EE6DD6-9CE0-4EC5-A502-BB7B9281D324}" type="presOf" srcId="{4508193F-A950-4D42-95A7-489764E84A2E}" destId="{31B076C1-AB06-4399-825D-577E370B5EBD}" srcOrd="0" destOrd="0" presId="urn:microsoft.com/office/officeart/2005/8/layout/vProcess5"/>
    <dgm:cxn modelId="{6A98D8F6-5E37-4BCF-A63F-B627C38060F2}" srcId="{79C7DB8D-1712-4C7E-8F12-9E233759604B}" destId="{1810D573-9AD9-4F5C-8979-5C51DE416498}" srcOrd="0" destOrd="0" parTransId="{2D8CD881-FC30-4233-92EC-E0595D48EA01}" sibTransId="{4508193F-A950-4D42-95A7-489764E84A2E}"/>
    <dgm:cxn modelId="{D1CCD8F9-1193-4147-94D6-756784362F14}" type="presOf" srcId="{F8EE499B-B935-4F73-B893-EADEA15DA32F}" destId="{A0A168A8-75CF-4F75-A560-693105B743C1}" srcOrd="0" destOrd="0" presId="urn:microsoft.com/office/officeart/2005/8/layout/vProcess5"/>
    <dgm:cxn modelId="{CC723FFE-825A-4AD0-88A4-69DBC644158C}" srcId="{F8EE499B-B935-4F73-B893-EADEA15DA32F}" destId="{A080D87C-C1AC-495E-881A-9259538D4916}" srcOrd="2" destOrd="0" parTransId="{D599617E-8289-4DD6-908D-A5301BE7355A}" sibTransId="{C4A1284D-DE95-449E-A09C-69904089ECFF}"/>
    <dgm:cxn modelId="{65EFEECE-8D9C-4533-9F47-5C8F48FCD9DD}" type="presParOf" srcId="{5E4CA539-185C-4906-8172-12300769CE0C}" destId="{9D04C25F-BC19-4DB7-A153-BCF7F3C888C2}" srcOrd="0" destOrd="0" presId="urn:microsoft.com/office/officeart/2005/8/layout/vProcess5"/>
    <dgm:cxn modelId="{4CF4964C-34A4-423A-BB15-F9DC47AA5748}" type="presParOf" srcId="{5E4CA539-185C-4906-8172-12300769CE0C}" destId="{8D702F0D-3486-45FE-B110-A6BAE21A6D0E}" srcOrd="1" destOrd="0" presId="urn:microsoft.com/office/officeart/2005/8/layout/vProcess5"/>
    <dgm:cxn modelId="{B9B25B7F-DF8E-4124-84B7-0ABBABF4E4CD}" type="presParOf" srcId="{5E4CA539-185C-4906-8172-12300769CE0C}" destId="{A0A168A8-75CF-4F75-A560-693105B743C1}" srcOrd="2" destOrd="0" presId="urn:microsoft.com/office/officeart/2005/8/layout/vProcess5"/>
    <dgm:cxn modelId="{8B92E0EB-9694-420D-9875-5B40419E7AB0}" type="presParOf" srcId="{5E4CA539-185C-4906-8172-12300769CE0C}" destId="{31B076C1-AB06-4399-825D-577E370B5EBD}" srcOrd="3" destOrd="0" presId="urn:microsoft.com/office/officeart/2005/8/layout/vProcess5"/>
    <dgm:cxn modelId="{C8AB2D55-EB64-4109-A304-0E2379AACCA9}" type="presParOf" srcId="{5E4CA539-185C-4906-8172-12300769CE0C}" destId="{B54A1E0C-EFAE-4F2F-A08D-3065D50CA89F}" srcOrd="4" destOrd="0" presId="urn:microsoft.com/office/officeart/2005/8/layout/vProcess5"/>
    <dgm:cxn modelId="{F8EA6593-DB2B-4876-9E8A-49FBE6506E8F}" type="presParOf" srcId="{5E4CA539-185C-4906-8172-12300769CE0C}" destId="{3D933979-C77D-491D-9266-34C9DAA4D5E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6EE4C-82B4-44B6-BB15-F7000DF78A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E816F2-C9BF-41A2-BD06-7F79CEF66709}">
      <dgm:prSet/>
      <dgm:spPr/>
      <dgm:t>
        <a:bodyPr/>
        <a:lstStyle/>
        <a:p>
          <a:r>
            <a:rPr lang="fr-FR"/>
            <a:t>Couche batch :</a:t>
          </a:r>
          <a:endParaRPr lang="en-US"/>
        </a:p>
      </dgm:t>
    </dgm:pt>
    <dgm:pt modelId="{1698FFFF-C8F9-40D6-8F48-EBE2E97FA25F}" type="parTrans" cxnId="{90545914-0E2B-432F-828A-6A3E83E6DAAA}">
      <dgm:prSet/>
      <dgm:spPr/>
      <dgm:t>
        <a:bodyPr/>
        <a:lstStyle/>
        <a:p>
          <a:endParaRPr lang="en-US"/>
        </a:p>
      </dgm:t>
    </dgm:pt>
    <dgm:pt modelId="{40F1BD05-5EE1-4C1E-88EE-3C9DB1FCAFEF}" type="sibTrans" cxnId="{90545914-0E2B-432F-828A-6A3E83E6DAAA}">
      <dgm:prSet/>
      <dgm:spPr/>
      <dgm:t>
        <a:bodyPr/>
        <a:lstStyle/>
        <a:p>
          <a:endParaRPr lang="en-US"/>
        </a:p>
      </dgm:t>
    </dgm:pt>
    <dgm:pt modelId="{0708DEB9-9E26-4085-A565-DDB17DA7AB60}">
      <dgm:prSet/>
      <dgm:spPr/>
      <dgm:t>
        <a:bodyPr/>
        <a:lstStyle/>
        <a:p>
          <a:r>
            <a:rPr lang="fr-FR" dirty="0"/>
            <a:t>Stockage de données ( HDFS)</a:t>
          </a:r>
          <a:endParaRPr lang="en-US" dirty="0"/>
        </a:p>
      </dgm:t>
    </dgm:pt>
    <dgm:pt modelId="{0DF227F9-A927-4D0F-BD24-BAF63C3581AC}" type="parTrans" cxnId="{42517908-8FE3-4DCC-9481-26D22D0A9E5E}">
      <dgm:prSet/>
      <dgm:spPr/>
      <dgm:t>
        <a:bodyPr/>
        <a:lstStyle/>
        <a:p>
          <a:endParaRPr lang="en-US"/>
        </a:p>
      </dgm:t>
    </dgm:pt>
    <dgm:pt modelId="{94A96382-A3C9-440C-8878-1DB0DB623BF3}" type="sibTrans" cxnId="{42517908-8FE3-4DCC-9481-26D22D0A9E5E}">
      <dgm:prSet/>
      <dgm:spPr/>
      <dgm:t>
        <a:bodyPr/>
        <a:lstStyle/>
        <a:p>
          <a:endParaRPr lang="en-US"/>
        </a:p>
      </dgm:t>
    </dgm:pt>
    <dgm:pt modelId="{B4657109-86E2-4471-8D12-9A24A61F76D5}">
      <dgm:prSet/>
      <dgm:spPr/>
      <dgm:t>
        <a:bodyPr/>
        <a:lstStyle/>
        <a:p>
          <a:r>
            <a:rPr lang="fr-FR" dirty="0"/>
            <a:t>Calculs distribués (Spark, </a:t>
          </a:r>
          <a:r>
            <a:rPr lang="fr-FR" dirty="0" err="1"/>
            <a:t>MapR</a:t>
          </a:r>
          <a:r>
            <a:rPr lang="fr-FR" dirty="0"/>
            <a:t>)</a:t>
          </a:r>
          <a:endParaRPr lang="en-US" dirty="0"/>
        </a:p>
      </dgm:t>
    </dgm:pt>
    <dgm:pt modelId="{FEF24E6C-1647-4DF4-92D8-DFDE16A0DD60}" type="parTrans" cxnId="{B8D19AF2-165B-4EA2-A8BF-F1E6C0B10AE2}">
      <dgm:prSet/>
      <dgm:spPr/>
      <dgm:t>
        <a:bodyPr/>
        <a:lstStyle/>
        <a:p>
          <a:endParaRPr lang="en-US"/>
        </a:p>
      </dgm:t>
    </dgm:pt>
    <dgm:pt modelId="{6B15DFD8-8B7C-40B9-8E37-6A2EE41B61DE}" type="sibTrans" cxnId="{B8D19AF2-165B-4EA2-A8BF-F1E6C0B10AE2}">
      <dgm:prSet/>
      <dgm:spPr/>
      <dgm:t>
        <a:bodyPr/>
        <a:lstStyle/>
        <a:p>
          <a:endParaRPr lang="en-US"/>
        </a:p>
      </dgm:t>
    </dgm:pt>
    <dgm:pt modelId="{EB57AC95-5590-4D8E-BB05-3913E7FA8ADD}">
      <dgm:prSet/>
      <dgm:spPr/>
      <dgm:t>
        <a:bodyPr/>
        <a:lstStyle/>
        <a:p>
          <a:r>
            <a:rPr lang="fr-FR"/>
            <a:t>Couche temps réel:</a:t>
          </a:r>
          <a:endParaRPr lang="en-US"/>
        </a:p>
      </dgm:t>
    </dgm:pt>
    <dgm:pt modelId="{57DF5EA8-B184-42B5-B8D3-B3F39B500471}" type="parTrans" cxnId="{AFB60C87-8A7A-4CD5-A8FA-F3AF9D6AE76B}">
      <dgm:prSet/>
      <dgm:spPr/>
      <dgm:t>
        <a:bodyPr/>
        <a:lstStyle/>
        <a:p>
          <a:endParaRPr lang="en-US"/>
        </a:p>
      </dgm:t>
    </dgm:pt>
    <dgm:pt modelId="{FE67C53B-4E35-47A8-A819-08BCBCBC5FE4}" type="sibTrans" cxnId="{AFB60C87-8A7A-4CD5-A8FA-F3AF9D6AE76B}">
      <dgm:prSet/>
      <dgm:spPr/>
      <dgm:t>
        <a:bodyPr/>
        <a:lstStyle/>
        <a:p>
          <a:endParaRPr lang="en-US"/>
        </a:p>
      </dgm:t>
    </dgm:pt>
    <dgm:pt modelId="{9403510E-DBF1-4900-A4C0-8543C8CCDCD7}">
      <dgm:prSet/>
      <dgm:spPr/>
      <dgm:t>
        <a:bodyPr/>
        <a:lstStyle/>
        <a:p>
          <a:r>
            <a:rPr lang="fr-FR" dirty="0"/>
            <a:t>Traitement des données en temps réel (Storm, Kafka)</a:t>
          </a:r>
          <a:endParaRPr lang="en-US" dirty="0"/>
        </a:p>
      </dgm:t>
    </dgm:pt>
    <dgm:pt modelId="{E35C24DD-AE07-4216-93C7-E123FB9D3F48}" type="parTrans" cxnId="{F75F83E0-471A-4ABA-925B-0CA90AD9EDB2}">
      <dgm:prSet/>
      <dgm:spPr/>
      <dgm:t>
        <a:bodyPr/>
        <a:lstStyle/>
        <a:p>
          <a:endParaRPr lang="en-US"/>
        </a:p>
      </dgm:t>
    </dgm:pt>
    <dgm:pt modelId="{CF70D921-DC95-4920-8FC3-0191B2AD5E23}" type="sibTrans" cxnId="{F75F83E0-471A-4ABA-925B-0CA90AD9EDB2}">
      <dgm:prSet/>
      <dgm:spPr/>
      <dgm:t>
        <a:bodyPr/>
        <a:lstStyle/>
        <a:p>
          <a:endParaRPr lang="en-US"/>
        </a:p>
      </dgm:t>
    </dgm:pt>
    <dgm:pt modelId="{EDF01F9F-7790-4864-92E7-5B316E839ED1}">
      <dgm:prSet/>
      <dgm:spPr/>
      <dgm:t>
        <a:bodyPr/>
        <a:lstStyle/>
        <a:p>
          <a:r>
            <a:rPr lang="fr-FR" dirty="0"/>
            <a:t>Suppression des données une fois traité</a:t>
          </a:r>
          <a:endParaRPr lang="en-US" dirty="0"/>
        </a:p>
      </dgm:t>
    </dgm:pt>
    <dgm:pt modelId="{A893BB24-5D11-4AB9-A8A7-33986B714A75}" type="parTrans" cxnId="{1A2CE7E5-7B81-4A83-AFE8-CFCA557D2F9F}">
      <dgm:prSet/>
      <dgm:spPr/>
      <dgm:t>
        <a:bodyPr/>
        <a:lstStyle/>
        <a:p>
          <a:endParaRPr lang="en-US"/>
        </a:p>
      </dgm:t>
    </dgm:pt>
    <dgm:pt modelId="{7E570B83-78A9-434F-811D-D30B53F671CB}" type="sibTrans" cxnId="{1A2CE7E5-7B81-4A83-AFE8-CFCA557D2F9F}">
      <dgm:prSet/>
      <dgm:spPr/>
      <dgm:t>
        <a:bodyPr/>
        <a:lstStyle/>
        <a:p>
          <a:endParaRPr lang="en-US"/>
        </a:p>
      </dgm:t>
    </dgm:pt>
    <dgm:pt modelId="{D7F4E05F-BAE1-4585-9BFA-D5FA7E8D6C47}" type="pres">
      <dgm:prSet presAssocID="{C0B6EE4C-82B4-44B6-BB15-F7000DF78A51}" presName="linear" presStyleCnt="0">
        <dgm:presLayoutVars>
          <dgm:dir/>
          <dgm:animLvl val="lvl"/>
          <dgm:resizeHandles val="exact"/>
        </dgm:presLayoutVars>
      </dgm:prSet>
      <dgm:spPr/>
    </dgm:pt>
    <dgm:pt modelId="{B5BBE5BB-F09E-4F70-BFCD-BE53CFB4B105}" type="pres">
      <dgm:prSet presAssocID="{E3E816F2-C9BF-41A2-BD06-7F79CEF66709}" presName="parentLin" presStyleCnt="0"/>
      <dgm:spPr/>
    </dgm:pt>
    <dgm:pt modelId="{29F488F7-2D8E-4EF4-9346-7DAB1718C0AB}" type="pres">
      <dgm:prSet presAssocID="{E3E816F2-C9BF-41A2-BD06-7F79CEF66709}" presName="parentLeftMargin" presStyleLbl="node1" presStyleIdx="0" presStyleCnt="2"/>
      <dgm:spPr/>
    </dgm:pt>
    <dgm:pt modelId="{C24D1E02-299C-4E9A-8AF3-F2C26C6210BE}" type="pres">
      <dgm:prSet presAssocID="{E3E816F2-C9BF-41A2-BD06-7F79CEF667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B14E77-847C-4DEE-AB0F-8F701B5DD95E}" type="pres">
      <dgm:prSet presAssocID="{E3E816F2-C9BF-41A2-BD06-7F79CEF66709}" presName="negativeSpace" presStyleCnt="0"/>
      <dgm:spPr/>
    </dgm:pt>
    <dgm:pt modelId="{1B5D4A8C-85DE-452F-BA6B-352148C5D6A4}" type="pres">
      <dgm:prSet presAssocID="{E3E816F2-C9BF-41A2-BD06-7F79CEF66709}" presName="childText" presStyleLbl="conFgAcc1" presStyleIdx="0" presStyleCnt="2">
        <dgm:presLayoutVars>
          <dgm:bulletEnabled val="1"/>
        </dgm:presLayoutVars>
      </dgm:prSet>
      <dgm:spPr/>
    </dgm:pt>
    <dgm:pt modelId="{F95924B6-5387-4493-A151-47F2F700086E}" type="pres">
      <dgm:prSet presAssocID="{40F1BD05-5EE1-4C1E-88EE-3C9DB1FCAFEF}" presName="spaceBetweenRectangles" presStyleCnt="0"/>
      <dgm:spPr/>
    </dgm:pt>
    <dgm:pt modelId="{4A0F5847-065E-4CEE-8C6C-DA34B744E1E9}" type="pres">
      <dgm:prSet presAssocID="{EB57AC95-5590-4D8E-BB05-3913E7FA8ADD}" presName="parentLin" presStyleCnt="0"/>
      <dgm:spPr/>
    </dgm:pt>
    <dgm:pt modelId="{2AF39F87-0319-4C47-B90D-CC8C3767DF10}" type="pres">
      <dgm:prSet presAssocID="{EB57AC95-5590-4D8E-BB05-3913E7FA8ADD}" presName="parentLeftMargin" presStyleLbl="node1" presStyleIdx="0" presStyleCnt="2"/>
      <dgm:spPr/>
    </dgm:pt>
    <dgm:pt modelId="{DE2C5C9A-307C-4703-AB04-3BC90EF3FE3F}" type="pres">
      <dgm:prSet presAssocID="{EB57AC95-5590-4D8E-BB05-3913E7FA8A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EA6411-C85F-4DBB-86BE-0254E3E10F73}" type="pres">
      <dgm:prSet presAssocID="{EB57AC95-5590-4D8E-BB05-3913E7FA8ADD}" presName="negativeSpace" presStyleCnt="0"/>
      <dgm:spPr/>
    </dgm:pt>
    <dgm:pt modelId="{069717AC-8216-4D3B-B2B6-D380E2C1E52C}" type="pres">
      <dgm:prSet presAssocID="{EB57AC95-5590-4D8E-BB05-3913E7FA8AD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394004-8048-4FF4-915C-16FA13AE8167}" type="presOf" srcId="{EB57AC95-5590-4D8E-BB05-3913E7FA8ADD}" destId="{2AF39F87-0319-4C47-B90D-CC8C3767DF10}" srcOrd="0" destOrd="0" presId="urn:microsoft.com/office/officeart/2005/8/layout/list1"/>
    <dgm:cxn modelId="{42517908-8FE3-4DCC-9481-26D22D0A9E5E}" srcId="{E3E816F2-C9BF-41A2-BD06-7F79CEF66709}" destId="{0708DEB9-9E26-4085-A565-DDB17DA7AB60}" srcOrd="0" destOrd="0" parTransId="{0DF227F9-A927-4D0F-BD24-BAF63C3581AC}" sibTransId="{94A96382-A3C9-440C-8878-1DB0DB623BF3}"/>
    <dgm:cxn modelId="{90545914-0E2B-432F-828A-6A3E83E6DAAA}" srcId="{C0B6EE4C-82B4-44B6-BB15-F7000DF78A51}" destId="{E3E816F2-C9BF-41A2-BD06-7F79CEF66709}" srcOrd="0" destOrd="0" parTransId="{1698FFFF-C8F9-40D6-8F48-EBE2E97FA25F}" sibTransId="{40F1BD05-5EE1-4C1E-88EE-3C9DB1FCAFEF}"/>
    <dgm:cxn modelId="{B62C392F-71AD-48B3-B826-00EA992E1DA4}" type="presOf" srcId="{0708DEB9-9E26-4085-A565-DDB17DA7AB60}" destId="{1B5D4A8C-85DE-452F-BA6B-352148C5D6A4}" srcOrd="0" destOrd="0" presId="urn:microsoft.com/office/officeart/2005/8/layout/list1"/>
    <dgm:cxn modelId="{7C2B9F39-00FB-4A8A-9A6C-0B32C6FE9FF3}" type="presOf" srcId="{EDF01F9F-7790-4864-92E7-5B316E839ED1}" destId="{069717AC-8216-4D3B-B2B6-D380E2C1E52C}" srcOrd="0" destOrd="1" presId="urn:microsoft.com/office/officeart/2005/8/layout/list1"/>
    <dgm:cxn modelId="{F53A8B68-D452-4AC3-82BF-FB145AF6319B}" type="presOf" srcId="{E3E816F2-C9BF-41A2-BD06-7F79CEF66709}" destId="{C24D1E02-299C-4E9A-8AF3-F2C26C6210BE}" srcOrd="1" destOrd="0" presId="urn:microsoft.com/office/officeart/2005/8/layout/list1"/>
    <dgm:cxn modelId="{D9660370-8379-46C0-BEE9-84C7F38104E2}" type="presOf" srcId="{E3E816F2-C9BF-41A2-BD06-7F79CEF66709}" destId="{29F488F7-2D8E-4EF4-9346-7DAB1718C0AB}" srcOrd="0" destOrd="0" presId="urn:microsoft.com/office/officeart/2005/8/layout/list1"/>
    <dgm:cxn modelId="{EAF15A85-DDB6-49BE-8E27-BA16685ECF93}" type="presOf" srcId="{EB57AC95-5590-4D8E-BB05-3913E7FA8ADD}" destId="{DE2C5C9A-307C-4703-AB04-3BC90EF3FE3F}" srcOrd="1" destOrd="0" presId="urn:microsoft.com/office/officeart/2005/8/layout/list1"/>
    <dgm:cxn modelId="{AFB60C87-8A7A-4CD5-A8FA-F3AF9D6AE76B}" srcId="{C0B6EE4C-82B4-44B6-BB15-F7000DF78A51}" destId="{EB57AC95-5590-4D8E-BB05-3913E7FA8ADD}" srcOrd="1" destOrd="0" parTransId="{57DF5EA8-B184-42B5-B8D3-B3F39B500471}" sibTransId="{FE67C53B-4E35-47A8-A819-08BCBCBC5FE4}"/>
    <dgm:cxn modelId="{50871DB7-99B2-4312-B706-AA1AA11FC461}" type="presOf" srcId="{C0B6EE4C-82B4-44B6-BB15-F7000DF78A51}" destId="{D7F4E05F-BAE1-4585-9BFA-D5FA7E8D6C47}" srcOrd="0" destOrd="0" presId="urn:microsoft.com/office/officeart/2005/8/layout/list1"/>
    <dgm:cxn modelId="{A893B1DA-6CF4-4A87-8A99-78C8D69711AE}" type="presOf" srcId="{9403510E-DBF1-4900-A4C0-8543C8CCDCD7}" destId="{069717AC-8216-4D3B-B2B6-D380E2C1E52C}" srcOrd="0" destOrd="0" presId="urn:microsoft.com/office/officeart/2005/8/layout/list1"/>
    <dgm:cxn modelId="{F75F83E0-471A-4ABA-925B-0CA90AD9EDB2}" srcId="{EB57AC95-5590-4D8E-BB05-3913E7FA8ADD}" destId="{9403510E-DBF1-4900-A4C0-8543C8CCDCD7}" srcOrd="0" destOrd="0" parTransId="{E35C24DD-AE07-4216-93C7-E123FB9D3F48}" sibTransId="{CF70D921-DC95-4920-8FC3-0191B2AD5E23}"/>
    <dgm:cxn modelId="{147010E4-4CAF-4D18-8F45-5E7C4DE14688}" type="presOf" srcId="{B4657109-86E2-4471-8D12-9A24A61F76D5}" destId="{1B5D4A8C-85DE-452F-BA6B-352148C5D6A4}" srcOrd="0" destOrd="1" presId="urn:microsoft.com/office/officeart/2005/8/layout/list1"/>
    <dgm:cxn modelId="{1A2CE7E5-7B81-4A83-AFE8-CFCA557D2F9F}" srcId="{EB57AC95-5590-4D8E-BB05-3913E7FA8ADD}" destId="{EDF01F9F-7790-4864-92E7-5B316E839ED1}" srcOrd="1" destOrd="0" parTransId="{A893BB24-5D11-4AB9-A8A7-33986B714A75}" sibTransId="{7E570B83-78A9-434F-811D-D30B53F671CB}"/>
    <dgm:cxn modelId="{B8D19AF2-165B-4EA2-A8BF-F1E6C0B10AE2}" srcId="{E3E816F2-C9BF-41A2-BD06-7F79CEF66709}" destId="{B4657109-86E2-4471-8D12-9A24A61F76D5}" srcOrd="1" destOrd="0" parTransId="{FEF24E6C-1647-4DF4-92D8-DFDE16A0DD60}" sibTransId="{6B15DFD8-8B7C-40B9-8E37-6A2EE41B61DE}"/>
    <dgm:cxn modelId="{E808D8A8-D9E1-4F21-971B-3F05D4926288}" type="presParOf" srcId="{D7F4E05F-BAE1-4585-9BFA-D5FA7E8D6C47}" destId="{B5BBE5BB-F09E-4F70-BFCD-BE53CFB4B105}" srcOrd="0" destOrd="0" presId="urn:microsoft.com/office/officeart/2005/8/layout/list1"/>
    <dgm:cxn modelId="{11C14350-6968-4A3F-861A-EEBD058F23FE}" type="presParOf" srcId="{B5BBE5BB-F09E-4F70-BFCD-BE53CFB4B105}" destId="{29F488F7-2D8E-4EF4-9346-7DAB1718C0AB}" srcOrd="0" destOrd="0" presId="urn:microsoft.com/office/officeart/2005/8/layout/list1"/>
    <dgm:cxn modelId="{DFE54698-2EFA-4A65-86F2-D8DC0053CE43}" type="presParOf" srcId="{B5BBE5BB-F09E-4F70-BFCD-BE53CFB4B105}" destId="{C24D1E02-299C-4E9A-8AF3-F2C26C6210BE}" srcOrd="1" destOrd="0" presId="urn:microsoft.com/office/officeart/2005/8/layout/list1"/>
    <dgm:cxn modelId="{6DCFAF13-9951-4D9D-BA60-264CCD03CF90}" type="presParOf" srcId="{D7F4E05F-BAE1-4585-9BFA-D5FA7E8D6C47}" destId="{32B14E77-847C-4DEE-AB0F-8F701B5DD95E}" srcOrd="1" destOrd="0" presId="urn:microsoft.com/office/officeart/2005/8/layout/list1"/>
    <dgm:cxn modelId="{05E1D6BF-D876-4123-B446-4017641B47FF}" type="presParOf" srcId="{D7F4E05F-BAE1-4585-9BFA-D5FA7E8D6C47}" destId="{1B5D4A8C-85DE-452F-BA6B-352148C5D6A4}" srcOrd="2" destOrd="0" presId="urn:microsoft.com/office/officeart/2005/8/layout/list1"/>
    <dgm:cxn modelId="{5DC8340D-637C-462E-8658-2CBB377806FD}" type="presParOf" srcId="{D7F4E05F-BAE1-4585-9BFA-D5FA7E8D6C47}" destId="{F95924B6-5387-4493-A151-47F2F700086E}" srcOrd="3" destOrd="0" presId="urn:microsoft.com/office/officeart/2005/8/layout/list1"/>
    <dgm:cxn modelId="{C15A7BB5-3113-4E77-81E0-CA05BD4A5AAA}" type="presParOf" srcId="{D7F4E05F-BAE1-4585-9BFA-D5FA7E8D6C47}" destId="{4A0F5847-065E-4CEE-8C6C-DA34B744E1E9}" srcOrd="4" destOrd="0" presId="urn:microsoft.com/office/officeart/2005/8/layout/list1"/>
    <dgm:cxn modelId="{AE83F672-1CFC-4577-B4CE-467D9473B271}" type="presParOf" srcId="{4A0F5847-065E-4CEE-8C6C-DA34B744E1E9}" destId="{2AF39F87-0319-4C47-B90D-CC8C3767DF10}" srcOrd="0" destOrd="0" presId="urn:microsoft.com/office/officeart/2005/8/layout/list1"/>
    <dgm:cxn modelId="{07F3AD86-8C1D-4CFA-95CF-859C066B1EAD}" type="presParOf" srcId="{4A0F5847-065E-4CEE-8C6C-DA34B744E1E9}" destId="{DE2C5C9A-307C-4703-AB04-3BC90EF3FE3F}" srcOrd="1" destOrd="0" presId="urn:microsoft.com/office/officeart/2005/8/layout/list1"/>
    <dgm:cxn modelId="{0AABF694-4147-4D97-B0C2-0B0A0B71D9AE}" type="presParOf" srcId="{D7F4E05F-BAE1-4585-9BFA-D5FA7E8D6C47}" destId="{F6EA6411-C85F-4DBB-86BE-0254E3E10F73}" srcOrd="5" destOrd="0" presId="urn:microsoft.com/office/officeart/2005/8/layout/list1"/>
    <dgm:cxn modelId="{5A320EF3-58D1-403D-A55C-1F2DD1094340}" type="presParOf" srcId="{D7F4E05F-BAE1-4585-9BFA-D5FA7E8D6C47}" destId="{069717AC-8216-4D3B-B2B6-D380E2C1E5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6EE4C-82B4-44B6-BB15-F7000DF78A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E816F2-C9BF-41A2-BD06-7F79CEF66709}">
      <dgm:prSet/>
      <dgm:spPr/>
      <dgm:t>
        <a:bodyPr/>
        <a:lstStyle/>
        <a:p>
          <a:r>
            <a:rPr lang="en-US" dirty="0" err="1"/>
            <a:t>Vues</a:t>
          </a:r>
          <a:endParaRPr lang="en-US" dirty="0"/>
        </a:p>
      </dgm:t>
    </dgm:pt>
    <dgm:pt modelId="{1698FFFF-C8F9-40D6-8F48-EBE2E97FA25F}" type="parTrans" cxnId="{90545914-0E2B-432F-828A-6A3E83E6DAAA}">
      <dgm:prSet/>
      <dgm:spPr/>
      <dgm:t>
        <a:bodyPr/>
        <a:lstStyle/>
        <a:p>
          <a:endParaRPr lang="en-US"/>
        </a:p>
      </dgm:t>
    </dgm:pt>
    <dgm:pt modelId="{40F1BD05-5EE1-4C1E-88EE-3C9DB1FCAFEF}" type="sibTrans" cxnId="{90545914-0E2B-432F-828A-6A3E83E6DAAA}">
      <dgm:prSet/>
      <dgm:spPr/>
      <dgm:t>
        <a:bodyPr/>
        <a:lstStyle/>
        <a:p>
          <a:endParaRPr lang="en-US"/>
        </a:p>
      </dgm:t>
    </dgm:pt>
    <dgm:pt modelId="{0708DEB9-9E26-4085-A565-DDB17DA7AB60}">
      <dgm:prSet/>
      <dgm:spPr/>
      <dgm:t>
        <a:bodyPr/>
        <a:lstStyle/>
        <a:p>
          <a:r>
            <a:rPr lang="en-US" dirty="0"/>
            <a:t>Stockage des données aux utilisateurs les </a:t>
          </a:r>
          <a:r>
            <a:rPr lang="en-US" dirty="0" err="1"/>
            <a:t>résultats</a:t>
          </a:r>
          <a:r>
            <a:rPr lang="en-US" dirty="0"/>
            <a:t> des données </a:t>
          </a:r>
          <a:r>
            <a:rPr lang="en-US" dirty="0" err="1"/>
            <a:t>traitées</a:t>
          </a:r>
          <a:r>
            <a:rPr lang="en-US" dirty="0"/>
            <a:t> (NoSQL)</a:t>
          </a:r>
        </a:p>
      </dgm:t>
    </dgm:pt>
    <dgm:pt modelId="{0DF227F9-A927-4D0F-BD24-BAF63C3581AC}" type="parTrans" cxnId="{42517908-8FE3-4DCC-9481-26D22D0A9E5E}">
      <dgm:prSet/>
      <dgm:spPr/>
      <dgm:t>
        <a:bodyPr/>
        <a:lstStyle/>
        <a:p>
          <a:endParaRPr lang="en-US"/>
        </a:p>
      </dgm:t>
    </dgm:pt>
    <dgm:pt modelId="{94A96382-A3C9-440C-8878-1DB0DB623BF3}" type="sibTrans" cxnId="{42517908-8FE3-4DCC-9481-26D22D0A9E5E}">
      <dgm:prSet/>
      <dgm:spPr/>
      <dgm:t>
        <a:bodyPr/>
        <a:lstStyle/>
        <a:p>
          <a:endParaRPr lang="en-US"/>
        </a:p>
      </dgm:t>
    </dgm:pt>
    <dgm:pt modelId="{EB57AC95-5590-4D8E-BB05-3913E7FA8ADD}">
      <dgm:prSet/>
      <dgm:spPr/>
      <dgm:t>
        <a:bodyPr/>
        <a:lstStyle/>
        <a:p>
          <a:r>
            <a:rPr lang="fr-FR" dirty="0"/>
            <a:t>Couche Service</a:t>
          </a:r>
          <a:endParaRPr lang="en-US" dirty="0"/>
        </a:p>
      </dgm:t>
    </dgm:pt>
    <dgm:pt modelId="{FE67C53B-4E35-47A8-A819-08BCBCBC5FE4}" type="sibTrans" cxnId="{AFB60C87-8A7A-4CD5-A8FA-F3AF9D6AE76B}">
      <dgm:prSet/>
      <dgm:spPr/>
      <dgm:t>
        <a:bodyPr/>
        <a:lstStyle/>
        <a:p>
          <a:endParaRPr lang="en-US"/>
        </a:p>
      </dgm:t>
    </dgm:pt>
    <dgm:pt modelId="{57DF5EA8-B184-42B5-B8D3-B3F39B500471}" type="parTrans" cxnId="{AFB60C87-8A7A-4CD5-A8FA-F3AF9D6AE76B}">
      <dgm:prSet/>
      <dgm:spPr/>
      <dgm:t>
        <a:bodyPr/>
        <a:lstStyle/>
        <a:p>
          <a:endParaRPr lang="en-US"/>
        </a:p>
      </dgm:t>
    </dgm:pt>
    <dgm:pt modelId="{9403510E-DBF1-4900-A4C0-8543C8CCDCD7}">
      <dgm:prSet/>
      <dgm:spPr/>
      <dgm:t>
        <a:bodyPr/>
        <a:lstStyle/>
        <a:p>
          <a:r>
            <a:rPr lang="fr-FR" dirty="0"/>
            <a:t>Exposition des données stockées dans la couche vues</a:t>
          </a:r>
          <a:endParaRPr lang="en-US" dirty="0"/>
        </a:p>
      </dgm:t>
    </dgm:pt>
    <dgm:pt modelId="{CF70D921-DC95-4920-8FC3-0191B2AD5E23}" type="sibTrans" cxnId="{F75F83E0-471A-4ABA-925B-0CA90AD9EDB2}">
      <dgm:prSet/>
      <dgm:spPr/>
      <dgm:t>
        <a:bodyPr/>
        <a:lstStyle/>
        <a:p>
          <a:endParaRPr lang="en-US"/>
        </a:p>
      </dgm:t>
    </dgm:pt>
    <dgm:pt modelId="{E35C24DD-AE07-4216-93C7-E123FB9D3F48}" type="parTrans" cxnId="{F75F83E0-471A-4ABA-925B-0CA90AD9EDB2}">
      <dgm:prSet/>
      <dgm:spPr/>
      <dgm:t>
        <a:bodyPr/>
        <a:lstStyle/>
        <a:p>
          <a:endParaRPr lang="en-US"/>
        </a:p>
      </dgm:t>
    </dgm:pt>
    <dgm:pt modelId="{D7F4E05F-BAE1-4585-9BFA-D5FA7E8D6C47}" type="pres">
      <dgm:prSet presAssocID="{C0B6EE4C-82B4-44B6-BB15-F7000DF78A51}" presName="linear" presStyleCnt="0">
        <dgm:presLayoutVars>
          <dgm:dir/>
          <dgm:animLvl val="lvl"/>
          <dgm:resizeHandles val="exact"/>
        </dgm:presLayoutVars>
      </dgm:prSet>
      <dgm:spPr/>
    </dgm:pt>
    <dgm:pt modelId="{B5BBE5BB-F09E-4F70-BFCD-BE53CFB4B105}" type="pres">
      <dgm:prSet presAssocID="{E3E816F2-C9BF-41A2-BD06-7F79CEF66709}" presName="parentLin" presStyleCnt="0"/>
      <dgm:spPr/>
    </dgm:pt>
    <dgm:pt modelId="{29F488F7-2D8E-4EF4-9346-7DAB1718C0AB}" type="pres">
      <dgm:prSet presAssocID="{E3E816F2-C9BF-41A2-BD06-7F79CEF66709}" presName="parentLeftMargin" presStyleLbl="node1" presStyleIdx="0" presStyleCnt="2"/>
      <dgm:spPr/>
    </dgm:pt>
    <dgm:pt modelId="{C24D1E02-299C-4E9A-8AF3-F2C26C6210BE}" type="pres">
      <dgm:prSet presAssocID="{E3E816F2-C9BF-41A2-BD06-7F79CEF667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B14E77-847C-4DEE-AB0F-8F701B5DD95E}" type="pres">
      <dgm:prSet presAssocID="{E3E816F2-C9BF-41A2-BD06-7F79CEF66709}" presName="negativeSpace" presStyleCnt="0"/>
      <dgm:spPr/>
    </dgm:pt>
    <dgm:pt modelId="{1B5D4A8C-85DE-452F-BA6B-352148C5D6A4}" type="pres">
      <dgm:prSet presAssocID="{E3E816F2-C9BF-41A2-BD06-7F79CEF66709}" presName="childText" presStyleLbl="conFgAcc1" presStyleIdx="0" presStyleCnt="2">
        <dgm:presLayoutVars>
          <dgm:bulletEnabled val="1"/>
        </dgm:presLayoutVars>
      </dgm:prSet>
      <dgm:spPr/>
    </dgm:pt>
    <dgm:pt modelId="{F95924B6-5387-4493-A151-47F2F700086E}" type="pres">
      <dgm:prSet presAssocID="{40F1BD05-5EE1-4C1E-88EE-3C9DB1FCAFEF}" presName="spaceBetweenRectangles" presStyleCnt="0"/>
      <dgm:spPr/>
    </dgm:pt>
    <dgm:pt modelId="{4A0F5847-065E-4CEE-8C6C-DA34B744E1E9}" type="pres">
      <dgm:prSet presAssocID="{EB57AC95-5590-4D8E-BB05-3913E7FA8ADD}" presName="parentLin" presStyleCnt="0"/>
      <dgm:spPr/>
    </dgm:pt>
    <dgm:pt modelId="{2AF39F87-0319-4C47-B90D-CC8C3767DF10}" type="pres">
      <dgm:prSet presAssocID="{EB57AC95-5590-4D8E-BB05-3913E7FA8ADD}" presName="parentLeftMargin" presStyleLbl="node1" presStyleIdx="0" presStyleCnt="2"/>
      <dgm:spPr/>
    </dgm:pt>
    <dgm:pt modelId="{DE2C5C9A-307C-4703-AB04-3BC90EF3FE3F}" type="pres">
      <dgm:prSet presAssocID="{EB57AC95-5590-4D8E-BB05-3913E7FA8A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EA6411-C85F-4DBB-86BE-0254E3E10F73}" type="pres">
      <dgm:prSet presAssocID="{EB57AC95-5590-4D8E-BB05-3913E7FA8ADD}" presName="negativeSpace" presStyleCnt="0"/>
      <dgm:spPr/>
    </dgm:pt>
    <dgm:pt modelId="{069717AC-8216-4D3B-B2B6-D380E2C1E52C}" type="pres">
      <dgm:prSet presAssocID="{EB57AC95-5590-4D8E-BB05-3913E7FA8AD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394004-8048-4FF4-915C-16FA13AE8167}" type="presOf" srcId="{EB57AC95-5590-4D8E-BB05-3913E7FA8ADD}" destId="{2AF39F87-0319-4C47-B90D-CC8C3767DF10}" srcOrd="0" destOrd="0" presId="urn:microsoft.com/office/officeart/2005/8/layout/list1"/>
    <dgm:cxn modelId="{42517908-8FE3-4DCC-9481-26D22D0A9E5E}" srcId="{E3E816F2-C9BF-41A2-BD06-7F79CEF66709}" destId="{0708DEB9-9E26-4085-A565-DDB17DA7AB60}" srcOrd="0" destOrd="0" parTransId="{0DF227F9-A927-4D0F-BD24-BAF63C3581AC}" sibTransId="{94A96382-A3C9-440C-8878-1DB0DB623BF3}"/>
    <dgm:cxn modelId="{90545914-0E2B-432F-828A-6A3E83E6DAAA}" srcId="{C0B6EE4C-82B4-44B6-BB15-F7000DF78A51}" destId="{E3E816F2-C9BF-41A2-BD06-7F79CEF66709}" srcOrd="0" destOrd="0" parTransId="{1698FFFF-C8F9-40D6-8F48-EBE2E97FA25F}" sibTransId="{40F1BD05-5EE1-4C1E-88EE-3C9DB1FCAFEF}"/>
    <dgm:cxn modelId="{B62C392F-71AD-48B3-B826-00EA992E1DA4}" type="presOf" srcId="{0708DEB9-9E26-4085-A565-DDB17DA7AB60}" destId="{1B5D4A8C-85DE-452F-BA6B-352148C5D6A4}" srcOrd="0" destOrd="0" presId="urn:microsoft.com/office/officeart/2005/8/layout/list1"/>
    <dgm:cxn modelId="{F53A8B68-D452-4AC3-82BF-FB145AF6319B}" type="presOf" srcId="{E3E816F2-C9BF-41A2-BD06-7F79CEF66709}" destId="{C24D1E02-299C-4E9A-8AF3-F2C26C6210BE}" srcOrd="1" destOrd="0" presId="urn:microsoft.com/office/officeart/2005/8/layout/list1"/>
    <dgm:cxn modelId="{D9660370-8379-46C0-BEE9-84C7F38104E2}" type="presOf" srcId="{E3E816F2-C9BF-41A2-BD06-7F79CEF66709}" destId="{29F488F7-2D8E-4EF4-9346-7DAB1718C0AB}" srcOrd="0" destOrd="0" presId="urn:microsoft.com/office/officeart/2005/8/layout/list1"/>
    <dgm:cxn modelId="{EAF15A85-DDB6-49BE-8E27-BA16685ECF93}" type="presOf" srcId="{EB57AC95-5590-4D8E-BB05-3913E7FA8ADD}" destId="{DE2C5C9A-307C-4703-AB04-3BC90EF3FE3F}" srcOrd="1" destOrd="0" presId="urn:microsoft.com/office/officeart/2005/8/layout/list1"/>
    <dgm:cxn modelId="{AFB60C87-8A7A-4CD5-A8FA-F3AF9D6AE76B}" srcId="{C0B6EE4C-82B4-44B6-BB15-F7000DF78A51}" destId="{EB57AC95-5590-4D8E-BB05-3913E7FA8ADD}" srcOrd="1" destOrd="0" parTransId="{57DF5EA8-B184-42B5-B8D3-B3F39B500471}" sibTransId="{FE67C53B-4E35-47A8-A819-08BCBCBC5FE4}"/>
    <dgm:cxn modelId="{50871DB7-99B2-4312-B706-AA1AA11FC461}" type="presOf" srcId="{C0B6EE4C-82B4-44B6-BB15-F7000DF78A51}" destId="{D7F4E05F-BAE1-4585-9BFA-D5FA7E8D6C47}" srcOrd="0" destOrd="0" presId="urn:microsoft.com/office/officeart/2005/8/layout/list1"/>
    <dgm:cxn modelId="{A893B1DA-6CF4-4A87-8A99-78C8D69711AE}" type="presOf" srcId="{9403510E-DBF1-4900-A4C0-8543C8CCDCD7}" destId="{069717AC-8216-4D3B-B2B6-D380E2C1E52C}" srcOrd="0" destOrd="0" presId="urn:microsoft.com/office/officeart/2005/8/layout/list1"/>
    <dgm:cxn modelId="{F75F83E0-471A-4ABA-925B-0CA90AD9EDB2}" srcId="{EB57AC95-5590-4D8E-BB05-3913E7FA8ADD}" destId="{9403510E-DBF1-4900-A4C0-8543C8CCDCD7}" srcOrd="0" destOrd="0" parTransId="{E35C24DD-AE07-4216-93C7-E123FB9D3F48}" sibTransId="{CF70D921-DC95-4920-8FC3-0191B2AD5E23}"/>
    <dgm:cxn modelId="{E808D8A8-D9E1-4F21-971B-3F05D4926288}" type="presParOf" srcId="{D7F4E05F-BAE1-4585-9BFA-D5FA7E8D6C47}" destId="{B5BBE5BB-F09E-4F70-BFCD-BE53CFB4B105}" srcOrd="0" destOrd="0" presId="urn:microsoft.com/office/officeart/2005/8/layout/list1"/>
    <dgm:cxn modelId="{11C14350-6968-4A3F-861A-EEBD058F23FE}" type="presParOf" srcId="{B5BBE5BB-F09E-4F70-BFCD-BE53CFB4B105}" destId="{29F488F7-2D8E-4EF4-9346-7DAB1718C0AB}" srcOrd="0" destOrd="0" presId="urn:microsoft.com/office/officeart/2005/8/layout/list1"/>
    <dgm:cxn modelId="{DFE54698-2EFA-4A65-86F2-D8DC0053CE43}" type="presParOf" srcId="{B5BBE5BB-F09E-4F70-BFCD-BE53CFB4B105}" destId="{C24D1E02-299C-4E9A-8AF3-F2C26C6210BE}" srcOrd="1" destOrd="0" presId="urn:microsoft.com/office/officeart/2005/8/layout/list1"/>
    <dgm:cxn modelId="{6DCFAF13-9951-4D9D-BA60-264CCD03CF90}" type="presParOf" srcId="{D7F4E05F-BAE1-4585-9BFA-D5FA7E8D6C47}" destId="{32B14E77-847C-4DEE-AB0F-8F701B5DD95E}" srcOrd="1" destOrd="0" presId="urn:microsoft.com/office/officeart/2005/8/layout/list1"/>
    <dgm:cxn modelId="{05E1D6BF-D876-4123-B446-4017641B47FF}" type="presParOf" srcId="{D7F4E05F-BAE1-4585-9BFA-D5FA7E8D6C47}" destId="{1B5D4A8C-85DE-452F-BA6B-352148C5D6A4}" srcOrd="2" destOrd="0" presId="urn:microsoft.com/office/officeart/2005/8/layout/list1"/>
    <dgm:cxn modelId="{5DC8340D-637C-462E-8658-2CBB377806FD}" type="presParOf" srcId="{D7F4E05F-BAE1-4585-9BFA-D5FA7E8D6C47}" destId="{F95924B6-5387-4493-A151-47F2F700086E}" srcOrd="3" destOrd="0" presId="urn:microsoft.com/office/officeart/2005/8/layout/list1"/>
    <dgm:cxn modelId="{C15A7BB5-3113-4E77-81E0-CA05BD4A5AAA}" type="presParOf" srcId="{D7F4E05F-BAE1-4585-9BFA-D5FA7E8D6C47}" destId="{4A0F5847-065E-4CEE-8C6C-DA34B744E1E9}" srcOrd="4" destOrd="0" presId="urn:microsoft.com/office/officeart/2005/8/layout/list1"/>
    <dgm:cxn modelId="{AE83F672-1CFC-4577-B4CE-467D9473B271}" type="presParOf" srcId="{4A0F5847-065E-4CEE-8C6C-DA34B744E1E9}" destId="{2AF39F87-0319-4C47-B90D-CC8C3767DF10}" srcOrd="0" destOrd="0" presId="urn:microsoft.com/office/officeart/2005/8/layout/list1"/>
    <dgm:cxn modelId="{07F3AD86-8C1D-4CFA-95CF-859C066B1EAD}" type="presParOf" srcId="{4A0F5847-065E-4CEE-8C6C-DA34B744E1E9}" destId="{DE2C5C9A-307C-4703-AB04-3BC90EF3FE3F}" srcOrd="1" destOrd="0" presId="urn:microsoft.com/office/officeart/2005/8/layout/list1"/>
    <dgm:cxn modelId="{0AABF694-4147-4D97-B0C2-0B0A0B71D9AE}" type="presParOf" srcId="{D7F4E05F-BAE1-4585-9BFA-D5FA7E8D6C47}" destId="{F6EA6411-C85F-4DBB-86BE-0254E3E10F73}" srcOrd="5" destOrd="0" presId="urn:microsoft.com/office/officeart/2005/8/layout/list1"/>
    <dgm:cxn modelId="{5A320EF3-58D1-403D-A55C-1F2DD1094340}" type="presParOf" srcId="{D7F4E05F-BAE1-4585-9BFA-D5FA7E8D6C47}" destId="{069717AC-8216-4D3B-B2B6-D380E2C1E5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B6EE4C-82B4-44B6-BB15-F7000DF78A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4E05F-BAE1-4585-9BFA-D5FA7E8D6C47}" type="pres">
      <dgm:prSet presAssocID="{C0B6EE4C-82B4-44B6-BB15-F7000DF78A51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0871DB7-99B2-4312-B706-AA1AA11FC461}" type="presOf" srcId="{C0B6EE4C-82B4-44B6-BB15-F7000DF78A51}" destId="{D7F4E05F-BAE1-4585-9BFA-D5FA7E8D6C47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02F0D-3486-45FE-B110-A6BAE21A6D0E}">
      <dsp:nvSpPr>
        <dsp:cNvPr id="0" name=""/>
        <dsp:cNvSpPr/>
      </dsp:nvSpPr>
      <dsp:spPr>
        <a:xfrm>
          <a:off x="0" y="0"/>
          <a:ext cx="8171781" cy="1527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L’architecture big data est </a:t>
          </a:r>
          <a:r>
            <a:rPr lang="en-US" sz="1700" kern="1200"/>
            <a:t>un ensemble de composants matériels et de logiciels conçus pour </a:t>
          </a:r>
          <a:r>
            <a:rPr lang="en-US" sz="1700" b="1" kern="1200"/>
            <a:t>gérer</a:t>
          </a:r>
          <a:r>
            <a:rPr lang="en-US" sz="1700" kern="1200"/>
            <a:t>, </a:t>
          </a:r>
          <a:r>
            <a:rPr lang="en-US" sz="1700" b="1" kern="1200"/>
            <a:t>stocker</a:t>
          </a:r>
          <a:r>
            <a:rPr lang="en-US" sz="1700" kern="1200"/>
            <a:t> et </a:t>
          </a:r>
          <a:r>
            <a:rPr lang="en-US" sz="1700" b="1" kern="1200"/>
            <a:t>analyser</a:t>
          </a:r>
          <a:r>
            <a:rPr lang="en-US" sz="1700" kern="1200"/>
            <a:t> des volumes de données massifs et complexes .</a:t>
          </a:r>
        </a:p>
      </dsp:txBody>
      <dsp:txXfrm>
        <a:off x="44747" y="44747"/>
        <a:ext cx="6592705" cy="1438283"/>
      </dsp:txXfrm>
    </dsp:sp>
    <dsp:sp modelId="{A0A168A8-75CF-4F75-A560-693105B743C1}">
      <dsp:nvSpPr>
        <dsp:cNvPr id="0" name=""/>
        <dsp:cNvSpPr/>
      </dsp:nvSpPr>
      <dsp:spPr>
        <a:xfrm>
          <a:off x="1442079" y="1867283"/>
          <a:ext cx="8171781" cy="1527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Celle-ci doit respecter trois principes :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Volume</a:t>
          </a:r>
          <a:r>
            <a:rPr lang="en-US" sz="1300" kern="1200"/>
            <a:t> (volume important de données)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Vélocité</a:t>
          </a:r>
          <a:r>
            <a:rPr lang="en-US" sz="1300" kern="1200"/>
            <a:t> (vitesse à laquelle les données sont traitées et doivent être générés)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Variété</a:t>
          </a:r>
          <a:r>
            <a:rPr lang="en-US" sz="1300" kern="1200"/>
            <a:t> (différentes sources de données et différents formats de données).</a:t>
          </a:r>
        </a:p>
      </dsp:txBody>
      <dsp:txXfrm>
        <a:off x="1486826" y="1912030"/>
        <a:ext cx="5647153" cy="1438283"/>
      </dsp:txXfrm>
    </dsp:sp>
    <dsp:sp modelId="{31B076C1-AB06-4399-825D-577E370B5EBD}">
      <dsp:nvSpPr>
        <dsp:cNvPr id="0" name=""/>
        <dsp:cNvSpPr/>
      </dsp:nvSpPr>
      <dsp:spPr>
        <a:xfrm>
          <a:off x="7178726" y="1201002"/>
          <a:ext cx="993055" cy="9930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402163" y="1201002"/>
        <a:ext cx="546181" cy="747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D4A8C-85DE-452F-BA6B-352148C5D6A4}">
      <dsp:nvSpPr>
        <dsp:cNvPr id="0" name=""/>
        <dsp:cNvSpPr/>
      </dsp:nvSpPr>
      <dsp:spPr>
        <a:xfrm>
          <a:off x="0" y="328157"/>
          <a:ext cx="4700058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777" tIns="416560" rIns="36477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Stockage de données ( HDFS)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Calculs distribués (Spark, </a:t>
          </a:r>
          <a:r>
            <a:rPr lang="fr-FR" sz="2000" kern="1200" dirty="0" err="1"/>
            <a:t>MapR</a:t>
          </a:r>
          <a:r>
            <a:rPr lang="fr-FR" sz="2000" kern="1200" dirty="0"/>
            <a:t>)</a:t>
          </a:r>
          <a:endParaRPr lang="en-US" sz="2000" kern="1200" dirty="0"/>
        </a:p>
      </dsp:txBody>
      <dsp:txXfrm>
        <a:off x="0" y="328157"/>
        <a:ext cx="4700058" cy="1165500"/>
      </dsp:txXfrm>
    </dsp:sp>
    <dsp:sp modelId="{C24D1E02-299C-4E9A-8AF3-F2C26C6210BE}">
      <dsp:nvSpPr>
        <dsp:cNvPr id="0" name=""/>
        <dsp:cNvSpPr/>
      </dsp:nvSpPr>
      <dsp:spPr>
        <a:xfrm>
          <a:off x="235002" y="32957"/>
          <a:ext cx="3290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56" tIns="0" rIns="1243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Couche batch :</a:t>
          </a:r>
          <a:endParaRPr lang="en-US" sz="2000" kern="1200"/>
        </a:p>
      </dsp:txBody>
      <dsp:txXfrm>
        <a:off x="263823" y="61778"/>
        <a:ext cx="3232398" cy="532758"/>
      </dsp:txXfrm>
    </dsp:sp>
    <dsp:sp modelId="{069717AC-8216-4D3B-B2B6-D380E2C1E52C}">
      <dsp:nvSpPr>
        <dsp:cNvPr id="0" name=""/>
        <dsp:cNvSpPr/>
      </dsp:nvSpPr>
      <dsp:spPr>
        <a:xfrm>
          <a:off x="0" y="1896858"/>
          <a:ext cx="4700058" cy="166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777" tIns="416560" rIns="36477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Traitement des données en temps réel (Storm, Kafka)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Suppression des données une fois traité</a:t>
          </a:r>
          <a:endParaRPr lang="en-US" sz="2000" kern="1200" dirty="0"/>
        </a:p>
      </dsp:txBody>
      <dsp:txXfrm>
        <a:off x="0" y="1896858"/>
        <a:ext cx="4700058" cy="1669500"/>
      </dsp:txXfrm>
    </dsp:sp>
    <dsp:sp modelId="{DE2C5C9A-307C-4703-AB04-3BC90EF3FE3F}">
      <dsp:nvSpPr>
        <dsp:cNvPr id="0" name=""/>
        <dsp:cNvSpPr/>
      </dsp:nvSpPr>
      <dsp:spPr>
        <a:xfrm>
          <a:off x="235002" y="1601658"/>
          <a:ext cx="32900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56" tIns="0" rIns="1243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Couche temps réel:</a:t>
          </a:r>
          <a:endParaRPr lang="en-US" sz="2000" kern="1200"/>
        </a:p>
      </dsp:txBody>
      <dsp:txXfrm>
        <a:off x="263823" y="1630479"/>
        <a:ext cx="323239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D4A8C-85DE-452F-BA6B-352148C5D6A4}">
      <dsp:nvSpPr>
        <dsp:cNvPr id="0" name=""/>
        <dsp:cNvSpPr/>
      </dsp:nvSpPr>
      <dsp:spPr>
        <a:xfrm>
          <a:off x="0" y="371583"/>
          <a:ext cx="4700058" cy="152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777" tIns="458216" rIns="36477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Stockage des données aux utilisateurs les </a:t>
          </a:r>
          <a:r>
            <a:rPr lang="en-US" sz="2200" kern="1200" dirty="0" err="1"/>
            <a:t>résultats</a:t>
          </a:r>
          <a:r>
            <a:rPr lang="en-US" sz="2200" kern="1200" dirty="0"/>
            <a:t> des données </a:t>
          </a:r>
          <a:r>
            <a:rPr lang="en-US" sz="2200" kern="1200" dirty="0" err="1"/>
            <a:t>traitées</a:t>
          </a:r>
          <a:r>
            <a:rPr lang="en-US" sz="2200" kern="1200" dirty="0"/>
            <a:t> (NoSQL)</a:t>
          </a:r>
        </a:p>
      </dsp:txBody>
      <dsp:txXfrm>
        <a:off x="0" y="371583"/>
        <a:ext cx="4700058" cy="1524600"/>
      </dsp:txXfrm>
    </dsp:sp>
    <dsp:sp modelId="{C24D1E02-299C-4E9A-8AF3-F2C26C6210BE}">
      <dsp:nvSpPr>
        <dsp:cNvPr id="0" name=""/>
        <dsp:cNvSpPr/>
      </dsp:nvSpPr>
      <dsp:spPr>
        <a:xfrm>
          <a:off x="235002" y="46862"/>
          <a:ext cx="32900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56" tIns="0" rIns="1243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Vues</a:t>
          </a:r>
          <a:endParaRPr lang="en-US" sz="2200" kern="1200" dirty="0"/>
        </a:p>
      </dsp:txBody>
      <dsp:txXfrm>
        <a:off x="266705" y="78565"/>
        <a:ext cx="3226634" cy="586034"/>
      </dsp:txXfrm>
    </dsp:sp>
    <dsp:sp modelId="{069717AC-8216-4D3B-B2B6-D380E2C1E52C}">
      <dsp:nvSpPr>
        <dsp:cNvPr id="0" name=""/>
        <dsp:cNvSpPr/>
      </dsp:nvSpPr>
      <dsp:spPr>
        <a:xfrm>
          <a:off x="0" y="2339703"/>
          <a:ext cx="4700058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777" tIns="458216" rIns="36477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Exposition des données stockées dans la couche vues</a:t>
          </a:r>
          <a:endParaRPr lang="en-US" sz="2200" kern="1200" dirty="0"/>
        </a:p>
      </dsp:txBody>
      <dsp:txXfrm>
        <a:off x="0" y="2339703"/>
        <a:ext cx="4700058" cy="1212750"/>
      </dsp:txXfrm>
    </dsp:sp>
    <dsp:sp modelId="{DE2C5C9A-307C-4703-AB04-3BC90EF3FE3F}">
      <dsp:nvSpPr>
        <dsp:cNvPr id="0" name=""/>
        <dsp:cNvSpPr/>
      </dsp:nvSpPr>
      <dsp:spPr>
        <a:xfrm>
          <a:off x="235002" y="2014983"/>
          <a:ext cx="32900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356" tIns="0" rIns="1243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Couche Service</a:t>
          </a:r>
          <a:endParaRPr lang="en-US" sz="2200" kern="1200" dirty="0"/>
        </a:p>
      </dsp:txBody>
      <dsp:txXfrm>
        <a:off x="266705" y="2046686"/>
        <a:ext cx="322663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05/04/2023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05/04/2023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2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1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3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67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7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99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37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30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484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83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745B-D68A-46A1-983D-5B6C6F458277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Architectures Big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2CC66-ADAB-FDDC-012F-DABBFDE6973D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Ovale 4">
            <a:extLst>
              <a:ext uri="{FF2B5EF4-FFF2-40B4-BE49-F238E27FC236}">
                <a16:creationId xmlns:a16="http://schemas.microsoft.com/office/drawing/2014/main" id="{E759866D-C659-E453-AF05-4F778E292D0B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Forme libre 10">
            <a:extLst>
              <a:ext uri="{FF2B5EF4-FFF2-40B4-BE49-F238E27FC236}">
                <a16:creationId xmlns:a16="http://schemas.microsoft.com/office/drawing/2014/main" id="{3F9F50DE-1FEB-FA2E-5DDB-699BF6ACCC7F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8">
            <a:extLst>
              <a:ext uri="{FF2B5EF4-FFF2-40B4-BE49-F238E27FC236}">
                <a16:creationId xmlns:a16="http://schemas.microsoft.com/office/drawing/2014/main" id="{FBB7FA27-58F2-9709-E418-3BE6663E4272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7E3AD59-5B58-2E7D-9890-5C21E7D50C3D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6" name="Forme libre 14">
              <a:extLst>
                <a:ext uri="{FF2B5EF4-FFF2-40B4-BE49-F238E27FC236}">
                  <a16:creationId xmlns:a16="http://schemas.microsoft.com/office/drawing/2014/main" id="{58698254-2F09-0EB3-29CA-89BEE4AF5D7A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F9D8B35F-C63D-59CD-A815-B640D9C539F6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8" name="Forme libre 21">
            <a:extLst>
              <a:ext uri="{FF2B5EF4-FFF2-40B4-BE49-F238E27FC236}">
                <a16:creationId xmlns:a16="http://schemas.microsoft.com/office/drawing/2014/main" id="{20F513CC-AC4F-16FE-4C56-00AAAE089053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9" name="Forme libre 27">
            <a:extLst>
              <a:ext uri="{FF2B5EF4-FFF2-40B4-BE49-F238E27FC236}">
                <a16:creationId xmlns:a16="http://schemas.microsoft.com/office/drawing/2014/main" id="{5F436CBA-73FD-5941-3918-CD038422C0E8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104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D4F299-AE0C-4937-AE88-EB54E4345D53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333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FD8167-DF7B-4DF2-8D7D-5B5EAD2ABEFF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68800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E4952D-DAEB-42A5-A4A7-E889431F8D2D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28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6C3C1-FAB6-4BDF-AF67-39EA99A49E54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177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70396D-2D59-47B6-982E-3CA26747CBE6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6022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C4F33A-6117-4882-A8B5-159A48DD8617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0608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ECCAF5-593E-4390-8104-A75F7B683E87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7038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rtl="0"/>
            <a:fld id="{CC63EEDB-7D06-4F33-9C65-CC2543FFB522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0078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EA2D495B-03EC-477E-98CC-848E33D830D7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9007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480529E-7D92-4318-BB0D-ECEB49F935D5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2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82E6F4-A5E2-41BF-9F8C-C162F23BF95C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Forme libre 3">
            <a:extLst>
              <a:ext uri="{FF2B5EF4-FFF2-40B4-BE49-F238E27FC236}">
                <a16:creationId xmlns:a16="http://schemas.microsoft.com/office/drawing/2014/main" id="{FA3CE33B-105F-DA12-D836-31396695646D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 4">
            <a:extLst>
              <a:ext uri="{FF2B5EF4-FFF2-40B4-BE49-F238E27FC236}">
                <a16:creationId xmlns:a16="http://schemas.microsoft.com/office/drawing/2014/main" id="{884F3373-35DB-1DDC-80C7-6B98392C4CBC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9" name="Forme libre 5">
            <a:extLst>
              <a:ext uri="{FF2B5EF4-FFF2-40B4-BE49-F238E27FC236}">
                <a16:creationId xmlns:a16="http://schemas.microsoft.com/office/drawing/2014/main" id="{09C69266-FA7F-BB22-20D4-D165FB9F7A5A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8AE5326-DE1E-7175-0547-46DD15CB49F5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A419E0C2-85ED-34AD-1D7D-6958EED6751A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12" name="Forme libre 7">
              <a:extLst>
                <a:ext uri="{FF2B5EF4-FFF2-40B4-BE49-F238E27FC236}">
                  <a16:creationId xmlns:a16="http://schemas.microsoft.com/office/drawing/2014/main" id="{E10C36F4-4FEA-3F65-F6A4-37CCE854B2E9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7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610833-E06F-4F8D-9D5A-9A432165A277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3592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A6766C-A68D-4BAC-86C7-5CE04C5A5EF7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852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85EC8-359B-4B4B-92AA-66B009196936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066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65FECA-6887-40A2-8E7C-323DB6E7E0F2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05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4F0A6C-BBE6-4C22-B39C-14BBE0056EC4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656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707099-B758-4B3C-967D-81A0A847F5A3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438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858805-3639-4B83-8823-3309ADD38D65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6950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6DB8682-FA7A-4D36-90BF-2C049A3A2F83}" type="datetime1">
              <a:rPr lang="en-US" noProof="0" smtClean="0"/>
              <a:t>4/5/2023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Architectures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513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Architectures 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585768"/>
            <a:ext cx="8144134" cy="1117687"/>
          </a:xfrm>
        </p:spPr>
        <p:txBody>
          <a:bodyPr rtlCol="0"/>
          <a:lstStyle/>
          <a:p>
            <a:pPr rtl="0"/>
            <a:r>
              <a:rPr lang="fr-FR" dirty="0"/>
              <a:t>Bakary Faridath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AEB0A2-7D72-C236-E0B2-72822A6E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Architectures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Résumé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255735"/>
            <a:ext cx="687066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Architectures Big data</a:t>
            </a:r>
          </a:p>
        </p:txBody>
      </p:sp>
      <p:graphicFrame>
        <p:nvGraphicFramePr>
          <p:cNvPr id="29" name="Tableau 9">
            <a:extLst>
              <a:ext uri="{FF2B5EF4-FFF2-40B4-BE49-F238E27FC236}">
                <a16:creationId xmlns:a16="http://schemas.microsoft.com/office/drawing/2014/main" id="{680265BE-6050-A852-979E-48BA9CFA8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733555"/>
              </p:ext>
            </p:extLst>
          </p:nvPr>
        </p:nvGraphicFramePr>
        <p:xfrm>
          <a:off x="681037" y="2591041"/>
          <a:ext cx="10830642" cy="25753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15321">
                  <a:extLst>
                    <a:ext uri="{9D8B030D-6E8A-4147-A177-3AD203B41FA5}">
                      <a16:colId xmlns:a16="http://schemas.microsoft.com/office/drawing/2014/main" val="1953827995"/>
                    </a:ext>
                  </a:extLst>
                </a:gridCol>
                <a:gridCol w="5415321">
                  <a:extLst>
                    <a:ext uri="{9D8B030D-6E8A-4147-A177-3AD203B41FA5}">
                      <a16:colId xmlns:a16="http://schemas.microsoft.com/office/drawing/2014/main" val="3951829571"/>
                    </a:ext>
                  </a:extLst>
                </a:gridCol>
              </a:tblGrid>
              <a:tr h="453256">
                <a:tc>
                  <a:txBody>
                    <a:bodyPr/>
                    <a:lstStyle/>
                    <a:p>
                      <a:r>
                        <a:rPr lang="fr-FR" sz="2000"/>
                        <a:t>Architecture Lambda</a:t>
                      </a:r>
                    </a:p>
                  </a:txBody>
                  <a:tcPr marL="103013" marR="103013" marT="51506" marB="51506"/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Architecture Kappa </a:t>
                      </a:r>
                    </a:p>
                  </a:txBody>
                  <a:tcPr marL="103013" marR="103013" marT="51506" marB="51506"/>
                </a:tc>
                <a:extLst>
                  <a:ext uri="{0D108BD9-81ED-4DB2-BD59-A6C34878D82A}">
                    <a16:rowId xmlns:a16="http://schemas.microsoft.com/office/drawing/2014/main" val="4235621239"/>
                  </a:ext>
                </a:extLst>
              </a:tr>
              <a:tr h="453256">
                <a:tc>
                  <a:txBody>
                    <a:bodyPr/>
                    <a:lstStyle/>
                    <a:p>
                      <a:r>
                        <a:rPr lang="fr-FR" sz="2000"/>
                        <a:t>Deux couches (Batch et temps Réel) </a:t>
                      </a:r>
                    </a:p>
                  </a:txBody>
                  <a:tcPr marL="103013" marR="103013" marT="51506" marB="51506"/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Une seule couche temps réel </a:t>
                      </a:r>
                    </a:p>
                  </a:txBody>
                  <a:tcPr marL="103013" marR="103013" marT="51506" marB="51506"/>
                </a:tc>
                <a:extLst>
                  <a:ext uri="{0D108BD9-81ED-4DB2-BD59-A6C34878D82A}">
                    <a16:rowId xmlns:a16="http://schemas.microsoft.com/office/drawing/2014/main" val="2748649099"/>
                  </a:ext>
                </a:extLst>
              </a:tr>
              <a:tr h="453256">
                <a:tc>
                  <a:txBody>
                    <a:bodyPr/>
                    <a:lstStyle/>
                    <a:p>
                      <a:r>
                        <a:rPr lang="fr-FR" sz="2000"/>
                        <a:t>Stockage et Traitement de données </a:t>
                      </a:r>
                    </a:p>
                  </a:txBody>
                  <a:tcPr marL="103013" marR="103013" marT="51506" marB="51506"/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Traitement de données</a:t>
                      </a:r>
                    </a:p>
                  </a:txBody>
                  <a:tcPr marL="103013" marR="103013" marT="51506" marB="51506"/>
                </a:tc>
                <a:extLst>
                  <a:ext uri="{0D108BD9-81ED-4DB2-BD59-A6C34878D82A}">
                    <a16:rowId xmlns:a16="http://schemas.microsoft.com/office/drawing/2014/main" val="3721617080"/>
                  </a:ext>
                </a:extLst>
              </a:tr>
              <a:tr h="453256">
                <a:tc>
                  <a:txBody>
                    <a:bodyPr/>
                    <a:lstStyle/>
                    <a:p>
                      <a:r>
                        <a:rPr lang="fr-FR" sz="2000"/>
                        <a:t>Complexe </a:t>
                      </a:r>
                    </a:p>
                  </a:txBody>
                  <a:tcPr marL="103013" marR="103013" marT="51506" marB="51506"/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Moins Complexe</a:t>
                      </a:r>
                    </a:p>
                  </a:txBody>
                  <a:tcPr marL="103013" marR="103013" marT="51506" marB="51506"/>
                </a:tc>
                <a:extLst>
                  <a:ext uri="{0D108BD9-81ED-4DB2-BD59-A6C34878D82A}">
                    <a16:rowId xmlns:a16="http://schemas.microsoft.com/office/drawing/2014/main" val="334395991"/>
                  </a:ext>
                </a:extLst>
              </a:tr>
              <a:tr h="762294">
                <a:tc>
                  <a:txBody>
                    <a:bodyPr/>
                    <a:lstStyle/>
                    <a:p>
                      <a:r>
                        <a:rPr lang="fr-FR" sz="2000"/>
                        <a:t>Scalable , tolérant aux pannes </a:t>
                      </a:r>
                    </a:p>
                  </a:txBody>
                  <a:tcPr marL="103013" marR="103013" marT="51506" marB="515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Scalable , tolérant aux pannes </a:t>
                      </a:r>
                    </a:p>
                    <a:p>
                      <a:endParaRPr lang="fr-FR" sz="2000" dirty="0"/>
                    </a:p>
                  </a:txBody>
                  <a:tcPr marL="103013" marR="103013" marT="51506" marB="51506"/>
                </a:tc>
                <a:extLst>
                  <a:ext uri="{0D108BD9-81ED-4DB2-BD59-A6C34878D82A}">
                    <a16:rowId xmlns:a16="http://schemas.microsoft.com/office/drawing/2014/main" val="412111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916528"/>
            <a:ext cx="8412079" cy="2810460"/>
          </a:xfrm>
        </p:spPr>
        <p:txBody>
          <a:bodyPr rtlCol="0">
            <a:normAutofit/>
          </a:bodyPr>
          <a:lstStyle/>
          <a:p>
            <a:r>
              <a:rPr lang="fr-FR" sz="3200" kern="100" dirty="0">
                <a:solidFill>
                  <a:srgbClr val="271A38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choix architectural dépend de vos besoins, de vos infrastructures existantes, de vos objectifs et contexte métier.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4400" dirty="0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906" y="-198462"/>
            <a:ext cx="1364297" cy="1094521"/>
          </a:xfrm>
        </p:spPr>
        <p:txBody>
          <a:bodyPr rtlCol="0"/>
          <a:lstStyle/>
          <a:p>
            <a:pPr rtl="0"/>
            <a:r>
              <a:rPr lang="fr-FR"/>
              <a:t>«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fr-FR" dirty="0"/>
              <a:t>»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Architectures Big data</a:t>
            </a: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187E97-217A-0C6F-C360-EA27C599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Architectures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fr-FR" sz="2000"/>
              <a:t>Définition</a:t>
            </a:r>
            <a:endParaRPr lang="fr-FR" sz="2000" dirty="0"/>
          </a:p>
          <a:p>
            <a:pPr rtl="0"/>
            <a:r>
              <a:rPr lang="fr-FR" sz="2000" dirty="0"/>
              <a:t>Composantes </a:t>
            </a:r>
          </a:p>
          <a:p>
            <a:pPr rtl="0"/>
            <a:r>
              <a:rPr lang="fr-FR" sz="2000" dirty="0"/>
              <a:t>Architectures Big data</a:t>
            </a:r>
          </a:p>
          <a:p>
            <a:pPr rtl="0"/>
            <a:r>
              <a:rPr lang="fr-FR" sz="2000" dirty="0"/>
              <a:t>	.Architecture Lambda</a:t>
            </a:r>
          </a:p>
          <a:p>
            <a:pPr rtl="0"/>
            <a:r>
              <a:rPr lang="fr-FR" sz="2000" dirty="0"/>
              <a:t>	.Architecture Kappa</a:t>
            </a:r>
          </a:p>
          <a:p>
            <a:pPr rtl="0"/>
            <a:r>
              <a:rPr lang="fr-FR" sz="2000" dirty="0"/>
              <a:t>Résumé</a:t>
            </a:r>
          </a:p>
          <a:p>
            <a:pPr rtl="0"/>
            <a:r>
              <a:rPr lang="fr-FR" sz="2000" dirty="0"/>
              <a:t>Conclusion</a:t>
            </a:r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D07BD662-C2B0-73A8-1195-6A4F5941B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03" r="545" b="-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Plan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423211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dirty="0">
                <a:solidFill>
                  <a:prstClr val="white">
                    <a:tint val="75000"/>
                  </a:prstClr>
                </a:solidFill>
              </a:rPr>
              <a:t>Architectures Big data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17143-C58A-145B-2117-6428779FB1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15000"/>
            <a:grayscl/>
          </a:blip>
          <a:srcRect t="1747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Définition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graphicFrame>
        <p:nvGraphicFramePr>
          <p:cNvPr id="32" name="Espace réservé du contenu 2">
            <a:extLst>
              <a:ext uri="{FF2B5EF4-FFF2-40B4-BE49-F238E27FC236}">
                <a16:creationId xmlns:a16="http://schemas.microsoft.com/office/drawing/2014/main" id="{8B897D68-ED26-9EA6-2D4B-59424C3C5427}"/>
              </a:ext>
            </a:extLst>
          </p:cNvPr>
          <p:cNvGraphicFramePr/>
          <p:nvPr/>
        </p:nvGraphicFramePr>
        <p:xfrm>
          <a:off x="680321" y="2336873"/>
          <a:ext cx="9613861" cy="339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17143-C58A-145B-2117-6428779FB1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15000"/>
            <a:grayscl/>
          </a:blip>
          <a:srcRect t="10679" r="9091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Composantes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Sources de données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Solution de Stockage de données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Batch Processing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 	Il consiste à collecter, stocker et  traiter un grand volumes de données en une  seule operation avec une certaine latence entre la collecte et le traitement 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Stream Processing </a:t>
            </a:r>
          </a:p>
          <a:p>
            <a:pPr marL="457200" lvl="2"/>
            <a:r>
              <a:rPr lang="en-US" sz="2000" dirty="0">
                <a:solidFill>
                  <a:schemeClr val="tx1"/>
                </a:solidFill>
              </a:rPr>
              <a:t>      Les données sont traiter au fur et à mesure qu’elles sont générées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</p:spTree>
    <p:extLst>
      <p:ext uri="{BB962C8B-B14F-4D97-AF65-F5344CB8AC3E}">
        <p14:creationId xmlns:p14="http://schemas.microsoft.com/office/powerpoint/2010/main" val="262350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17143-C58A-145B-2117-6428779FB1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15000"/>
            <a:grayscl/>
          </a:blip>
          <a:srcRect t="1747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Composantes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1" y="2121425"/>
            <a:ext cx="9613861" cy="36105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Préparation des données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Catalog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Modélisation des données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Technologies d’orchestration : 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</p:spTree>
    <p:extLst>
      <p:ext uri="{BB962C8B-B14F-4D97-AF65-F5344CB8AC3E}">
        <p14:creationId xmlns:p14="http://schemas.microsoft.com/office/powerpoint/2010/main" val="176563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rtlCol="0" anchor="ctr">
            <a:normAutofit/>
          </a:bodyPr>
          <a:lstStyle/>
          <a:p>
            <a:pPr rtl="0"/>
            <a:r>
              <a:rPr lang="fr-FR" sz="4600"/>
              <a:t>Types Architectures</a:t>
            </a:r>
          </a:p>
        </p:txBody>
      </p:sp>
      <p:pic>
        <p:nvPicPr>
          <p:cNvPr id="8" name="Graphic 7" descr="Base de données">
            <a:extLst>
              <a:ext uri="{FF2B5EF4-FFF2-40B4-BE49-F238E27FC236}">
                <a16:creationId xmlns:a16="http://schemas.microsoft.com/office/drawing/2014/main" id="{67950893-DFD4-04B3-424C-D0A835AED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BB4A5D-AE99-9832-1359-59B283A4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Architectures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217143-C58A-145B-2117-6428779FB1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grayscl/>
          </a:blip>
          <a:srcRect t="1747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Architecture </a:t>
            </a:r>
            <a:r>
              <a:rPr lang="en-US" sz="3600" dirty="0" err="1"/>
              <a:t>Lamda</a:t>
            </a:r>
            <a:endParaRPr lang="en-US" sz="3600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7FAE1B9-80DC-CAB8-9F27-EF3A317EB1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5" name="Espace réservé du contenu 10">
            <a:extLst>
              <a:ext uri="{FF2B5EF4-FFF2-40B4-BE49-F238E27FC236}">
                <a16:creationId xmlns:a16="http://schemas.microsoft.com/office/drawing/2014/main" id="{1E66D4C2-1823-4355-161D-C1F879C3CC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8992255"/>
              </p:ext>
            </p:extLst>
          </p:nvPr>
        </p:nvGraphicFramePr>
        <p:xfrm>
          <a:off x="5594123" y="2336873"/>
          <a:ext cx="4700058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pic>
        <p:nvPicPr>
          <p:cNvPr id="7" name="Image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77D833F3-4BD4-E350-07B8-5026A24608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56" y="2336872"/>
            <a:ext cx="4792722" cy="3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0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217143-C58A-145B-2117-6428779FB1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grayscl/>
          </a:blip>
          <a:srcRect t="1747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Architecture </a:t>
            </a:r>
            <a:r>
              <a:rPr lang="en-US" sz="3600" dirty="0" err="1"/>
              <a:t>Lamda</a:t>
            </a:r>
            <a:endParaRPr lang="en-US" sz="3600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7FAE1B9-80DC-CAB8-9F27-EF3A317EB1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5" name="Espace réservé du contenu 10">
            <a:extLst>
              <a:ext uri="{FF2B5EF4-FFF2-40B4-BE49-F238E27FC236}">
                <a16:creationId xmlns:a16="http://schemas.microsoft.com/office/drawing/2014/main" id="{1E66D4C2-1823-4355-161D-C1F879C3CC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4407255"/>
              </p:ext>
            </p:extLst>
          </p:nvPr>
        </p:nvGraphicFramePr>
        <p:xfrm>
          <a:off x="5594123" y="2336873"/>
          <a:ext cx="4700058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pic>
        <p:nvPicPr>
          <p:cNvPr id="7" name="Image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77D833F3-4BD4-E350-07B8-5026A24608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56" y="2336872"/>
            <a:ext cx="4792722" cy="3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217143-C58A-145B-2117-6428779FB1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grayscl/>
          </a:blip>
          <a:srcRect t="1747"/>
          <a:stretch/>
        </p:blipFill>
        <p:spPr>
          <a:xfrm>
            <a:off x="-308394" y="0"/>
            <a:ext cx="12192000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Architecture Kappa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CF27008-FFD6-C469-62F6-7CC96E0ED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2904" y="2336872"/>
            <a:ext cx="4698358" cy="3599314"/>
          </a:xfrm>
        </p:spPr>
        <p:txBody>
          <a:bodyPr/>
          <a:lstStyle/>
          <a:p>
            <a:r>
              <a:rPr lang="fr-FR" dirty="0"/>
              <a:t>Fusion des couches batch et temps réel</a:t>
            </a:r>
          </a:p>
          <a:p>
            <a:r>
              <a:rPr lang="fr-FR" dirty="0"/>
              <a:t>Traitement de données</a:t>
            </a:r>
          </a:p>
        </p:txBody>
      </p:sp>
      <p:graphicFrame>
        <p:nvGraphicFramePr>
          <p:cNvPr id="15" name="Espace réservé du contenu 10">
            <a:extLst>
              <a:ext uri="{FF2B5EF4-FFF2-40B4-BE49-F238E27FC236}">
                <a16:creationId xmlns:a16="http://schemas.microsoft.com/office/drawing/2014/main" id="{1E66D4C2-1823-4355-161D-C1F879C3CC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6158105"/>
              </p:ext>
            </p:extLst>
          </p:nvPr>
        </p:nvGraphicFramePr>
        <p:xfrm>
          <a:off x="107192" y="2336871"/>
          <a:ext cx="5185243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Architectures Big data</a:t>
            </a:r>
          </a:p>
        </p:txBody>
      </p:sp>
      <p:pic>
        <p:nvPicPr>
          <p:cNvPr id="3" name="Image 2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92B67290-F687-6936-4F9A-9A5364C11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655" y="2336872"/>
            <a:ext cx="4998712" cy="3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020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77</TotalTime>
  <Words>346</Words>
  <Application>Microsoft Office PowerPoint</Application>
  <PresentationFormat>Grand écran</PresentationFormat>
  <Paragraphs>83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Trebuchet MS</vt:lpstr>
      <vt:lpstr>Berlin</vt:lpstr>
      <vt:lpstr>Architectures Big data</vt:lpstr>
      <vt:lpstr>Plan</vt:lpstr>
      <vt:lpstr>Définition</vt:lpstr>
      <vt:lpstr>Composantes</vt:lpstr>
      <vt:lpstr>Composantes</vt:lpstr>
      <vt:lpstr>Types Architectures</vt:lpstr>
      <vt:lpstr>Architecture Lamda</vt:lpstr>
      <vt:lpstr>Architecture Lamda</vt:lpstr>
      <vt:lpstr>Architecture Kappa</vt:lpstr>
      <vt:lpstr>Résumé</vt:lpstr>
      <vt:lpstr>Le choix architectural dépend de vos besoins, de vos infrastructures existantes, de vos objectifs et contexte métier. 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Big data</dc:title>
  <dc:creator>Farida Bakary</dc:creator>
  <cp:lastModifiedBy>Farida Bakary</cp:lastModifiedBy>
  <cp:revision>1</cp:revision>
  <dcterms:created xsi:type="dcterms:W3CDTF">2023-04-05T11:16:06Z</dcterms:created>
  <dcterms:modified xsi:type="dcterms:W3CDTF">2023-04-05T12:33:14Z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