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2E6E2-EAAF-4CFC-B142-0BBC6519C0CA}" v="48" dt="2023-04-20T19:21:36.38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32" y="60"/>
      </p:cViewPr>
      <p:guideLst/>
    </p:cSldViewPr>
  </p:slideViewPr>
  <p:notesTextViewPr>
    <p:cViewPr>
      <p:scale>
        <a:sx n="1" d="1"/>
        <a:sy n="1" d="1"/>
      </p:scale>
      <p:origin x="0" y="-15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OUNOU, Meryl" userId="fc90a43a-8f95-4a5a-9af2-3b7952337ff8" providerId="ADAL" clId="{75D2E6E2-EAAF-4CFC-B142-0BBC6519C0CA}"/>
    <pc:docChg chg="undo custSel addSld modSld modMainMaster">
      <pc:chgData name="AHOUNOU, Meryl" userId="fc90a43a-8f95-4a5a-9af2-3b7952337ff8" providerId="ADAL" clId="{75D2E6E2-EAAF-4CFC-B142-0BBC6519C0CA}" dt="2023-04-20T19:30:14.254" v="962"/>
      <pc:docMkLst>
        <pc:docMk/>
      </pc:docMkLst>
      <pc:sldChg chg="addSp delSp modSp new mod setBg">
        <pc:chgData name="AHOUNOU, Meryl" userId="fc90a43a-8f95-4a5a-9af2-3b7952337ff8" providerId="ADAL" clId="{75D2E6E2-EAAF-4CFC-B142-0BBC6519C0CA}" dt="2023-04-20T19:13:37.490" v="876"/>
        <pc:sldMkLst>
          <pc:docMk/>
          <pc:sldMk cId="136368962" sldId="256"/>
        </pc:sldMkLst>
        <pc:spChg chg="del mod">
          <ac:chgData name="AHOUNOU, Meryl" userId="fc90a43a-8f95-4a5a-9af2-3b7952337ff8" providerId="ADAL" clId="{75D2E6E2-EAAF-4CFC-B142-0BBC6519C0CA}" dt="2023-04-20T17:27:58.093" v="4" actId="478"/>
          <ac:spMkLst>
            <pc:docMk/>
            <pc:sldMk cId="136368962" sldId="256"/>
            <ac:spMk id="2" creationId="{827236CF-193E-E683-0A40-B00426518A46}"/>
          </ac:spMkLst>
        </pc:spChg>
        <pc:spChg chg="del mod">
          <ac:chgData name="AHOUNOU, Meryl" userId="fc90a43a-8f95-4a5a-9af2-3b7952337ff8" providerId="ADAL" clId="{75D2E6E2-EAAF-4CFC-B142-0BBC6519C0CA}" dt="2023-04-20T17:27:54.952" v="2" actId="478"/>
          <ac:spMkLst>
            <pc:docMk/>
            <pc:sldMk cId="136368962" sldId="256"/>
            <ac:spMk id="3" creationId="{F8BC6C81-CD03-FBB1-CEA0-9F98F3503A9E}"/>
          </ac:spMkLst>
        </pc:spChg>
        <pc:spChg chg="mod ord">
          <ac:chgData name="AHOUNOU, Meryl" userId="fc90a43a-8f95-4a5a-9af2-3b7952337ff8" providerId="ADAL" clId="{75D2E6E2-EAAF-4CFC-B142-0BBC6519C0CA}" dt="2023-04-20T19:08:18.999" v="546" actId="26606"/>
          <ac:spMkLst>
            <pc:docMk/>
            <pc:sldMk cId="136368962" sldId="256"/>
            <ac:spMk id="4" creationId="{850F494B-2E35-A7D6-8E78-C51A9039AB03}"/>
          </ac:spMkLst>
        </pc:spChg>
        <pc:spChg chg="add del">
          <ac:chgData name="AHOUNOU, Meryl" userId="fc90a43a-8f95-4a5a-9af2-3b7952337ff8" providerId="ADAL" clId="{75D2E6E2-EAAF-4CFC-B142-0BBC6519C0CA}" dt="2023-04-20T19:07:21.634" v="542" actId="26606"/>
          <ac:spMkLst>
            <pc:docMk/>
            <pc:sldMk cId="136368962" sldId="256"/>
            <ac:spMk id="1031" creationId="{D153EDB2-4AAD-43F4-AE78-4D326C813369}"/>
          </ac:spMkLst>
        </pc:spChg>
        <pc:spChg chg="add del">
          <ac:chgData name="AHOUNOU, Meryl" userId="fc90a43a-8f95-4a5a-9af2-3b7952337ff8" providerId="ADAL" clId="{75D2E6E2-EAAF-4CFC-B142-0BBC6519C0CA}" dt="2023-04-20T19:07:16.457" v="539" actId="26606"/>
          <ac:spMkLst>
            <pc:docMk/>
            <pc:sldMk cId="136368962" sldId="256"/>
            <ac:spMk id="1043" creationId="{D153EDB2-4AAD-43F4-AE78-4D326C813369}"/>
          </ac:spMkLst>
        </pc:spChg>
        <pc:spChg chg="add del">
          <ac:chgData name="AHOUNOU, Meryl" userId="fc90a43a-8f95-4a5a-9af2-3b7952337ff8" providerId="ADAL" clId="{75D2E6E2-EAAF-4CFC-B142-0BBC6519C0CA}" dt="2023-04-20T19:07:21.617" v="541" actId="26606"/>
          <ac:spMkLst>
            <pc:docMk/>
            <pc:sldMk cId="136368962" sldId="256"/>
            <ac:spMk id="1052" creationId="{8DAAB828-02C8-4111-AC14-FF5ACEDDFE37}"/>
          </ac:spMkLst>
        </pc:spChg>
        <pc:spChg chg="add del">
          <ac:chgData name="AHOUNOU, Meryl" userId="fc90a43a-8f95-4a5a-9af2-3b7952337ff8" providerId="ADAL" clId="{75D2E6E2-EAAF-4CFC-B142-0BBC6519C0CA}" dt="2023-04-20T19:08:18.999" v="546" actId="26606"/>
          <ac:spMkLst>
            <pc:docMk/>
            <pc:sldMk cId="136368962" sldId="256"/>
            <ac:spMk id="1057" creationId="{40A244AA-0CA0-4C3E-9031-DD26FF962448}"/>
          </ac:spMkLst>
        </pc:spChg>
        <pc:spChg chg="add">
          <ac:chgData name="AHOUNOU, Meryl" userId="fc90a43a-8f95-4a5a-9af2-3b7952337ff8" providerId="ADAL" clId="{75D2E6E2-EAAF-4CFC-B142-0BBC6519C0CA}" dt="2023-04-20T19:08:18.999" v="546" actId="26606"/>
          <ac:spMkLst>
            <pc:docMk/>
            <pc:sldMk cId="136368962" sldId="256"/>
            <ac:spMk id="1063" creationId="{42A4FC2C-047E-45A5-965D-8E1E3BF09BC6}"/>
          </ac:spMkLst>
        </pc:spChg>
        <pc:grpChg chg="add del">
          <ac:chgData name="AHOUNOU, Meryl" userId="fc90a43a-8f95-4a5a-9af2-3b7952337ff8" providerId="ADAL" clId="{75D2E6E2-EAAF-4CFC-B142-0BBC6519C0CA}" dt="2023-04-20T19:07:21.634" v="542" actId="26606"/>
          <ac:grpSpMkLst>
            <pc:docMk/>
            <pc:sldMk cId="136368962" sldId="256"/>
            <ac:grpSpMk id="1033" creationId="{A3CB7779-72E2-4E92-AE18-6BBC335DD881}"/>
          </ac:grpSpMkLst>
        </pc:grpChg>
        <pc:grpChg chg="add del">
          <ac:chgData name="AHOUNOU, Meryl" userId="fc90a43a-8f95-4a5a-9af2-3b7952337ff8" providerId="ADAL" clId="{75D2E6E2-EAAF-4CFC-B142-0BBC6519C0CA}" dt="2023-04-20T19:07:16.457" v="539" actId="26606"/>
          <ac:grpSpMkLst>
            <pc:docMk/>
            <pc:sldMk cId="136368962" sldId="256"/>
            <ac:grpSpMk id="1045" creationId="{A3CB7779-72E2-4E92-AE18-6BBC335DD881}"/>
          </ac:grpSpMkLst>
        </pc:grpChg>
        <pc:grpChg chg="add del">
          <ac:chgData name="AHOUNOU, Meryl" userId="fc90a43a-8f95-4a5a-9af2-3b7952337ff8" providerId="ADAL" clId="{75D2E6E2-EAAF-4CFC-B142-0BBC6519C0CA}" dt="2023-04-20T19:08:18.999" v="546" actId="26606"/>
          <ac:grpSpMkLst>
            <pc:docMk/>
            <pc:sldMk cId="136368962" sldId="256"/>
            <ac:grpSpMk id="1049" creationId="{14A68079-DE1F-4253-ADBC-1819EE120762}"/>
          </ac:grpSpMkLst>
        </pc:grpChg>
        <pc:grpChg chg="add del">
          <ac:chgData name="AHOUNOU, Meryl" userId="fc90a43a-8f95-4a5a-9af2-3b7952337ff8" providerId="ADAL" clId="{75D2E6E2-EAAF-4CFC-B142-0BBC6519C0CA}" dt="2023-04-20T19:07:21.617" v="541" actId="26606"/>
          <ac:grpSpMkLst>
            <pc:docMk/>
            <pc:sldMk cId="136368962" sldId="256"/>
            <ac:grpSpMk id="1053" creationId="{C32D4553-E775-4F16-9A6F-FED8D166A5B7}"/>
          </ac:grpSpMkLst>
        </pc:grpChg>
        <pc:picChg chg="add del mod ord">
          <ac:chgData name="AHOUNOU, Meryl" userId="fc90a43a-8f95-4a5a-9af2-3b7952337ff8" providerId="ADAL" clId="{75D2E6E2-EAAF-4CFC-B142-0BBC6519C0CA}" dt="2023-04-20T19:08:14.435" v="544" actId="478"/>
          <ac:picMkLst>
            <pc:docMk/>
            <pc:sldMk cId="136368962" sldId="256"/>
            <ac:picMk id="1026" creationId="{0A06B293-B3D5-F1EC-04B1-991C42CD55F3}"/>
          </ac:picMkLst>
        </pc:picChg>
        <pc:picChg chg="add mod">
          <ac:chgData name="AHOUNOU, Meryl" userId="fc90a43a-8f95-4a5a-9af2-3b7952337ff8" providerId="ADAL" clId="{75D2E6E2-EAAF-4CFC-B142-0BBC6519C0CA}" dt="2023-04-20T19:08:18.999" v="546" actId="26606"/>
          <ac:picMkLst>
            <pc:docMk/>
            <pc:sldMk cId="136368962" sldId="256"/>
            <ac:picMk id="1028" creationId="{096C8AD3-4218-B9C5-849A-43C28217F515}"/>
          </ac:picMkLst>
        </pc:picChg>
        <pc:cxnChg chg="add del">
          <ac:chgData name="AHOUNOU, Meryl" userId="fc90a43a-8f95-4a5a-9af2-3b7952337ff8" providerId="ADAL" clId="{75D2E6E2-EAAF-4CFC-B142-0BBC6519C0CA}" dt="2023-04-20T19:08:18.999" v="546" actId="26606"/>
          <ac:cxnSpMkLst>
            <pc:docMk/>
            <pc:sldMk cId="136368962" sldId="256"/>
            <ac:cxnSpMk id="1047" creationId="{D1EF1E14-75A3-4DC6-BC65-D45BC22185FF}"/>
          </ac:cxnSpMkLst>
        </pc:cxnChg>
        <pc:cxnChg chg="add del">
          <ac:chgData name="AHOUNOU, Meryl" userId="fc90a43a-8f95-4a5a-9af2-3b7952337ff8" providerId="ADAL" clId="{75D2E6E2-EAAF-4CFC-B142-0BBC6519C0CA}" dt="2023-04-20T19:08:18.999" v="546" actId="26606"/>
          <ac:cxnSpMkLst>
            <pc:docMk/>
            <pc:sldMk cId="136368962" sldId="256"/>
            <ac:cxnSpMk id="1058" creationId="{2FF7197E-5B99-497E-81F4-BCD80DF6DB5A}"/>
          </ac:cxnSpMkLst>
        </pc:cxnChg>
      </pc:sldChg>
      <pc:sldChg chg="addSp delSp modSp new mod setBg">
        <pc:chgData name="AHOUNOU, Meryl" userId="fc90a43a-8f95-4a5a-9af2-3b7952337ff8" providerId="ADAL" clId="{75D2E6E2-EAAF-4CFC-B142-0BBC6519C0CA}" dt="2023-04-20T19:21:56.314" v="936" actId="26606"/>
        <pc:sldMkLst>
          <pc:docMk/>
          <pc:sldMk cId="3498397971" sldId="257"/>
        </pc:sldMkLst>
        <pc:spChg chg="mod">
          <ac:chgData name="AHOUNOU, Meryl" userId="fc90a43a-8f95-4a5a-9af2-3b7952337ff8" providerId="ADAL" clId="{75D2E6E2-EAAF-4CFC-B142-0BBC6519C0CA}" dt="2023-04-20T19:13:03.998" v="873" actId="26606"/>
          <ac:spMkLst>
            <pc:docMk/>
            <pc:sldMk cId="3498397971" sldId="257"/>
            <ac:spMk id="2" creationId="{F0DE6BE1-D842-6565-E066-9CC93BE651DA}"/>
          </ac:spMkLst>
        </pc:spChg>
        <pc:spChg chg="del mod">
          <ac:chgData name="AHOUNOU, Meryl" userId="fc90a43a-8f95-4a5a-9af2-3b7952337ff8" providerId="ADAL" clId="{75D2E6E2-EAAF-4CFC-B142-0BBC6519C0CA}" dt="2023-04-20T19:13:03.998" v="873" actId="26606"/>
          <ac:spMkLst>
            <pc:docMk/>
            <pc:sldMk cId="3498397971" sldId="257"/>
            <ac:spMk id="3" creationId="{DC687C70-5646-A7B9-AA44-8A694690A453}"/>
          </ac:spMkLst>
        </pc:spChg>
        <pc:spChg chg="mod">
          <ac:chgData name="AHOUNOU, Meryl" userId="fc90a43a-8f95-4a5a-9af2-3b7952337ff8" providerId="ADAL" clId="{75D2E6E2-EAAF-4CFC-B142-0BBC6519C0CA}" dt="2023-04-20T19:13:03.998" v="873" actId="26606"/>
          <ac:spMkLst>
            <pc:docMk/>
            <pc:sldMk cId="3498397971" sldId="257"/>
            <ac:spMk id="4" creationId="{764EB1BE-653B-B0FA-45E9-D95612ABFDA3}"/>
          </ac:spMkLst>
        </pc:spChg>
        <pc:spChg chg="add">
          <ac:chgData name="AHOUNOU, Meryl" userId="fc90a43a-8f95-4a5a-9af2-3b7952337ff8" providerId="ADAL" clId="{75D2E6E2-EAAF-4CFC-B142-0BBC6519C0CA}" dt="2023-04-20T19:13:03.998" v="873" actId="26606"/>
          <ac:spMkLst>
            <pc:docMk/>
            <pc:sldMk cId="3498397971" sldId="257"/>
            <ac:spMk id="10" creationId="{5C8908E2-EE49-44D2-9428-A28D2312A8D5}"/>
          </ac:spMkLst>
        </pc:spChg>
        <pc:spChg chg="add">
          <ac:chgData name="AHOUNOU, Meryl" userId="fc90a43a-8f95-4a5a-9af2-3b7952337ff8" providerId="ADAL" clId="{75D2E6E2-EAAF-4CFC-B142-0BBC6519C0CA}" dt="2023-04-20T19:13:03.998" v="873" actId="26606"/>
          <ac:spMkLst>
            <pc:docMk/>
            <pc:sldMk cId="3498397971" sldId="257"/>
            <ac:spMk id="16" creationId="{7449A6C7-D15F-4AA5-BFA5-71A404B47016}"/>
          </ac:spMkLst>
        </pc:spChg>
        <pc:spChg chg="add">
          <ac:chgData name="AHOUNOU, Meryl" userId="fc90a43a-8f95-4a5a-9af2-3b7952337ff8" providerId="ADAL" clId="{75D2E6E2-EAAF-4CFC-B142-0BBC6519C0CA}" dt="2023-04-20T19:13:03.998" v="873" actId="26606"/>
          <ac:spMkLst>
            <pc:docMk/>
            <pc:sldMk cId="3498397971" sldId="257"/>
            <ac:spMk id="18" creationId="{ED888B23-07FA-482A-96DF-47E31AF1A603}"/>
          </ac:spMkLst>
        </pc:spChg>
        <pc:grpChg chg="add">
          <ac:chgData name="AHOUNOU, Meryl" userId="fc90a43a-8f95-4a5a-9af2-3b7952337ff8" providerId="ADAL" clId="{75D2E6E2-EAAF-4CFC-B142-0BBC6519C0CA}" dt="2023-04-20T19:13:03.998" v="873" actId="26606"/>
          <ac:grpSpMkLst>
            <pc:docMk/>
            <pc:sldMk cId="3498397971" sldId="257"/>
            <ac:grpSpMk id="12" creationId="{05314994-6337-4875-8CF5-652CAFE8342C}"/>
          </ac:grpSpMkLst>
        </pc:grpChg>
        <pc:graphicFrameChg chg="add modGraphic">
          <ac:chgData name="AHOUNOU, Meryl" userId="fc90a43a-8f95-4a5a-9af2-3b7952337ff8" providerId="ADAL" clId="{75D2E6E2-EAAF-4CFC-B142-0BBC6519C0CA}" dt="2023-04-20T19:21:56.314" v="936" actId="26606"/>
          <ac:graphicFrameMkLst>
            <pc:docMk/>
            <pc:sldMk cId="3498397971" sldId="257"/>
            <ac:graphicFrameMk id="6" creationId="{37FB5DF2-5A93-FF06-0BF7-67DE8B02B1F7}"/>
          </ac:graphicFrameMkLst>
        </pc:graphicFrameChg>
      </pc:sldChg>
      <pc:sldChg chg="addSp delSp modSp new mod setBg modNotesTx">
        <pc:chgData name="AHOUNOU, Meryl" userId="fc90a43a-8f95-4a5a-9af2-3b7952337ff8" providerId="ADAL" clId="{75D2E6E2-EAAF-4CFC-B142-0BBC6519C0CA}" dt="2023-04-20T19:22:49.559" v="938"/>
        <pc:sldMkLst>
          <pc:docMk/>
          <pc:sldMk cId="1706511121" sldId="258"/>
        </pc:sldMkLst>
        <pc:spChg chg="mod">
          <ac:chgData name="AHOUNOU, Meryl" userId="fc90a43a-8f95-4a5a-9af2-3b7952337ff8" providerId="ADAL" clId="{75D2E6E2-EAAF-4CFC-B142-0BBC6519C0CA}" dt="2023-04-20T19:13:12.126" v="874" actId="26606"/>
          <ac:spMkLst>
            <pc:docMk/>
            <pc:sldMk cId="1706511121" sldId="258"/>
            <ac:spMk id="2" creationId="{31DD81DD-31C7-F3A8-E5FD-133052EFF8BE}"/>
          </ac:spMkLst>
        </pc:spChg>
        <pc:spChg chg="del mod">
          <ac:chgData name="AHOUNOU, Meryl" userId="fc90a43a-8f95-4a5a-9af2-3b7952337ff8" providerId="ADAL" clId="{75D2E6E2-EAAF-4CFC-B142-0BBC6519C0CA}" dt="2023-04-20T17:31:46.928" v="24"/>
          <ac:spMkLst>
            <pc:docMk/>
            <pc:sldMk cId="1706511121" sldId="258"/>
            <ac:spMk id="3" creationId="{30EEF513-9622-AD5C-2235-7E07F24B90A6}"/>
          </ac:spMkLst>
        </pc:spChg>
        <pc:spChg chg="mod">
          <ac:chgData name="AHOUNOU, Meryl" userId="fc90a43a-8f95-4a5a-9af2-3b7952337ff8" providerId="ADAL" clId="{75D2E6E2-EAAF-4CFC-B142-0BBC6519C0CA}" dt="2023-04-20T19:13:12.126" v="874" actId="26606"/>
          <ac:spMkLst>
            <pc:docMk/>
            <pc:sldMk cId="1706511121" sldId="258"/>
            <ac:spMk id="5" creationId="{E038D28C-6361-F673-7026-4FC8598069F3}"/>
          </ac:spMkLst>
        </pc:spChg>
        <pc:spChg chg="add">
          <ac:chgData name="AHOUNOU, Meryl" userId="fc90a43a-8f95-4a5a-9af2-3b7952337ff8" providerId="ADAL" clId="{75D2E6E2-EAAF-4CFC-B142-0BBC6519C0CA}" dt="2023-04-20T19:13:12.126" v="874" actId="26606"/>
          <ac:spMkLst>
            <pc:docMk/>
            <pc:sldMk cId="1706511121" sldId="258"/>
            <ac:spMk id="10" creationId="{A4AC5506-6312-4701-8D3C-40187889A947}"/>
          </ac:spMkLst>
        </pc:spChg>
        <pc:picChg chg="add mod">
          <ac:chgData name="AHOUNOU, Meryl" userId="fc90a43a-8f95-4a5a-9af2-3b7952337ff8" providerId="ADAL" clId="{75D2E6E2-EAAF-4CFC-B142-0BBC6519C0CA}" dt="2023-04-20T19:13:12.126" v="874" actId="26606"/>
          <ac:picMkLst>
            <pc:docMk/>
            <pc:sldMk cId="1706511121" sldId="258"/>
            <ac:picMk id="4" creationId="{CFE12E3F-B1CD-5D5B-A6EA-347343D71E51}"/>
          </ac:picMkLst>
        </pc:picChg>
      </pc:sldChg>
      <pc:sldChg chg="addSp delSp modSp new mod modNotesTx">
        <pc:chgData name="AHOUNOU, Meryl" userId="fc90a43a-8f95-4a5a-9af2-3b7952337ff8" providerId="ADAL" clId="{75D2E6E2-EAAF-4CFC-B142-0BBC6519C0CA}" dt="2023-04-20T19:23:25.811" v="940"/>
        <pc:sldMkLst>
          <pc:docMk/>
          <pc:sldMk cId="3942652895" sldId="259"/>
        </pc:sldMkLst>
        <pc:spChg chg="mod">
          <ac:chgData name="AHOUNOU, Meryl" userId="fc90a43a-8f95-4a5a-9af2-3b7952337ff8" providerId="ADAL" clId="{75D2E6E2-EAAF-4CFC-B142-0BBC6519C0CA}" dt="2023-04-20T17:32:11.042" v="34" actId="20577"/>
          <ac:spMkLst>
            <pc:docMk/>
            <pc:sldMk cId="3942652895" sldId="259"/>
            <ac:spMk id="2" creationId="{0C1946E7-1E2C-EF82-A782-3C0390AA9744}"/>
          </ac:spMkLst>
        </pc:spChg>
        <pc:spChg chg="del mod">
          <ac:chgData name="AHOUNOU, Meryl" userId="fc90a43a-8f95-4a5a-9af2-3b7952337ff8" providerId="ADAL" clId="{75D2E6E2-EAAF-4CFC-B142-0BBC6519C0CA}" dt="2023-04-20T19:14:10.668" v="879" actId="26606"/>
          <ac:spMkLst>
            <pc:docMk/>
            <pc:sldMk cId="3942652895" sldId="259"/>
            <ac:spMk id="3" creationId="{19F7A5B8-800D-47D9-696C-D8A079E980A3}"/>
          </ac:spMkLst>
        </pc:spChg>
        <pc:graphicFrameChg chg="add">
          <ac:chgData name="AHOUNOU, Meryl" userId="fc90a43a-8f95-4a5a-9af2-3b7952337ff8" providerId="ADAL" clId="{75D2E6E2-EAAF-4CFC-B142-0BBC6519C0CA}" dt="2023-04-20T19:14:10.668" v="879" actId="26606"/>
          <ac:graphicFrameMkLst>
            <pc:docMk/>
            <pc:sldMk cId="3942652895" sldId="259"/>
            <ac:graphicFrameMk id="6" creationId="{9D6FAD62-44B8-2AFD-8D79-902CB368FEB8}"/>
          </ac:graphicFrameMkLst>
        </pc:graphicFrameChg>
      </pc:sldChg>
      <pc:sldChg chg="addSp delSp modSp new mod modNotesTx">
        <pc:chgData name="AHOUNOU, Meryl" userId="fc90a43a-8f95-4a5a-9af2-3b7952337ff8" providerId="ADAL" clId="{75D2E6E2-EAAF-4CFC-B142-0BBC6519C0CA}" dt="2023-04-20T19:23:29.869" v="941"/>
        <pc:sldMkLst>
          <pc:docMk/>
          <pc:sldMk cId="973860840" sldId="260"/>
        </pc:sldMkLst>
        <pc:spChg chg="mod">
          <ac:chgData name="AHOUNOU, Meryl" userId="fc90a43a-8f95-4a5a-9af2-3b7952337ff8" providerId="ADAL" clId="{75D2E6E2-EAAF-4CFC-B142-0BBC6519C0CA}" dt="2023-04-20T17:37:47.194" v="243" actId="20577"/>
          <ac:spMkLst>
            <pc:docMk/>
            <pc:sldMk cId="973860840" sldId="260"/>
            <ac:spMk id="2" creationId="{3CB1E009-11BC-B334-9D37-74AF1B5A3B91}"/>
          </ac:spMkLst>
        </pc:spChg>
        <pc:spChg chg="del mod">
          <ac:chgData name="AHOUNOU, Meryl" userId="fc90a43a-8f95-4a5a-9af2-3b7952337ff8" providerId="ADAL" clId="{75D2E6E2-EAAF-4CFC-B142-0BBC6519C0CA}" dt="2023-04-20T19:14:28.538" v="880" actId="26606"/>
          <ac:spMkLst>
            <pc:docMk/>
            <pc:sldMk cId="973860840" sldId="260"/>
            <ac:spMk id="3" creationId="{CF8C4269-A2F8-0D89-9B35-B15C181129ED}"/>
          </ac:spMkLst>
        </pc:spChg>
        <pc:graphicFrameChg chg="add">
          <ac:chgData name="AHOUNOU, Meryl" userId="fc90a43a-8f95-4a5a-9af2-3b7952337ff8" providerId="ADAL" clId="{75D2E6E2-EAAF-4CFC-B142-0BBC6519C0CA}" dt="2023-04-20T19:14:28.538" v="880" actId="26606"/>
          <ac:graphicFrameMkLst>
            <pc:docMk/>
            <pc:sldMk cId="973860840" sldId="260"/>
            <ac:graphicFrameMk id="6" creationId="{E29F3426-86A2-A5EF-2E46-9AD10D8705B3}"/>
          </ac:graphicFrameMkLst>
        </pc:graphicFrameChg>
      </pc:sldChg>
      <pc:sldChg chg="addSp delSp modSp new mod setBg modNotesTx">
        <pc:chgData name="AHOUNOU, Meryl" userId="fc90a43a-8f95-4a5a-9af2-3b7952337ff8" providerId="ADAL" clId="{75D2E6E2-EAAF-4CFC-B142-0BBC6519C0CA}" dt="2023-04-20T19:23:49.678" v="942"/>
        <pc:sldMkLst>
          <pc:docMk/>
          <pc:sldMk cId="2032342821" sldId="261"/>
        </pc:sldMkLst>
        <pc:spChg chg="mod">
          <ac:chgData name="AHOUNOU, Meryl" userId="fc90a43a-8f95-4a5a-9af2-3b7952337ff8" providerId="ADAL" clId="{75D2E6E2-EAAF-4CFC-B142-0BBC6519C0CA}" dt="2023-04-20T19:14:47.656" v="882" actId="26606"/>
          <ac:spMkLst>
            <pc:docMk/>
            <pc:sldMk cId="2032342821" sldId="261"/>
            <ac:spMk id="2" creationId="{EC4EC6AA-6603-E94F-9AE1-3D46DD434580}"/>
          </ac:spMkLst>
        </pc:spChg>
        <pc:spChg chg="add del mod">
          <ac:chgData name="AHOUNOU, Meryl" userId="fc90a43a-8f95-4a5a-9af2-3b7952337ff8" providerId="ADAL" clId="{75D2E6E2-EAAF-4CFC-B142-0BBC6519C0CA}" dt="2023-04-20T19:16:10.189" v="907" actId="26606"/>
          <ac:spMkLst>
            <pc:docMk/>
            <pc:sldMk cId="2032342821" sldId="261"/>
            <ac:spMk id="3" creationId="{FCC1980C-79B0-A0BC-6C10-1CA8680005F1}"/>
          </ac:spMkLst>
        </pc:spChg>
        <pc:spChg chg="mod">
          <ac:chgData name="AHOUNOU, Meryl" userId="fc90a43a-8f95-4a5a-9af2-3b7952337ff8" providerId="ADAL" clId="{75D2E6E2-EAAF-4CFC-B142-0BBC6519C0CA}" dt="2023-04-20T19:14:47.656" v="882" actId="26606"/>
          <ac:spMkLst>
            <pc:docMk/>
            <pc:sldMk cId="2032342821" sldId="261"/>
            <ac:spMk id="4" creationId="{F62E4360-4EBC-D431-2111-08F2FD9896D4}"/>
          </ac:spMkLst>
        </pc:spChg>
        <pc:spChg chg="add del">
          <ac:chgData name="AHOUNOU, Meryl" userId="fc90a43a-8f95-4a5a-9af2-3b7952337ff8" providerId="ADAL" clId="{75D2E6E2-EAAF-4CFC-B142-0BBC6519C0CA}" dt="2023-04-20T19:14:47.656" v="882" actId="26606"/>
          <ac:spMkLst>
            <pc:docMk/>
            <pc:sldMk cId="2032342821" sldId="261"/>
            <ac:spMk id="11" creationId="{B50AB553-2A96-4A92-96F2-93548E096954}"/>
          </ac:spMkLst>
        </pc:spChg>
        <pc:graphicFrameChg chg="add del">
          <ac:chgData name="AHOUNOU, Meryl" userId="fc90a43a-8f95-4a5a-9af2-3b7952337ff8" providerId="ADAL" clId="{75D2E6E2-EAAF-4CFC-B142-0BBC6519C0CA}" dt="2023-04-20T19:14:47.656" v="882" actId="26606"/>
          <ac:graphicFrameMkLst>
            <pc:docMk/>
            <pc:sldMk cId="2032342821" sldId="261"/>
            <ac:graphicFrameMk id="6" creationId="{3A87870F-2E67-6CB5-509F-48BF3E231E06}"/>
          </ac:graphicFrameMkLst>
        </pc:graphicFrameChg>
        <pc:graphicFrameChg chg="add del">
          <ac:chgData name="AHOUNOU, Meryl" userId="fc90a43a-8f95-4a5a-9af2-3b7952337ff8" providerId="ADAL" clId="{75D2E6E2-EAAF-4CFC-B142-0BBC6519C0CA}" dt="2023-04-20T19:16:10.169" v="906" actId="26606"/>
          <ac:graphicFrameMkLst>
            <pc:docMk/>
            <pc:sldMk cId="2032342821" sldId="261"/>
            <ac:graphicFrameMk id="8" creationId="{06E03683-4B90-68D8-3286-E2D0B875CAFF}"/>
          </ac:graphicFrameMkLst>
        </pc:graphicFrameChg>
        <pc:graphicFrameChg chg="add">
          <ac:chgData name="AHOUNOU, Meryl" userId="fc90a43a-8f95-4a5a-9af2-3b7952337ff8" providerId="ADAL" clId="{75D2E6E2-EAAF-4CFC-B142-0BBC6519C0CA}" dt="2023-04-20T19:16:10.189" v="907" actId="26606"/>
          <ac:graphicFrameMkLst>
            <pc:docMk/>
            <pc:sldMk cId="2032342821" sldId="261"/>
            <ac:graphicFrameMk id="10" creationId="{385B0418-C4FC-316B-D356-CDFDBB93C45E}"/>
          </ac:graphicFrameMkLst>
        </pc:graphicFrameChg>
        <pc:graphicFrameChg chg="add del">
          <ac:chgData name="AHOUNOU, Meryl" userId="fc90a43a-8f95-4a5a-9af2-3b7952337ff8" providerId="ADAL" clId="{75D2E6E2-EAAF-4CFC-B142-0BBC6519C0CA}" dt="2023-04-20T19:14:50.706" v="884" actId="26606"/>
          <ac:graphicFrameMkLst>
            <pc:docMk/>
            <pc:sldMk cId="2032342821" sldId="261"/>
            <ac:graphicFrameMk id="13" creationId="{31794783-9F77-4DAF-3723-C86BF6395DF4}"/>
          </ac:graphicFrameMkLst>
        </pc:graphicFrameChg>
        <pc:graphicFrameChg chg="add del mod">
          <ac:chgData name="AHOUNOU, Meryl" userId="fc90a43a-8f95-4a5a-9af2-3b7952337ff8" providerId="ADAL" clId="{75D2E6E2-EAAF-4CFC-B142-0BBC6519C0CA}" dt="2023-04-20T19:15:34.685" v="899" actId="26606"/>
          <ac:graphicFrameMkLst>
            <pc:docMk/>
            <pc:sldMk cId="2032342821" sldId="261"/>
            <ac:graphicFrameMk id="15" creationId="{76491F30-8B48-6EEB-421D-DBE10E61B4B3}"/>
          </ac:graphicFrameMkLst>
        </pc:graphicFrameChg>
        <pc:picChg chg="add del">
          <ac:chgData name="AHOUNOU, Meryl" userId="fc90a43a-8f95-4a5a-9af2-3b7952337ff8" providerId="ADAL" clId="{75D2E6E2-EAAF-4CFC-B142-0BBC6519C0CA}" dt="2023-04-20T19:14:47.656" v="882" actId="26606"/>
          <ac:picMkLst>
            <pc:docMk/>
            <pc:sldMk cId="2032342821" sldId="261"/>
            <ac:picMk id="7" creationId="{39565B98-E01F-74FB-3E75-1BBB1BC945F5}"/>
          </ac:picMkLst>
        </pc:picChg>
      </pc:sldChg>
      <pc:sldChg chg="addSp delSp modSp new mod">
        <pc:chgData name="AHOUNOU, Meryl" userId="fc90a43a-8f95-4a5a-9af2-3b7952337ff8" providerId="ADAL" clId="{75D2E6E2-EAAF-4CFC-B142-0BBC6519C0CA}" dt="2023-04-20T19:16:21.822" v="908" actId="26606"/>
        <pc:sldMkLst>
          <pc:docMk/>
          <pc:sldMk cId="1247443936" sldId="262"/>
        </pc:sldMkLst>
        <pc:spChg chg="mod">
          <ac:chgData name="AHOUNOU, Meryl" userId="fc90a43a-8f95-4a5a-9af2-3b7952337ff8" providerId="ADAL" clId="{75D2E6E2-EAAF-4CFC-B142-0BBC6519C0CA}" dt="2023-04-20T17:36:41.642" v="198" actId="20577"/>
          <ac:spMkLst>
            <pc:docMk/>
            <pc:sldMk cId="1247443936" sldId="262"/>
            <ac:spMk id="2" creationId="{7B395944-8011-69D0-1169-768135ADA2DA}"/>
          </ac:spMkLst>
        </pc:spChg>
        <pc:spChg chg="del mod">
          <ac:chgData name="AHOUNOU, Meryl" userId="fc90a43a-8f95-4a5a-9af2-3b7952337ff8" providerId="ADAL" clId="{75D2E6E2-EAAF-4CFC-B142-0BBC6519C0CA}" dt="2023-04-20T19:16:21.822" v="908" actId="26606"/>
          <ac:spMkLst>
            <pc:docMk/>
            <pc:sldMk cId="1247443936" sldId="262"/>
            <ac:spMk id="3" creationId="{41EF2892-4715-9CDE-C705-DCE59F506982}"/>
          </ac:spMkLst>
        </pc:spChg>
        <pc:graphicFrameChg chg="add">
          <ac:chgData name="AHOUNOU, Meryl" userId="fc90a43a-8f95-4a5a-9af2-3b7952337ff8" providerId="ADAL" clId="{75D2E6E2-EAAF-4CFC-B142-0BBC6519C0CA}" dt="2023-04-20T19:16:21.822" v="908" actId="26606"/>
          <ac:graphicFrameMkLst>
            <pc:docMk/>
            <pc:sldMk cId="1247443936" sldId="262"/>
            <ac:graphicFrameMk id="6" creationId="{D64BAF9F-60B0-DE2E-534C-D42A6292F73D}"/>
          </ac:graphicFrameMkLst>
        </pc:graphicFrameChg>
      </pc:sldChg>
      <pc:sldChg chg="modSp new mod">
        <pc:chgData name="AHOUNOU, Meryl" userId="fc90a43a-8f95-4a5a-9af2-3b7952337ff8" providerId="ADAL" clId="{75D2E6E2-EAAF-4CFC-B142-0BBC6519C0CA}" dt="2023-04-20T17:37:34.134" v="228"/>
        <pc:sldMkLst>
          <pc:docMk/>
          <pc:sldMk cId="2380156736" sldId="263"/>
        </pc:sldMkLst>
        <pc:spChg chg="mod">
          <ac:chgData name="AHOUNOU, Meryl" userId="fc90a43a-8f95-4a5a-9af2-3b7952337ff8" providerId="ADAL" clId="{75D2E6E2-EAAF-4CFC-B142-0BBC6519C0CA}" dt="2023-04-20T17:37:17.051" v="226" actId="20577"/>
          <ac:spMkLst>
            <pc:docMk/>
            <pc:sldMk cId="2380156736" sldId="263"/>
            <ac:spMk id="2" creationId="{C2E1979C-CEBF-625B-F5B8-DBA6ACC8B427}"/>
          </ac:spMkLst>
        </pc:spChg>
        <pc:spChg chg="mod">
          <ac:chgData name="AHOUNOU, Meryl" userId="fc90a43a-8f95-4a5a-9af2-3b7952337ff8" providerId="ADAL" clId="{75D2E6E2-EAAF-4CFC-B142-0BBC6519C0CA}" dt="2023-04-20T17:37:34.134" v="228"/>
          <ac:spMkLst>
            <pc:docMk/>
            <pc:sldMk cId="2380156736" sldId="263"/>
            <ac:spMk id="3" creationId="{767D6234-D094-A198-47E8-4347C74353D2}"/>
          </ac:spMkLst>
        </pc:spChg>
      </pc:sldChg>
      <pc:sldChg chg="addSp delSp modSp new mod setBg modNotesTx">
        <pc:chgData name="AHOUNOU, Meryl" userId="fc90a43a-8f95-4a5a-9af2-3b7952337ff8" providerId="ADAL" clId="{75D2E6E2-EAAF-4CFC-B142-0BBC6519C0CA}" dt="2023-04-20T19:24:22.441" v="943"/>
        <pc:sldMkLst>
          <pc:docMk/>
          <pc:sldMk cId="1999596631" sldId="264"/>
        </pc:sldMkLst>
        <pc:spChg chg="mod">
          <ac:chgData name="AHOUNOU, Meryl" userId="fc90a43a-8f95-4a5a-9af2-3b7952337ff8" providerId="ADAL" clId="{75D2E6E2-EAAF-4CFC-B142-0BBC6519C0CA}" dt="2023-04-20T19:17:25.906" v="919" actId="26606"/>
          <ac:spMkLst>
            <pc:docMk/>
            <pc:sldMk cId="1999596631" sldId="264"/>
            <ac:spMk id="2" creationId="{C49D37E5-9B57-873E-9E70-BB4C41351EA0}"/>
          </ac:spMkLst>
        </pc:spChg>
        <pc:spChg chg="del mod">
          <ac:chgData name="AHOUNOU, Meryl" userId="fc90a43a-8f95-4a5a-9af2-3b7952337ff8" providerId="ADAL" clId="{75D2E6E2-EAAF-4CFC-B142-0BBC6519C0CA}" dt="2023-04-20T19:17:25.906" v="919" actId="26606"/>
          <ac:spMkLst>
            <pc:docMk/>
            <pc:sldMk cId="1999596631" sldId="264"/>
            <ac:spMk id="3" creationId="{090AAF12-E681-D478-5493-4598C2B72948}"/>
          </ac:spMkLst>
        </pc:spChg>
        <pc:spChg chg="mod">
          <ac:chgData name="AHOUNOU, Meryl" userId="fc90a43a-8f95-4a5a-9af2-3b7952337ff8" providerId="ADAL" clId="{75D2E6E2-EAAF-4CFC-B142-0BBC6519C0CA}" dt="2023-04-20T19:17:25.906" v="919" actId="26606"/>
          <ac:spMkLst>
            <pc:docMk/>
            <pc:sldMk cId="1999596631" sldId="264"/>
            <ac:spMk id="4" creationId="{8142B738-CF05-6958-B3B9-8F9A1CB79774}"/>
          </ac:spMkLst>
        </pc:spChg>
        <pc:spChg chg="add">
          <ac:chgData name="AHOUNOU, Meryl" userId="fc90a43a-8f95-4a5a-9af2-3b7952337ff8" providerId="ADAL" clId="{75D2E6E2-EAAF-4CFC-B142-0BBC6519C0CA}" dt="2023-04-20T19:17:25.906" v="919" actId="26606"/>
          <ac:spMkLst>
            <pc:docMk/>
            <pc:sldMk cId="1999596631" sldId="264"/>
            <ac:spMk id="11" creationId="{B50AB553-2A96-4A92-96F2-93548E096954}"/>
          </ac:spMkLst>
        </pc:spChg>
        <pc:graphicFrameChg chg="add">
          <ac:chgData name="AHOUNOU, Meryl" userId="fc90a43a-8f95-4a5a-9af2-3b7952337ff8" providerId="ADAL" clId="{75D2E6E2-EAAF-4CFC-B142-0BBC6519C0CA}" dt="2023-04-20T19:17:25.906" v="919" actId="26606"/>
          <ac:graphicFrameMkLst>
            <pc:docMk/>
            <pc:sldMk cId="1999596631" sldId="264"/>
            <ac:graphicFrameMk id="6" creationId="{B76EA462-0510-9587-F247-071AAFD98ACD}"/>
          </ac:graphicFrameMkLst>
        </pc:graphicFrameChg>
        <pc:picChg chg="add">
          <ac:chgData name="AHOUNOU, Meryl" userId="fc90a43a-8f95-4a5a-9af2-3b7952337ff8" providerId="ADAL" clId="{75D2E6E2-EAAF-4CFC-B142-0BBC6519C0CA}" dt="2023-04-20T19:17:25.906" v="919" actId="26606"/>
          <ac:picMkLst>
            <pc:docMk/>
            <pc:sldMk cId="1999596631" sldId="264"/>
            <ac:picMk id="7" creationId="{59B3E205-37F7-724A-2671-1EFC09C330DF}"/>
          </ac:picMkLst>
        </pc:picChg>
      </pc:sldChg>
      <pc:sldChg chg="addSp delSp modSp new mod setBg modNotesTx">
        <pc:chgData name="AHOUNOU, Meryl" userId="fc90a43a-8f95-4a5a-9af2-3b7952337ff8" providerId="ADAL" clId="{75D2E6E2-EAAF-4CFC-B142-0BBC6519C0CA}" dt="2023-04-20T19:25:37.652" v="948"/>
        <pc:sldMkLst>
          <pc:docMk/>
          <pc:sldMk cId="3406078053" sldId="265"/>
        </pc:sldMkLst>
        <pc:spChg chg="mod">
          <ac:chgData name="AHOUNOU, Meryl" userId="fc90a43a-8f95-4a5a-9af2-3b7952337ff8" providerId="ADAL" clId="{75D2E6E2-EAAF-4CFC-B142-0BBC6519C0CA}" dt="2023-04-20T19:17:33.693" v="920" actId="26606"/>
          <ac:spMkLst>
            <pc:docMk/>
            <pc:sldMk cId="3406078053" sldId="265"/>
            <ac:spMk id="2" creationId="{7684D4EF-B18B-CA03-05CA-32C63D7ACD56}"/>
          </ac:spMkLst>
        </pc:spChg>
        <pc:spChg chg="del mod">
          <ac:chgData name="AHOUNOU, Meryl" userId="fc90a43a-8f95-4a5a-9af2-3b7952337ff8" providerId="ADAL" clId="{75D2E6E2-EAAF-4CFC-B142-0BBC6519C0CA}" dt="2023-04-20T17:52:45.276" v="309"/>
          <ac:spMkLst>
            <pc:docMk/>
            <pc:sldMk cId="3406078053" sldId="265"/>
            <ac:spMk id="3" creationId="{79DB7B70-228D-3204-7101-25051D390D4C}"/>
          </ac:spMkLst>
        </pc:spChg>
        <pc:spChg chg="mod">
          <ac:chgData name="AHOUNOU, Meryl" userId="fc90a43a-8f95-4a5a-9af2-3b7952337ff8" providerId="ADAL" clId="{75D2E6E2-EAAF-4CFC-B142-0BBC6519C0CA}" dt="2023-04-20T19:17:33.693" v="920" actId="26606"/>
          <ac:spMkLst>
            <pc:docMk/>
            <pc:sldMk cId="3406078053" sldId="265"/>
            <ac:spMk id="5" creationId="{DF0D0AAB-8435-55F0-16AB-43F3D40482C9}"/>
          </ac:spMkLst>
        </pc:spChg>
        <pc:spChg chg="add">
          <ac:chgData name="AHOUNOU, Meryl" userId="fc90a43a-8f95-4a5a-9af2-3b7952337ff8" providerId="ADAL" clId="{75D2E6E2-EAAF-4CFC-B142-0BBC6519C0CA}" dt="2023-04-20T19:17:33.693" v="920" actId="26606"/>
          <ac:spMkLst>
            <pc:docMk/>
            <pc:sldMk cId="3406078053" sldId="265"/>
            <ac:spMk id="10" creationId="{A4AC5506-6312-4701-8D3C-40187889A947}"/>
          </ac:spMkLst>
        </pc:spChg>
        <pc:picChg chg="add mod">
          <ac:chgData name="AHOUNOU, Meryl" userId="fc90a43a-8f95-4a5a-9af2-3b7952337ff8" providerId="ADAL" clId="{75D2E6E2-EAAF-4CFC-B142-0BBC6519C0CA}" dt="2023-04-20T19:17:33.693" v="920" actId="26606"/>
          <ac:picMkLst>
            <pc:docMk/>
            <pc:sldMk cId="3406078053" sldId="265"/>
            <ac:picMk id="4" creationId="{6FFB670C-A9A7-7337-7D0C-2985E6E528FE}"/>
          </ac:picMkLst>
        </pc:picChg>
      </pc:sldChg>
      <pc:sldChg chg="addSp delSp modSp new mod setBg modNotesTx">
        <pc:chgData name="AHOUNOU, Meryl" userId="fc90a43a-8f95-4a5a-9af2-3b7952337ff8" providerId="ADAL" clId="{75D2E6E2-EAAF-4CFC-B142-0BBC6519C0CA}" dt="2023-04-20T19:26:06.437" v="950"/>
        <pc:sldMkLst>
          <pc:docMk/>
          <pc:sldMk cId="1672055971" sldId="266"/>
        </pc:sldMkLst>
        <pc:spChg chg="mod">
          <ac:chgData name="AHOUNOU, Meryl" userId="fc90a43a-8f95-4a5a-9af2-3b7952337ff8" providerId="ADAL" clId="{75D2E6E2-EAAF-4CFC-B142-0BBC6519C0CA}" dt="2023-04-20T19:17:39.955" v="921" actId="26606"/>
          <ac:spMkLst>
            <pc:docMk/>
            <pc:sldMk cId="1672055971" sldId="266"/>
            <ac:spMk id="2" creationId="{E260CB4A-D76C-5DCA-8C62-C3362E902598}"/>
          </ac:spMkLst>
        </pc:spChg>
        <pc:spChg chg="del mod">
          <ac:chgData name="AHOUNOU, Meryl" userId="fc90a43a-8f95-4a5a-9af2-3b7952337ff8" providerId="ADAL" clId="{75D2E6E2-EAAF-4CFC-B142-0BBC6519C0CA}" dt="2023-04-20T17:53:17.462" v="314"/>
          <ac:spMkLst>
            <pc:docMk/>
            <pc:sldMk cId="1672055971" sldId="266"/>
            <ac:spMk id="3" creationId="{CBA7A8AF-127D-FBAA-79CB-2A2BD53AEEC6}"/>
          </ac:spMkLst>
        </pc:spChg>
        <pc:spChg chg="mod">
          <ac:chgData name="AHOUNOU, Meryl" userId="fc90a43a-8f95-4a5a-9af2-3b7952337ff8" providerId="ADAL" clId="{75D2E6E2-EAAF-4CFC-B142-0BBC6519C0CA}" dt="2023-04-20T19:17:39.955" v="921" actId="26606"/>
          <ac:spMkLst>
            <pc:docMk/>
            <pc:sldMk cId="1672055971" sldId="266"/>
            <ac:spMk id="5" creationId="{5680E231-73DF-626B-24C3-EB6AD89BBFFA}"/>
          </ac:spMkLst>
        </pc:spChg>
        <pc:spChg chg="add">
          <ac:chgData name="AHOUNOU, Meryl" userId="fc90a43a-8f95-4a5a-9af2-3b7952337ff8" providerId="ADAL" clId="{75D2E6E2-EAAF-4CFC-B142-0BBC6519C0CA}" dt="2023-04-20T19:17:39.955" v="921" actId="26606"/>
          <ac:spMkLst>
            <pc:docMk/>
            <pc:sldMk cId="1672055971" sldId="266"/>
            <ac:spMk id="10" creationId="{A4AC5506-6312-4701-8D3C-40187889A947}"/>
          </ac:spMkLst>
        </pc:spChg>
        <pc:picChg chg="add mod">
          <ac:chgData name="AHOUNOU, Meryl" userId="fc90a43a-8f95-4a5a-9af2-3b7952337ff8" providerId="ADAL" clId="{75D2E6E2-EAAF-4CFC-B142-0BBC6519C0CA}" dt="2023-04-20T19:17:39.955" v="921" actId="26606"/>
          <ac:picMkLst>
            <pc:docMk/>
            <pc:sldMk cId="1672055971" sldId="266"/>
            <ac:picMk id="4" creationId="{5D8FC6A2-A1D6-DC91-6686-59BC2628F0F5}"/>
          </ac:picMkLst>
        </pc:picChg>
      </pc:sldChg>
      <pc:sldChg chg="addSp delSp modSp new mod setBg modNotesTx">
        <pc:chgData name="AHOUNOU, Meryl" userId="fc90a43a-8f95-4a5a-9af2-3b7952337ff8" providerId="ADAL" clId="{75D2E6E2-EAAF-4CFC-B142-0BBC6519C0CA}" dt="2023-04-20T19:27:13.122" v="954"/>
        <pc:sldMkLst>
          <pc:docMk/>
          <pc:sldMk cId="1570319522" sldId="267"/>
        </pc:sldMkLst>
        <pc:spChg chg="mod">
          <ac:chgData name="AHOUNOU, Meryl" userId="fc90a43a-8f95-4a5a-9af2-3b7952337ff8" providerId="ADAL" clId="{75D2E6E2-EAAF-4CFC-B142-0BBC6519C0CA}" dt="2023-04-20T19:17:43.428" v="922" actId="26606"/>
          <ac:spMkLst>
            <pc:docMk/>
            <pc:sldMk cId="1570319522" sldId="267"/>
            <ac:spMk id="2" creationId="{22473772-7761-D037-824B-C4A333946FEE}"/>
          </ac:spMkLst>
        </pc:spChg>
        <pc:spChg chg="del mod">
          <ac:chgData name="AHOUNOU, Meryl" userId="fc90a43a-8f95-4a5a-9af2-3b7952337ff8" providerId="ADAL" clId="{75D2E6E2-EAAF-4CFC-B142-0BBC6519C0CA}" dt="2023-04-20T17:53:52.593" v="319"/>
          <ac:spMkLst>
            <pc:docMk/>
            <pc:sldMk cId="1570319522" sldId="267"/>
            <ac:spMk id="3" creationId="{C30E02CF-E45E-FB01-3027-B3E227BAC396}"/>
          </ac:spMkLst>
        </pc:spChg>
        <pc:spChg chg="mod">
          <ac:chgData name="AHOUNOU, Meryl" userId="fc90a43a-8f95-4a5a-9af2-3b7952337ff8" providerId="ADAL" clId="{75D2E6E2-EAAF-4CFC-B142-0BBC6519C0CA}" dt="2023-04-20T19:17:43.428" v="922" actId="26606"/>
          <ac:spMkLst>
            <pc:docMk/>
            <pc:sldMk cId="1570319522" sldId="267"/>
            <ac:spMk id="5" creationId="{6B02977A-641A-3942-F1EF-57E505565B7F}"/>
          </ac:spMkLst>
        </pc:spChg>
        <pc:spChg chg="add">
          <ac:chgData name="AHOUNOU, Meryl" userId="fc90a43a-8f95-4a5a-9af2-3b7952337ff8" providerId="ADAL" clId="{75D2E6E2-EAAF-4CFC-B142-0BBC6519C0CA}" dt="2023-04-20T19:17:43.428" v="922" actId="26606"/>
          <ac:spMkLst>
            <pc:docMk/>
            <pc:sldMk cId="1570319522" sldId="267"/>
            <ac:spMk id="10" creationId="{A4AC5506-6312-4701-8D3C-40187889A947}"/>
          </ac:spMkLst>
        </pc:spChg>
        <pc:picChg chg="add mod">
          <ac:chgData name="AHOUNOU, Meryl" userId="fc90a43a-8f95-4a5a-9af2-3b7952337ff8" providerId="ADAL" clId="{75D2E6E2-EAAF-4CFC-B142-0BBC6519C0CA}" dt="2023-04-20T19:17:43.428" v="922" actId="26606"/>
          <ac:picMkLst>
            <pc:docMk/>
            <pc:sldMk cId="1570319522" sldId="267"/>
            <ac:picMk id="4" creationId="{3A243D70-A04E-7BF9-ACE4-139F28D12C34}"/>
          </ac:picMkLst>
        </pc:picChg>
      </pc:sldChg>
      <pc:sldChg chg="addSp delSp modSp new mod setBg modNotesTx">
        <pc:chgData name="AHOUNOU, Meryl" userId="fc90a43a-8f95-4a5a-9af2-3b7952337ff8" providerId="ADAL" clId="{75D2E6E2-EAAF-4CFC-B142-0BBC6519C0CA}" dt="2023-04-20T19:27:35.411" v="955"/>
        <pc:sldMkLst>
          <pc:docMk/>
          <pc:sldMk cId="2063872708" sldId="268"/>
        </pc:sldMkLst>
        <pc:spChg chg="mod">
          <ac:chgData name="AHOUNOU, Meryl" userId="fc90a43a-8f95-4a5a-9af2-3b7952337ff8" providerId="ADAL" clId="{75D2E6E2-EAAF-4CFC-B142-0BBC6519C0CA}" dt="2023-04-20T19:17:49.690" v="923" actId="26606"/>
          <ac:spMkLst>
            <pc:docMk/>
            <pc:sldMk cId="2063872708" sldId="268"/>
            <ac:spMk id="2" creationId="{709AB47C-9639-7728-53A9-31C125E1BAA9}"/>
          </ac:spMkLst>
        </pc:spChg>
        <pc:spChg chg="del mod">
          <ac:chgData name="AHOUNOU, Meryl" userId="fc90a43a-8f95-4a5a-9af2-3b7952337ff8" providerId="ADAL" clId="{75D2E6E2-EAAF-4CFC-B142-0BBC6519C0CA}" dt="2023-04-20T17:55:33.214" v="323"/>
          <ac:spMkLst>
            <pc:docMk/>
            <pc:sldMk cId="2063872708" sldId="268"/>
            <ac:spMk id="3" creationId="{A899F69D-492F-5FA6-2516-C7D9CF586DDF}"/>
          </ac:spMkLst>
        </pc:spChg>
        <pc:spChg chg="mod">
          <ac:chgData name="AHOUNOU, Meryl" userId="fc90a43a-8f95-4a5a-9af2-3b7952337ff8" providerId="ADAL" clId="{75D2E6E2-EAAF-4CFC-B142-0BBC6519C0CA}" dt="2023-04-20T19:17:49.690" v="923" actId="26606"/>
          <ac:spMkLst>
            <pc:docMk/>
            <pc:sldMk cId="2063872708" sldId="268"/>
            <ac:spMk id="5" creationId="{E2B74615-86D3-023B-C630-BF1B74429408}"/>
          </ac:spMkLst>
        </pc:spChg>
        <pc:spChg chg="add">
          <ac:chgData name="AHOUNOU, Meryl" userId="fc90a43a-8f95-4a5a-9af2-3b7952337ff8" providerId="ADAL" clId="{75D2E6E2-EAAF-4CFC-B142-0BBC6519C0CA}" dt="2023-04-20T19:17:49.690" v="923" actId="26606"/>
          <ac:spMkLst>
            <pc:docMk/>
            <pc:sldMk cId="2063872708" sldId="268"/>
            <ac:spMk id="10" creationId="{A4AC5506-6312-4701-8D3C-40187889A947}"/>
          </ac:spMkLst>
        </pc:spChg>
        <pc:picChg chg="add mod">
          <ac:chgData name="AHOUNOU, Meryl" userId="fc90a43a-8f95-4a5a-9af2-3b7952337ff8" providerId="ADAL" clId="{75D2E6E2-EAAF-4CFC-B142-0BBC6519C0CA}" dt="2023-04-20T19:17:49.690" v="923" actId="26606"/>
          <ac:picMkLst>
            <pc:docMk/>
            <pc:sldMk cId="2063872708" sldId="268"/>
            <ac:picMk id="4" creationId="{EFCCD6A6-6F37-01BE-5F19-9E8591476693}"/>
          </ac:picMkLst>
        </pc:picChg>
      </pc:sldChg>
      <pc:sldChg chg="addSp delSp modSp new mod">
        <pc:chgData name="AHOUNOU, Meryl" userId="fc90a43a-8f95-4a5a-9af2-3b7952337ff8" providerId="ADAL" clId="{75D2E6E2-EAAF-4CFC-B142-0BBC6519C0CA}" dt="2023-04-20T19:18:08.274" v="926" actId="26606"/>
        <pc:sldMkLst>
          <pc:docMk/>
          <pc:sldMk cId="119269802" sldId="269"/>
        </pc:sldMkLst>
        <pc:spChg chg="mod">
          <ac:chgData name="AHOUNOU, Meryl" userId="fc90a43a-8f95-4a5a-9af2-3b7952337ff8" providerId="ADAL" clId="{75D2E6E2-EAAF-4CFC-B142-0BBC6519C0CA}" dt="2023-04-20T17:56:30.235" v="332" actId="27636"/>
          <ac:spMkLst>
            <pc:docMk/>
            <pc:sldMk cId="119269802" sldId="269"/>
            <ac:spMk id="2" creationId="{B3CEE5B6-1397-2327-C385-9270B5394571}"/>
          </ac:spMkLst>
        </pc:spChg>
        <pc:spChg chg="add del mod">
          <ac:chgData name="AHOUNOU, Meryl" userId="fc90a43a-8f95-4a5a-9af2-3b7952337ff8" providerId="ADAL" clId="{75D2E6E2-EAAF-4CFC-B142-0BBC6519C0CA}" dt="2023-04-20T19:18:08.274" v="926" actId="26606"/>
          <ac:spMkLst>
            <pc:docMk/>
            <pc:sldMk cId="119269802" sldId="269"/>
            <ac:spMk id="3" creationId="{931ADA83-BBA3-86D0-E5E7-0DEED0CF1B53}"/>
          </ac:spMkLst>
        </pc:spChg>
        <pc:graphicFrameChg chg="add del">
          <ac:chgData name="AHOUNOU, Meryl" userId="fc90a43a-8f95-4a5a-9af2-3b7952337ff8" providerId="ADAL" clId="{75D2E6E2-EAAF-4CFC-B142-0BBC6519C0CA}" dt="2023-04-20T19:18:08.261" v="925" actId="26606"/>
          <ac:graphicFrameMkLst>
            <pc:docMk/>
            <pc:sldMk cId="119269802" sldId="269"/>
            <ac:graphicFrameMk id="6" creationId="{F228E7E1-F8EF-53B6-36A9-2230A008076F}"/>
          </ac:graphicFrameMkLst>
        </pc:graphicFrameChg>
        <pc:graphicFrameChg chg="add">
          <ac:chgData name="AHOUNOU, Meryl" userId="fc90a43a-8f95-4a5a-9af2-3b7952337ff8" providerId="ADAL" clId="{75D2E6E2-EAAF-4CFC-B142-0BBC6519C0CA}" dt="2023-04-20T19:18:08.274" v="926" actId="26606"/>
          <ac:graphicFrameMkLst>
            <pc:docMk/>
            <pc:sldMk cId="119269802" sldId="269"/>
            <ac:graphicFrameMk id="8" creationId="{DF093493-FDEA-3DB2-5669-7FC1259B34A4}"/>
          </ac:graphicFrameMkLst>
        </pc:graphicFrameChg>
      </pc:sldChg>
      <pc:sldChg chg="addSp delSp modSp new mod setBg modNotesTx">
        <pc:chgData name="AHOUNOU, Meryl" userId="fc90a43a-8f95-4a5a-9af2-3b7952337ff8" providerId="ADAL" clId="{75D2E6E2-EAAF-4CFC-B142-0BBC6519C0CA}" dt="2023-04-20T19:28:07.567" v="956"/>
        <pc:sldMkLst>
          <pc:docMk/>
          <pc:sldMk cId="2938862749" sldId="270"/>
        </pc:sldMkLst>
        <pc:spChg chg="mod">
          <ac:chgData name="AHOUNOU, Meryl" userId="fc90a43a-8f95-4a5a-9af2-3b7952337ff8" providerId="ADAL" clId="{75D2E6E2-EAAF-4CFC-B142-0BBC6519C0CA}" dt="2023-04-20T19:18:13.370" v="927" actId="26606"/>
          <ac:spMkLst>
            <pc:docMk/>
            <pc:sldMk cId="2938862749" sldId="270"/>
            <ac:spMk id="2" creationId="{B65B0459-0FD7-0451-A27C-5A2AD3FBD74E}"/>
          </ac:spMkLst>
        </pc:spChg>
        <pc:spChg chg="del mod">
          <ac:chgData name="AHOUNOU, Meryl" userId="fc90a43a-8f95-4a5a-9af2-3b7952337ff8" providerId="ADAL" clId="{75D2E6E2-EAAF-4CFC-B142-0BBC6519C0CA}" dt="2023-04-20T17:57:02.437" v="335"/>
          <ac:spMkLst>
            <pc:docMk/>
            <pc:sldMk cId="2938862749" sldId="270"/>
            <ac:spMk id="3" creationId="{BE2D298C-B0C2-C4B5-E3E4-36381A997094}"/>
          </ac:spMkLst>
        </pc:spChg>
        <pc:spChg chg="mod">
          <ac:chgData name="AHOUNOU, Meryl" userId="fc90a43a-8f95-4a5a-9af2-3b7952337ff8" providerId="ADAL" clId="{75D2E6E2-EAAF-4CFC-B142-0BBC6519C0CA}" dt="2023-04-20T19:18:13.370" v="927" actId="26606"/>
          <ac:spMkLst>
            <pc:docMk/>
            <pc:sldMk cId="2938862749" sldId="270"/>
            <ac:spMk id="5" creationId="{3AE862E2-E7A8-D770-3B21-1640EE18A71A}"/>
          </ac:spMkLst>
        </pc:spChg>
        <pc:spChg chg="add">
          <ac:chgData name="AHOUNOU, Meryl" userId="fc90a43a-8f95-4a5a-9af2-3b7952337ff8" providerId="ADAL" clId="{75D2E6E2-EAAF-4CFC-B142-0BBC6519C0CA}" dt="2023-04-20T19:18:13.370" v="927" actId="26606"/>
          <ac:spMkLst>
            <pc:docMk/>
            <pc:sldMk cId="2938862749" sldId="270"/>
            <ac:spMk id="10" creationId="{A4AC5506-6312-4701-8D3C-40187889A947}"/>
          </ac:spMkLst>
        </pc:spChg>
        <pc:picChg chg="add mod">
          <ac:chgData name="AHOUNOU, Meryl" userId="fc90a43a-8f95-4a5a-9af2-3b7952337ff8" providerId="ADAL" clId="{75D2E6E2-EAAF-4CFC-B142-0BBC6519C0CA}" dt="2023-04-20T19:18:13.370" v="927" actId="26606"/>
          <ac:picMkLst>
            <pc:docMk/>
            <pc:sldMk cId="2938862749" sldId="270"/>
            <ac:picMk id="4" creationId="{DCA3A7A2-D031-4065-C150-B8B5CC58ADE9}"/>
          </ac:picMkLst>
        </pc:picChg>
      </pc:sldChg>
      <pc:sldChg chg="addSp delSp modSp new mod setBg modNotesTx">
        <pc:chgData name="AHOUNOU, Meryl" userId="fc90a43a-8f95-4a5a-9af2-3b7952337ff8" providerId="ADAL" clId="{75D2E6E2-EAAF-4CFC-B142-0BBC6519C0CA}" dt="2023-04-20T19:28:54.145" v="959"/>
        <pc:sldMkLst>
          <pc:docMk/>
          <pc:sldMk cId="2629181695" sldId="271"/>
        </pc:sldMkLst>
        <pc:spChg chg="mod">
          <ac:chgData name="AHOUNOU, Meryl" userId="fc90a43a-8f95-4a5a-9af2-3b7952337ff8" providerId="ADAL" clId="{75D2E6E2-EAAF-4CFC-B142-0BBC6519C0CA}" dt="2023-04-20T19:18:18.193" v="928" actId="26606"/>
          <ac:spMkLst>
            <pc:docMk/>
            <pc:sldMk cId="2629181695" sldId="271"/>
            <ac:spMk id="2" creationId="{F0C519F6-B840-C121-3DF9-CF3B75ADC859}"/>
          </ac:spMkLst>
        </pc:spChg>
        <pc:spChg chg="del mod">
          <ac:chgData name="AHOUNOU, Meryl" userId="fc90a43a-8f95-4a5a-9af2-3b7952337ff8" providerId="ADAL" clId="{75D2E6E2-EAAF-4CFC-B142-0BBC6519C0CA}" dt="2023-04-20T17:58:18.627" v="341"/>
          <ac:spMkLst>
            <pc:docMk/>
            <pc:sldMk cId="2629181695" sldId="271"/>
            <ac:spMk id="3" creationId="{E56700FB-8123-9100-1224-24023DD0D8E3}"/>
          </ac:spMkLst>
        </pc:spChg>
        <pc:spChg chg="mod">
          <ac:chgData name="AHOUNOU, Meryl" userId="fc90a43a-8f95-4a5a-9af2-3b7952337ff8" providerId="ADAL" clId="{75D2E6E2-EAAF-4CFC-B142-0BBC6519C0CA}" dt="2023-04-20T19:18:18.193" v="928" actId="26606"/>
          <ac:spMkLst>
            <pc:docMk/>
            <pc:sldMk cId="2629181695" sldId="271"/>
            <ac:spMk id="5" creationId="{49083FCA-09C5-8949-0B0F-625A7CFC051F}"/>
          </ac:spMkLst>
        </pc:spChg>
        <pc:spChg chg="add">
          <ac:chgData name="AHOUNOU, Meryl" userId="fc90a43a-8f95-4a5a-9af2-3b7952337ff8" providerId="ADAL" clId="{75D2E6E2-EAAF-4CFC-B142-0BBC6519C0CA}" dt="2023-04-20T19:18:18.193" v="928" actId="26606"/>
          <ac:spMkLst>
            <pc:docMk/>
            <pc:sldMk cId="2629181695" sldId="271"/>
            <ac:spMk id="10" creationId="{A4AC5506-6312-4701-8D3C-40187889A947}"/>
          </ac:spMkLst>
        </pc:spChg>
        <pc:picChg chg="add mod">
          <ac:chgData name="AHOUNOU, Meryl" userId="fc90a43a-8f95-4a5a-9af2-3b7952337ff8" providerId="ADAL" clId="{75D2E6E2-EAAF-4CFC-B142-0BBC6519C0CA}" dt="2023-04-20T19:18:18.193" v="928" actId="26606"/>
          <ac:picMkLst>
            <pc:docMk/>
            <pc:sldMk cId="2629181695" sldId="271"/>
            <ac:picMk id="4" creationId="{8E0F24F4-8C90-8661-E317-45FEB6605D49}"/>
          </ac:picMkLst>
        </pc:picChg>
      </pc:sldChg>
      <pc:sldChg chg="addSp delSp modSp new mod setBg modNotesTx">
        <pc:chgData name="AHOUNOU, Meryl" userId="fc90a43a-8f95-4a5a-9af2-3b7952337ff8" providerId="ADAL" clId="{75D2E6E2-EAAF-4CFC-B142-0BBC6519C0CA}" dt="2023-04-20T19:29:14.454" v="960"/>
        <pc:sldMkLst>
          <pc:docMk/>
          <pc:sldMk cId="550707815" sldId="272"/>
        </pc:sldMkLst>
        <pc:spChg chg="mod">
          <ac:chgData name="AHOUNOU, Meryl" userId="fc90a43a-8f95-4a5a-9af2-3b7952337ff8" providerId="ADAL" clId="{75D2E6E2-EAAF-4CFC-B142-0BBC6519C0CA}" dt="2023-04-20T19:18:21.299" v="929" actId="26606"/>
          <ac:spMkLst>
            <pc:docMk/>
            <pc:sldMk cId="550707815" sldId="272"/>
            <ac:spMk id="2" creationId="{EF60DD8B-EBBD-25AF-7F2C-EA1ACF5C1EEE}"/>
          </ac:spMkLst>
        </pc:spChg>
        <pc:spChg chg="del mod">
          <ac:chgData name="AHOUNOU, Meryl" userId="fc90a43a-8f95-4a5a-9af2-3b7952337ff8" providerId="ADAL" clId="{75D2E6E2-EAAF-4CFC-B142-0BBC6519C0CA}" dt="2023-04-20T18:00:46.464" v="349"/>
          <ac:spMkLst>
            <pc:docMk/>
            <pc:sldMk cId="550707815" sldId="272"/>
            <ac:spMk id="3" creationId="{19EC53F6-0B45-DF2C-5D69-97556810ECA6}"/>
          </ac:spMkLst>
        </pc:spChg>
        <pc:spChg chg="mod">
          <ac:chgData name="AHOUNOU, Meryl" userId="fc90a43a-8f95-4a5a-9af2-3b7952337ff8" providerId="ADAL" clId="{75D2E6E2-EAAF-4CFC-B142-0BBC6519C0CA}" dt="2023-04-20T19:18:21.299" v="929" actId="26606"/>
          <ac:spMkLst>
            <pc:docMk/>
            <pc:sldMk cId="550707815" sldId="272"/>
            <ac:spMk id="5" creationId="{AD116AC7-26DD-3F40-C25E-53888294533B}"/>
          </ac:spMkLst>
        </pc:spChg>
        <pc:spChg chg="add">
          <ac:chgData name="AHOUNOU, Meryl" userId="fc90a43a-8f95-4a5a-9af2-3b7952337ff8" providerId="ADAL" clId="{75D2E6E2-EAAF-4CFC-B142-0BBC6519C0CA}" dt="2023-04-20T19:18:21.299" v="929" actId="26606"/>
          <ac:spMkLst>
            <pc:docMk/>
            <pc:sldMk cId="550707815" sldId="272"/>
            <ac:spMk id="10" creationId="{A4AC5506-6312-4701-8D3C-40187889A947}"/>
          </ac:spMkLst>
        </pc:spChg>
        <pc:picChg chg="add mod">
          <ac:chgData name="AHOUNOU, Meryl" userId="fc90a43a-8f95-4a5a-9af2-3b7952337ff8" providerId="ADAL" clId="{75D2E6E2-EAAF-4CFC-B142-0BBC6519C0CA}" dt="2023-04-20T19:18:21.299" v="929" actId="26606"/>
          <ac:picMkLst>
            <pc:docMk/>
            <pc:sldMk cId="550707815" sldId="272"/>
            <ac:picMk id="4" creationId="{7094A404-7959-06A3-DD8F-DE4742548EFB}"/>
          </ac:picMkLst>
        </pc:picChg>
      </pc:sldChg>
      <pc:sldChg chg="addSp delSp modSp new mod setBg modNotesTx">
        <pc:chgData name="AHOUNOU, Meryl" userId="fc90a43a-8f95-4a5a-9af2-3b7952337ff8" providerId="ADAL" clId="{75D2E6E2-EAAF-4CFC-B142-0BBC6519C0CA}" dt="2023-04-20T19:29:49.813" v="961"/>
        <pc:sldMkLst>
          <pc:docMk/>
          <pc:sldMk cId="287651935" sldId="273"/>
        </pc:sldMkLst>
        <pc:spChg chg="mod">
          <ac:chgData name="AHOUNOU, Meryl" userId="fc90a43a-8f95-4a5a-9af2-3b7952337ff8" providerId="ADAL" clId="{75D2E6E2-EAAF-4CFC-B142-0BBC6519C0CA}" dt="2023-04-20T19:20:34.053" v="930" actId="26606"/>
          <ac:spMkLst>
            <pc:docMk/>
            <pc:sldMk cId="287651935" sldId="273"/>
            <ac:spMk id="2" creationId="{14378C0A-00FB-D8C9-2236-C9B2E0B4AFAB}"/>
          </ac:spMkLst>
        </pc:spChg>
        <pc:spChg chg="del mod">
          <ac:chgData name="AHOUNOU, Meryl" userId="fc90a43a-8f95-4a5a-9af2-3b7952337ff8" providerId="ADAL" clId="{75D2E6E2-EAAF-4CFC-B142-0BBC6519C0CA}" dt="2023-04-20T19:01:49.503" v="377"/>
          <ac:spMkLst>
            <pc:docMk/>
            <pc:sldMk cId="287651935" sldId="273"/>
            <ac:spMk id="3" creationId="{BE4A45FB-7598-A416-4493-D8881616CF7A}"/>
          </ac:spMkLst>
        </pc:spChg>
        <pc:spChg chg="mod ord">
          <ac:chgData name="AHOUNOU, Meryl" userId="fc90a43a-8f95-4a5a-9af2-3b7952337ff8" providerId="ADAL" clId="{75D2E6E2-EAAF-4CFC-B142-0BBC6519C0CA}" dt="2023-04-20T19:20:34.053" v="930" actId="26606"/>
          <ac:spMkLst>
            <pc:docMk/>
            <pc:sldMk cId="287651935" sldId="273"/>
            <ac:spMk id="4" creationId="{F6461BB7-E0CF-99D0-2D5E-6D1324F53622}"/>
          </ac:spMkLst>
        </pc:spChg>
        <pc:spChg chg="add">
          <ac:chgData name="AHOUNOU, Meryl" userId="fc90a43a-8f95-4a5a-9af2-3b7952337ff8" providerId="ADAL" clId="{75D2E6E2-EAAF-4CFC-B142-0BBC6519C0CA}" dt="2023-04-20T19:20:34.053" v="930" actId="26606"/>
          <ac:spMkLst>
            <pc:docMk/>
            <pc:sldMk cId="287651935" sldId="273"/>
            <ac:spMk id="10" creationId="{A4AC5506-6312-4701-8D3C-40187889A947}"/>
          </ac:spMkLst>
        </pc:spChg>
        <pc:picChg chg="add mod">
          <ac:chgData name="AHOUNOU, Meryl" userId="fc90a43a-8f95-4a5a-9af2-3b7952337ff8" providerId="ADAL" clId="{75D2E6E2-EAAF-4CFC-B142-0BBC6519C0CA}" dt="2023-04-20T19:20:34.053" v="930" actId="26606"/>
          <ac:picMkLst>
            <pc:docMk/>
            <pc:sldMk cId="287651935" sldId="273"/>
            <ac:picMk id="5" creationId="{B8980DF7-6E4E-F3A6-8815-B45891C3E2BB}"/>
          </ac:picMkLst>
        </pc:picChg>
      </pc:sldChg>
      <pc:sldChg chg="addSp modSp new mod setBg modNotesTx">
        <pc:chgData name="AHOUNOU, Meryl" userId="fc90a43a-8f95-4a5a-9af2-3b7952337ff8" providerId="ADAL" clId="{75D2E6E2-EAAF-4CFC-B142-0BBC6519C0CA}" dt="2023-04-20T19:30:14.254" v="962"/>
        <pc:sldMkLst>
          <pc:docMk/>
          <pc:sldMk cId="568316399" sldId="274"/>
        </pc:sldMkLst>
        <pc:spChg chg="mod">
          <ac:chgData name="AHOUNOU, Meryl" userId="fc90a43a-8f95-4a5a-9af2-3b7952337ff8" providerId="ADAL" clId="{75D2E6E2-EAAF-4CFC-B142-0BBC6519C0CA}" dt="2023-04-20T19:20:58.015" v="931" actId="26606"/>
          <ac:spMkLst>
            <pc:docMk/>
            <pc:sldMk cId="568316399" sldId="274"/>
            <ac:spMk id="2" creationId="{A3A7AFA7-B21B-3167-AD14-903EB3DFD646}"/>
          </ac:spMkLst>
        </pc:spChg>
        <pc:spChg chg="mod">
          <ac:chgData name="AHOUNOU, Meryl" userId="fc90a43a-8f95-4a5a-9af2-3b7952337ff8" providerId="ADAL" clId="{75D2E6E2-EAAF-4CFC-B142-0BBC6519C0CA}" dt="2023-04-20T19:20:58.015" v="931" actId="26606"/>
          <ac:spMkLst>
            <pc:docMk/>
            <pc:sldMk cId="568316399" sldId="274"/>
            <ac:spMk id="3" creationId="{3B743AB9-DD91-EB7A-2635-8D27384DA4B7}"/>
          </ac:spMkLst>
        </pc:spChg>
        <pc:spChg chg="mod">
          <ac:chgData name="AHOUNOU, Meryl" userId="fc90a43a-8f95-4a5a-9af2-3b7952337ff8" providerId="ADAL" clId="{75D2E6E2-EAAF-4CFC-B142-0BBC6519C0CA}" dt="2023-04-20T19:20:58.015" v="931" actId="26606"/>
          <ac:spMkLst>
            <pc:docMk/>
            <pc:sldMk cId="568316399" sldId="274"/>
            <ac:spMk id="4" creationId="{97407431-A883-6E6F-D484-1220516AF88D}"/>
          </ac:spMkLst>
        </pc:spChg>
        <pc:spChg chg="add">
          <ac:chgData name="AHOUNOU, Meryl" userId="fc90a43a-8f95-4a5a-9af2-3b7952337ff8" providerId="ADAL" clId="{75D2E6E2-EAAF-4CFC-B142-0BBC6519C0CA}" dt="2023-04-20T19:20:58.015" v="931" actId="26606"/>
          <ac:spMkLst>
            <pc:docMk/>
            <pc:sldMk cId="568316399" sldId="274"/>
            <ac:spMk id="9" creationId="{081EA652-8C6A-4E69-BEB9-170809474553}"/>
          </ac:spMkLst>
        </pc:spChg>
        <pc:spChg chg="add">
          <ac:chgData name="AHOUNOU, Meryl" userId="fc90a43a-8f95-4a5a-9af2-3b7952337ff8" providerId="ADAL" clId="{75D2E6E2-EAAF-4CFC-B142-0BBC6519C0CA}" dt="2023-04-20T19:20:58.015" v="931" actId="26606"/>
          <ac:spMkLst>
            <pc:docMk/>
            <pc:sldMk cId="568316399" sldId="274"/>
            <ac:spMk id="11" creationId="{A4026A73-1F7F-49F2-B319-8CA3B3D53269}"/>
          </ac:spMkLst>
        </pc:spChg>
        <pc:spChg chg="add">
          <ac:chgData name="AHOUNOU, Meryl" userId="fc90a43a-8f95-4a5a-9af2-3b7952337ff8" providerId="ADAL" clId="{75D2E6E2-EAAF-4CFC-B142-0BBC6519C0CA}" dt="2023-04-20T19:20:58.015" v="931" actId="26606"/>
          <ac:spMkLst>
            <pc:docMk/>
            <pc:sldMk cId="568316399" sldId="274"/>
            <ac:spMk id="13" creationId="{5298780A-33B9-4EA2-8F67-DE68AD62841B}"/>
          </ac:spMkLst>
        </pc:spChg>
        <pc:spChg chg="add">
          <ac:chgData name="AHOUNOU, Meryl" userId="fc90a43a-8f95-4a5a-9af2-3b7952337ff8" providerId="ADAL" clId="{75D2E6E2-EAAF-4CFC-B142-0BBC6519C0CA}" dt="2023-04-20T19:20:58.015" v="931" actId="26606"/>
          <ac:spMkLst>
            <pc:docMk/>
            <pc:sldMk cId="568316399" sldId="274"/>
            <ac:spMk id="15" creationId="{7F488E8B-4E1E-4402-8935-D4E6C02615C7}"/>
          </ac:spMkLst>
        </pc:spChg>
        <pc:cxnChg chg="add">
          <ac:chgData name="AHOUNOU, Meryl" userId="fc90a43a-8f95-4a5a-9af2-3b7952337ff8" providerId="ADAL" clId="{75D2E6E2-EAAF-4CFC-B142-0BBC6519C0CA}" dt="2023-04-20T19:20:58.015" v="931" actId="26606"/>
          <ac:cxnSpMkLst>
            <pc:docMk/>
            <pc:sldMk cId="568316399" sldId="274"/>
            <ac:cxnSpMk id="17" creationId="{23AAC9B5-8015-485C-ACF9-A750390E9A56}"/>
          </ac:cxnSpMkLst>
        </pc:cxnChg>
      </pc:sldChg>
      <pc:sldChg chg="addSp delSp modSp new mod setBg">
        <pc:chgData name="AHOUNOU, Meryl" userId="fc90a43a-8f95-4a5a-9af2-3b7952337ff8" providerId="ADAL" clId="{75D2E6E2-EAAF-4CFC-B142-0BBC6519C0CA}" dt="2023-04-20T19:22:19.052" v="937" actId="26606"/>
        <pc:sldMkLst>
          <pc:docMk/>
          <pc:sldMk cId="2989375951" sldId="275"/>
        </pc:sldMkLst>
        <pc:spChg chg="del mod">
          <ac:chgData name="AHOUNOU, Meryl" userId="fc90a43a-8f95-4a5a-9af2-3b7952337ff8" providerId="ADAL" clId="{75D2E6E2-EAAF-4CFC-B142-0BBC6519C0CA}" dt="2023-04-20T19:02:59.109" v="394" actId="478"/>
          <ac:spMkLst>
            <pc:docMk/>
            <pc:sldMk cId="2989375951" sldId="275"/>
            <ac:spMk id="2" creationId="{4205BC34-CEC9-C181-E7C7-12E84A12AF03}"/>
          </ac:spMkLst>
        </pc:spChg>
        <pc:spChg chg="mod ord">
          <ac:chgData name="AHOUNOU, Meryl" userId="fc90a43a-8f95-4a5a-9af2-3b7952337ff8" providerId="ADAL" clId="{75D2E6E2-EAAF-4CFC-B142-0BBC6519C0CA}" dt="2023-04-20T19:22:19.052" v="937" actId="26606"/>
          <ac:spMkLst>
            <pc:docMk/>
            <pc:sldMk cId="2989375951" sldId="275"/>
            <ac:spMk id="3" creationId="{D3F8F79D-90BA-CCE8-20DE-19DF8EEA708B}"/>
          </ac:spMkLst>
        </pc:spChg>
        <pc:spChg chg="mod">
          <ac:chgData name="AHOUNOU, Meryl" userId="fc90a43a-8f95-4a5a-9af2-3b7952337ff8" providerId="ADAL" clId="{75D2E6E2-EAAF-4CFC-B142-0BBC6519C0CA}" dt="2023-04-20T19:22:19.052" v="937" actId="26606"/>
          <ac:spMkLst>
            <pc:docMk/>
            <pc:sldMk cId="2989375951" sldId="275"/>
            <ac:spMk id="4" creationId="{70649F7A-CDA0-2B39-0568-2DF114798E4C}"/>
          </ac:spMkLst>
        </pc:spChg>
        <pc:spChg chg="add del">
          <ac:chgData name="AHOUNOU, Meryl" userId="fc90a43a-8f95-4a5a-9af2-3b7952337ff8" providerId="ADAL" clId="{75D2E6E2-EAAF-4CFC-B142-0BBC6519C0CA}" dt="2023-04-20T19:22:19.052" v="937" actId="26606"/>
          <ac:spMkLst>
            <pc:docMk/>
            <pc:sldMk cId="2989375951" sldId="275"/>
            <ac:spMk id="11" creationId="{EDDBB197-D710-4A4F-A9CA-FD2177498BE8}"/>
          </ac:spMkLst>
        </pc:spChg>
        <pc:spChg chg="add del">
          <ac:chgData name="AHOUNOU, Meryl" userId="fc90a43a-8f95-4a5a-9af2-3b7952337ff8" providerId="ADAL" clId="{75D2E6E2-EAAF-4CFC-B142-0BBC6519C0CA}" dt="2023-04-20T19:22:19.052" v="937" actId="26606"/>
          <ac:spMkLst>
            <pc:docMk/>
            <pc:sldMk cId="2989375951" sldId="275"/>
            <ac:spMk id="13" creationId="{975D1CFA-2CDB-4B64-BD9F-85744E8DA12F}"/>
          </ac:spMkLst>
        </pc:spChg>
        <pc:spChg chg="add">
          <ac:chgData name="AHOUNOU, Meryl" userId="fc90a43a-8f95-4a5a-9af2-3b7952337ff8" providerId="ADAL" clId="{75D2E6E2-EAAF-4CFC-B142-0BBC6519C0CA}" dt="2023-04-20T19:22:19.052" v="937" actId="26606"/>
          <ac:spMkLst>
            <pc:docMk/>
            <pc:sldMk cId="2989375951" sldId="275"/>
            <ac:spMk id="24" creationId="{0D7B6173-1D58-48E2-83CF-37350F315F75}"/>
          </ac:spMkLst>
        </pc:spChg>
        <pc:spChg chg="add">
          <ac:chgData name="AHOUNOU, Meryl" userId="fc90a43a-8f95-4a5a-9af2-3b7952337ff8" providerId="ADAL" clId="{75D2E6E2-EAAF-4CFC-B142-0BBC6519C0CA}" dt="2023-04-20T19:22:19.052" v="937" actId="26606"/>
          <ac:spMkLst>
            <pc:docMk/>
            <pc:sldMk cId="2989375951" sldId="275"/>
            <ac:spMk id="26" creationId="{02EBFA83-D4DB-4CA0-B229-9E44634D7FE9}"/>
          </ac:spMkLst>
        </pc:spChg>
        <pc:spChg chg="add">
          <ac:chgData name="AHOUNOU, Meryl" userId="fc90a43a-8f95-4a5a-9af2-3b7952337ff8" providerId="ADAL" clId="{75D2E6E2-EAAF-4CFC-B142-0BBC6519C0CA}" dt="2023-04-20T19:22:19.052" v="937" actId="26606"/>
          <ac:spMkLst>
            <pc:docMk/>
            <pc:sldMk cId="2989375951" sldId="275"/>
            <ac:spMk id="30" creationId="{21BDEC81-16A7-4451-B893-C15000083B77}"/>
          </ac:spMkLst>
        </pc:spChg>
        <pc:spChg chg="add">
          <ac:chgData name="AHOUNOU, Meryl" userId="fc90a43a-8f95-4a5a-9af2-3b7952337ff8" providerId="ADAL" clId="{75D2E6E2-EAAF-4CFC-B142-0BBC6519C0CA}" dt="2023-04-20T19:22:19.052" v="937" actId="26606"/>
          <ac:spMkLst>
            <pc:docMk/>
            <pc:sldMk cId="2989375951" sldId="275"/>
            <ac:spMk id="32" creationId="{26A515A1-4D80-430E-BE0A-71A290516A82}"/>
          </ac:spMkLst>
        </pc:spChg>
        <pc:grpChg chg="add del">
          <ac:chgData name="AHOUNOU, Meryl" userId="fc90a43a-8f95-4a5a-9af2-3b7952337ff8" providerId="ADAL" clId="{75D2E6E2-EAAF-4CFC-B142-0BBC6519C0CA}" dt="2023-04-20T19:22:19.052" v="937" actId="26606"/>
          <ac:grpSpMkLst>
            <pc:docMk/>
            <pc:sldMk cId="2989375951" sldId="275"/>
            <ac:grpSpMk id="15" creationId="{25EE5136-01F1-466C-962D-BA9B4C6757AA}"/>
          </ac:grpSpMkLst>
        </pc:grpChg>
        <pc:picChg chg="add mod ord">
          <ac:chgData name="AHOUNOU, Meryl" userId="fc90a43a-8f95-4a5a-9af2-3b7952337ff8" providerId="ADAL" clId="{75D2E6E2-EAAF-4CFC-B142-0BBC6519C0CA}" dt="2023-04-20T19:22:19.052" v="937" actId="26606"/>
          <ac:picMkLst>
            <pc:docMk/>
            <pc:sldMk cId="2989375951" sldId="275"/>
            <ac:picMk id="8" creationId="{B08D2A04-3C88-AFFE-78CE-2D3719B0A5A0}"/>
          </ac:picMkLst>
        </pc:picChg>
        <pc:picChg chg="add">
          <ac:chgData name="AHOUNOU, Meryl" userId="fc90a43a-8f95-4a5a-9af2-3b7952337ff8" providerId="ADAL" clId="{75D2E6E2-EAAF-4CFC-B142-0BBC6519C0CA}" dt="2023-04-20T19:22:19.052" v="937" actId="26606"/>
          <ac:picMkLst>
            <pc:docMk/>
            <pc:sldMk cId="2989375951" sldId="275"/>
            <ac:picMk id="28" creationId="{B0DAC8FB-A162-44E3-A606-C855A03A5B09}"/>
          </ac:picMkLst>
        </pc:picChg>
      </pc:sldChg>
      <pc:sldChg chg="addSp delSp modSp new mod setBg">
        <pc:chgData name="AHOUNOU, Meryl" userId="fc90a43a-8f95-4a5a-9af2-3b7952337ff8" providerId="ADAL" clId="{75D2E6E2-EAAF-4CFC-B142-0BBC6519C0CA}" dt="2023-04-20T19:21:36.386" v="935"/>
        <pc:sldMkLst>
          <pc:docMk/>
          <pc:sldMk cId="1232271949" sldId="276"/>
        </pc:sldMkLst>
        <pc:spChg chg="del mod">
          <ac:chgData name="AHOUNOU, Meryl" userId="fc90a43a-8f95-4a5a-9af2-3b7952337ff8" providerId="ADAL" clId="{75D2E6E2-EAAF-4CFC-B142-0BBC6519C0CA}" dt="2023-04-20T19:09:58.867" v="670" actId="478"/>
          <ac:spMkLst>
            <pc:docMk/>
            <pc:sldMk cId="1232271949" sldId="276"/>
            <ac:spMk id="2" creationId="{A9731320-5811-E1E4-06FB-F7FCFC4F7270}"/>
          </ac:spMkLst>
        </pc:spChg>
        <pc:spChg chg="del mod">
          <ac:chgData name="AHOUNOU, Meryl" userId="fc90a43a-8f95-4a5a-9af2-3b7952337ff8" providerId="ADAL" clId="{75D2E6E2-EAAF-4CFC-B142-0BBC6519C0CA}" dt="2023-04-20T19:10:19.741" v="672"/>
          <ac:spMkLst>
            <pc:docMk/>
            <pc:sldMk cId="1232271949" sldId="276"/>
            <ac:spMk id="3" creationId="{D5022A44-26B4-EB47-2962-F2F2853E0559}"/>
          </ac:spMkLst>
        </pc:spChg>
        <pc:spChg chg="mod">
          <ac:chgData name="AHOUNOU, Meryl" userId="fc90a43a-8f95-4a5a-9af2-3b7952337ff8" providerId="ADAL" clId="{75D2E6E2-EAAF-4CFC-B142-0BBC6519C0CA}" dt="2023-04-20T19:21:04.558" v="932" actId="26606"/>
          <ac:spMkLst>
            <pc:docMk/>
            <pc:sldMk cId="1232271949" sldId="276"/>
            <ac:spMk id="4" creationId="{0C843034-1775-FD72-F8B8-0CDAEEFD03BF}"/>
          </ac:spMkLst>
        </pc:spChg>
        <pc:spChg chg="add mod ord">
          <ac:chgData name="AHOUNOU, Meryl" userId="fc90a43a-8f95-4a5a-9af2-3b7952337ff8" providerId="ADAL" clId="{75D2E6E2-EAAF-4CFC-B142-0BBC6519C0CA}" dt="2023-04-20T19:21:04.558" v="932" actId="26606"/>
          <ac:spMkLst>
            <pc:docMk/>
            <pc:sldMk cId="1232271949" sldId="276"/>
            <ac:spMk id="6" creationId="{2CF69246-E554-1E5C-6BC8-7D5748266347}"/>
          </ac:spMkLst>
        </pc:spChg>
        <pc:spChg chg="add del mod">
          <ac:chgData name="AHOUNOU, Meryl" userId="fc90a43a-8f95-4a5a-9af2-3b7952337ff8" providerId="ADAL" clId="{75D2E6E2-EAAF-4CFC-B142-0BBC6519C0CA}" dt="2023-04-20T19:10:30.977" v="676" actId="478"/>
          <ac:spMkLst>
            <pc:docMk/>
            <pc:sldMk cId="1232271949" sldId="276"/>
            <ac:spMk id="10" creationId="{430FF25F-5E4C-3E14-BBC3-8EF431F04723}"/>
          </ac:spMkLst>
        </pc:spChg>
        <pc:spChg chg="add del">
          <ac:chgData name="AHOUNOU, Meryl" userId="fc90a43a-8f95-4a5a-9af2-3b7952337ff8" providerId="ADAL" clId="{75D2E6E2-EAAF-4CFC-B142-0BBC6519C0CA}" dt="2023-04-20T19:21:04.558" v="932" actId="26606"/>
          <ac:spMkLst>
            <pc:docMk/>
            <pc:sldMk cId="1232271949" sldId="276"/>
            <ac:spMk id="13" creationId="{1A95671B-3CC6-4792-9114-B74FAEA224E6}"/>
          </ac:spMkLst>
        </pc:spChg>
        <pc:spChg chg="add">
          <ac:chgData name="AHOUNOU, Meryl" userId="fc90a43a-8f95-4a5a-9af2-3b7952337ff8" providerId="ADAL" clId="{75D2E6E2-EAAF-4CFC-B142-0BBC6519C0CA}" dt="2023-04-20T19:21:04.558" v="932" actId="26606"/>
          <ac:spMkLst>
            <pc:docMk/>
            <pc:sldMk cId="1232271949" sldId="276"/>
            <ac:spMk id="18" creationId="{A4AC5506-6312-4701-8D3C-40187889A947}"/>
          </ac:spMkLst>
        </pc:spChg>
        <pc:graphicFrameChg chg="add del mod">
          <ac:chgData name="AHOUNOU, Meryl" userId="fc90a43a-8f95-4a5a-9af2-3b7952337ff8" providerId="ADAL" clId="{75D2E6E2-EAAF-4CFC-B142-0BBC6519C0CA}" dt="2023-04-20T19:10:25.592" v="673" actId="26606"/>
          <ac:graphicFrameMkLst>
            <pc:docMk/>
            <pc:sldMk cId="1232271949" sldId="276"/>
            <ac:graphicFrameMk id="5" creationId="{DE505FB8-51BD-5E58-9B16-CC06EDD370B5}"/>
          </ac:graphicFrameMkLst>
        </pc:graphicFrameChg>
        <pc:graphicFrameChg chg="add mod modGraphic">
          <ac:chgData name="AHOUNOU, Meryl" userId="fc90a43a-8f95-4a5a-9af2-3b7952337ff8" providerId="ADAL" clId="{75D2E6E2-EAAF-4CFC-B142-0BBC6519C0CA}" dt="2023-04-20T19:21:04.558" v="932" actId="26606"/>
          <ac:graphicFrameMkLst>
            <pc:docMk/>
            <pc:sldMk cId="1232271949" sldId="276"/>
            <ac:graphicFrameMk id="8" creationId="{DE505FB8-51BD-5E58-9B16-CC06EDD370B5}"/>
          </ac:graphicFrameMkLst>
        </pc:graphicFrameChg>
      </pc:sldChg>
      <pc:sldMasterChg chg="setBg modSldLayout">
        <pc:chgData name="AHOUNOU, Meryl" userId="fc90a43a-8f95-4a5a-9af2-3b7952337ff8" providerId="ADAL" clId="{75D2E6E2-EAAF-4CFC-B142-0BBC6519C0CA}" dt="2023-04-20T19:21:36.386" v="935"/>
        <pc:sldMasterMkLst>
          <pc:docMk/>
          <pc:sldMasterMk cId="2278402965" sldId="2147483648"/>
        </pc:sldMasterMkLst>
        <pc:sldLayoutChg chg="setBg">
          <pc:chgData name="AHOUNOU, Meryl" userId="fc90a43a-8f95-4a5a-9af2-3b7952337ff8" providerId="ADAL" clId="{75D2E6E2-EAAF-4CFC-B142-0BBC6519C0CA}" dt="2023-04-20T19:21:36.386" v="935"/>
          <pc:sldLayoutMkLst>
            <pc:docMk/>
            <pc:sldMasterMk cId="2278402965" sldId="2147483648"/>
            <pc:sldLayoutMk cId="982446850" sldId="2147483649"/>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1969629703" sldId="2147483650"/>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4129109064" sldId="2147483651"/>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399906237" sldId="2147483652"/>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3853282303" sldId="2147483653"/>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2276022093" sldId="2147483654"/>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1458693608" sldId="2147483655"/>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205174628" sldId="2147483656"/>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2693103184" sldId="2147483657"/>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501899379" sldId="2147483658"/>
          </pc:sldLayoutMkLst>
        </pc:sldLayoutChg>
        <pc:sldLayoutChg chg="setBg">
          <pc:chgData name="AHOUNOU, Meryl" userId="fc90a43a-8f95-4a5a-9af2-3b7952337ff8" providerId="ADAL" clId="{75D2E6E2-EAAF-4CFC-B142-0BBC6519C0CA}" dt="2023-04-20T19:21:36.386" v="935"/>
          <pc:sldLayoutMkLst>
            <pc:docMk/>
            <pc:sldMasterMk cId="2278402965" sldId="2147483648"/>
            <pc:sldLayoutMk cId="3246613470"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228DB6-BAFD-400A-8DDD-AC895C7A83A5}"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15A9483-AAC9-4019-82B7-E2F4262A61EA}">
      <dgm:prSet/>
      <dgm:spPr/>
      <dgm:t>
        <a:bodyPr/>
        <a:lstStyle/>
        <a:p>
          <a:r>
            <a:rPr lang="fr-FR"/>
            <a:t>Définition Data Warehouse</a:t>
          </a:r>
          <a:endParaRPr lang="en-US"/>
        </a:p>
      </dgm:t>
    </dgm:pt>
    <dgm:pt modelId="{E5786342-20D7-46AE-A748-C649B120A931}" type="parTrans" cxnId="{7871685C-76BF-4549-BA3A-9621B4F06147}">
      <dgm:prSet/>
      <dgm:spPr/>
      <dgm:t>
        <a:bodyPr/>
        <a:lstStyle/>
        <a:p>
          <a:endParaRPr lang="en-US"/>
        </a:p>
      </dgm:t>
    </dgm:pt>
    <dgm:pt modelId="{82393048-C8D0-4EA3-9954-6F4F34CC5936}" type="sibTrans" cxnId="{7871685C-76BF-4549-BA3A-9621B4F06147}">
      <dgm:prSet/>
      <dgm:spPr/>
      <dgm:t>
        <a:bodyPr/>
        <a:lstStyle/>
        <a:p>
          <a:endParaRPr lang="en-US"/>
        </a:p>
      </dgm:t>
    </dgm:pt>
    <dgm:pt modelId="{D1FCE9A7-6217-42B6-8F37-347462BAC60E}">
      <dgm:prSet/>
      <dgm:spPr/>
      <dgm:t>
        <a:bodyPr/>
        <a:lstStyle/>
        <a:p>
          <a:r>
            <a:rPr lang="fr-FR"/>
            <a:t>Avantages Data Warehouse</a:t>
          </a:r>
          <a:endParaRPr lang="en-US"/>
        </a:p>
      </dgm:t>
    </dgm:pt>
    <dgm:pt modelId="{DF517831-6450-40A3-A1B7-8C2481EBBFE6}" type="parTrans" cxnId="{E6C1F520-6076-4B95-9EC2-62BE6E34A623}">
      <dgm:prSet/>
      <dgm:spPr/>
      <dgm:t>
        <a:bodyPr/>
        <a:lstStyle/>
        <a:p>
          <a:endParaRPr lang="en-US"/>
        </a:p>
      </dgm:t>
    </dgm:pt>
    <dgm:pt modelId="{D6BC61A9-01D2-4C82-8C9B-A1B652476C8B}" type="sibTrans" cxnId="{E6C1F520-6076-4B95-9EC2-62BE6E34A623}">
      <dgm:prSet/>
      <dgm:spPr/>
      <dgm:t>
        <a:bodyPr/>
        <a:lstStyle/>
        <a:p>
          <a:endParaRPr lang="en-US"/>
        </a:p>
      </dgm:t>
    </dgm:pt>
    <dgm:pt modelId="{2C33C061-FBF5-4656-966C-F112BBC3E0D4}">
      <dgm:prSet/>
      <dgm:spPr/>
      <dgm:t>
        <a:bodyPr/>
        <a:lstStyle/>
        <a:p>
          <a:r>
            <a:rPr lang="fr-FR"/>
            <a:t>Construction Data Warehouse</a:t>
          </a:r>
          <a:endParaRPr lang="en-US"/>
        </a:p>
      </dgm:t>
    </dgm:pt>
    <dgm:pt modelId="{683E0703-CA6D-43EC-BD0D-405D01ADA5B3}" type="parTrans" cxnId="{D08E5353-34C9-41C2-ACC3-A80759150D55}">
      <dgm:prSet/>
      <dgm:spPr/>
      <dgm:t>
        <a:bodyPr/>
        <a:lstStyle/>
        <a:p>
          <a:endParaRPr lang="en-US"/>
        </a:p>
      </dgm:t>
    </dgm:pt>
    <dgm:pt modelId="{39ED652D-1658-444E-9D2B-24883A13870E}" type="sibTrans" cxnId="{D08E5353-34C9-41C2-ACC3-A80759150D55}">
      <dgm:prSet/>
      <dgm:spPr/>
      <dgm:t>
        <a:bodyPr/>
        <a:lstStyle/>
        <a:p>
          <a:endParaRPr lang="en-US"/>
        </a:p>
      </dgm:t>
    </dgm:pt>
    <dgm:pt modelId="{5E07AEEC-4026-46AF-8E6B-A064D4C268CB}">
      <dgm:prSet/>
      <dgm:spPr/>
      <dgm:t>
        <a:bodyPr/>
        <a:lstStyle/>
        <a:p>
          <a:r>
            <a:rPr lang="fr-FR"/>
            <a:t>Définition Data Mart</a:t>
          </a:r>
          <a:endParaRPr lang="en-US"/>
        </a:p>
      </dgm:t>
    </dgm:pt>
    <dgm:pt modelId="{9E98FFCA-818B-41E1-AE3F-823F92752888}" type="parTrans" cxnId="{186F72C8-E225-48CB-A543-9E3836CB2856}">
      <dgm:prSet/>
      <dgm:spPr/>
      <dgm:t>
        <a:bodyPr/>
        <a:lstStyle/>
        <a:p>
          <a:endParaRPr lang="en-US"/>
        </a:p>
      </dgm:t>
    </dgm:pt>
    <dgm:pt modelId="{0DA8D268-8A2D-4DF8-B8A2-3B7343AD8E8F}" type="sibTrans" cxnId="{186F72C8-E225-48CB-A543-9E3836CB2856}">
      <dgm:prSet/>
      <dgm:spPr/>
      <dgm:t>
        <a:bodyPr/>
        <a:lstStyle/>
        <a:p>
          <a:endParaRPr lang="en-US"/>
        </a:p>
      </dgm:t>
    </dgm:pt>
    <dgm:pt modelId="{C19A4458-E642-487C-9C70-509FEF60C4D0}">
      <dgm:prSet/>
      <dgm:spPr/>
      <dgm:t>
        <a:bodyPr/>
        <a:lstStyle/>
        <a:p>
          <a:r>
            <a:rPr lang="fr-FR"/>
            <a:t>Avantages Data Mart</a:t>
          </a:r>
          <a:endParaRPr lang="en-US"/>
        </a:p>
      </dgm:t>
    </dgm:pt>
    <dgm:pt modelId="{1402A06F-6654-45AB-A673-FD7D9763BF74}" type="parTrans" cxnId="{66A8728B-8D9A-4910-B40A-2E7E057B4B76}">
      <dgm:prSet/>
      <dgm:spPr/>
      <dgm:t>
        <a:bodyPr/>
        <a:lstStyle/>
        <a:p>
          <a:endParaRPr lang="en-US"/>
        </a:p>
      </dgm:t>
    </dgm:pt>
    <dgm:pt modelId="{D9DF3141-7A03-468E-9B1D-5AA041A1619E}" type="sibTrans" cxnId="{66A8728B-8D9A-4910-B40A-2E7E057B4B76}">
      <dgm:prSet/>
      <dgm:spPr/>
      <dgm:t>
        <a:bodyPr/>
        <a:lstStyle/>
        <a:p>
          <a:endParaRPr lang="en-US"/>
        </a:p>
      </dgm:t>
    </dgm:pt>
    <dgm:pt modelId="{08429829-4C04-409A-ADDD-6A640CC62B01}">
      <dgm:prSet/>
      <dgm:spPr/>
      <dgm:t>
        <a:bodyPr/>
        <a:lstStyle/>
        <a:p>
          <a:r>
            <a:rPr lang="fr-FR"/>
            <a:t>Construction Data Mart</a:t>
          </a:r>
          <a:endParaRPr lang="en-US"/>
        </a:p>
      </dgm:t>
    </dgm:pt>
    <dgm:pt modelId="{B66C3077-8E99-4334-8746-3F489DF50B0F}" type="parTrans" cxnId="{6ECD94D3-CC86-4A19-9282-E885590C9015}">
      <dgm:prSet/>
      <dgm:spPr/>
      <dgm:t>
        <a:bodyPr/>
        <a:lstStyle/>
        <a:p>
          <a:endParaRPr lang="en-US"/>
        </a:p>
      </dgm:t>
    </dgm:pt>
    <dgm:pt modelId="{A8DF5903-086F-4F3D-AD6B-5356E8647D92}" type="sibTrans" cxnId="{6ECD94D3-CC86-4A19-9282-E885590C9015}">
      <dgm:prSet/>
      <dgm:spPr/>
      <dgm:t>
        <a:bodyPr/>
        <a:lstStyle/>
        <a:p>
          <a:endParaRPr lang="en-US"/>
        </a:p>
      </dgm:t>
    </dgm:pt>
    <dgm:pt modelId="{52AD5213-3785-4368-9FCE-7B8C267CD1AB}">
      <dgm:prSet/>
      <dgm:spPr/>
      <dgm:t>
        <a:bodyPr/>
        <a:lstStyle/>
        <a:p>
          <a:r>
            <a:rPr lang="fr-FR"/>
            <a:t>Types Data Mart</a:t>
          </a:r>
          <a:endParaRPr lang="en-US"/>
        </a:p>
      </dgm:t>
    </dgm:pt>
    <dgm:pt modelId="{6903DD7E-92AB-482A-A20E-6BF6CEB0C722}" type="parTrans" cxnId="{F5CCF961-939C-40A8-9A00-2D03F3388C4C}">
      <dgm:prSet/>
      <dgm:spPr/>
      <dgm:t>
        <a:bodyPr/>
        <a:lstStyle/>
        <a:p>
          <a:endParaRPr lang="en-US"/>
        </a:p>
      </dgm:t>
    </dgm:pt>
    <dgm:pt modelId="{E22EF76C-E00E-4BD2-BF0C-A6FA0CD6CFC6}" type="sibTrans" cxnId="{F5CCF961-939C-40A8-9A00-2D03F3388C4C}">
      <dgm:prSet/>
      <dgm:spPr/>
      <dgm:t>
        <a:bodyPr/>
        <a:lstStyle/>
        <a:p>
          <a:endParaRPr lang="en-US"/>
        </a:p>
      </dgm:t>
    </dgm:pt>
    <dgm:pt modelId="{E3074077-960B-47A6-B18F-D4FA10C46A31}">
      <dgm:prSet/>
      <dgm:spPr/>
      <dgm:t>
        <a:bodyPr/>
        <a:lstStyle/>
        <a:p>
          <a:r>
            <a:rPr lang="fr-FR"/>
            <a:t>Types d’architectures Data Warehouse</a:t>
          </a:r>
          <a:endParaRPr lang="en-US"/>
        </a:p>
      </dgm:t>
    </dgm:pt>
    <dgm:pt modelId="{5E4B4FC2-7309-446C-B4D6-0D4AC70BB433}" type="parTrans" cxnId="{67F1EB05-E808-4D0A-8C77-55D3CBEA1AD0}">
      <dgm:prSet/>
      <dgm:spPr/>
      <dgm:t>
        <a:bodyPr/>
        <a:lstStyle/>
        <a:p>
          <a:endParaRPr lang="en-US"/>
        </a:p>
      </dgm:t>
    </dgm:pt>
    <dgm:pt modelId="{6F24960A-4B03-41EE-B9F0-ADA0A195BA52}" type="sibTrans" cxnId="{67F1EB05-E808-4D0A-8C77-55D3CBEA1AD0}">
      <dgm:prSet/>
      <dgm:spPr/>
      <dgm:t>
        <a:bodyPr/>
        <a:lstStyle/>
        <a:p>
          <a:endParaRPr lang="en-US"/>
        </a:p>
      </dgm:t>
    </dgm:pt>
    <dgm:pt modelId="{78FCE15F-30C6-4A8E-A963-C199B02D539C}">
      <dgm:prSet/>
      <dgm:spPr/>
      <dgm:t>
        <a:bodyPr/>
        <a:lstStyle/>
        <a:p>
          <a:r>
            <a:rPr lang="fr-FR"/>
            <a:t>Propriétés Data Warehouse</a:t>
          </a:r>
          <a:endParaRPr lang="en-US"/>
        </a:p>
      </dgm:t>
    </dgm:pt>
    <dgm:pt modelId="{1EA8CE11-E9C4-484A-961E-18975828242F}" type="parTrans" cxnId="{B1D6F90A-D039-4413-B5DF-6C89E1C201F9}">
      <dgm:prSet/>
      <dgm:spPr/>
      <dgm:t>
        <a:bodyPr/>
        <a:lstStyle/>
        <a:p>
          <a:endParaRPr lang="en-US"/>
        </a:p>
      </dgm:t>
    </dgm:pt>
    <dgm:pt modelId="{65F8AFAE-C1BD-49CC-A05D-2D95C3CC4FC6}" type="sibTrans" cxnId="{B1D6F90A-D039-4413-B5DF-6C89E1C201F9}">
      <dgm:prSet/>
      <dgm:spPr/>
      <dgm:t>
        <a:bodyPr/>
        <a:lstStyle/>
        <a:p>
          <a:endParaRPr lang="en-US"/>
        </a:p>
      </dgm:t>
    </dgm:pt>
    <dgm:pt modelId="{296FADFE-BD83-4975-8C6C-6A589A7C0A64}">
      <dgm:prSet/>
      <dgm:spPr/>
      <dgm:t>
        <a:bodyPr/>
        <a:lstStyle/>
        <a:p>
          <a:r>
            <a:rPr lang="fr-FR"/>
            <a:t>Take away</a:t>
          </a:r>
          <a:endParaRPr lang="en-US"/>
        </a:p>
      </dgm:t>
    </dgm:pt>
    <dgm:pt modelId="{C1EAF52A-AAC5-402E-B800-56F2C8DE542F}" type="parTrans" cxnId="{716146C4-F0F5-40C3-A34E-7820CADA0448}">
      <dgm:prSet/>
      <dgm:spPr/>
      <dgm:t>
        <a:bodyPr/>
        <a:lstStyle/>
        <a:p>
          <a:endParaRPr lang="en-US"/>
        </a:p>
      </dgm:t>
    </dgm:pt>
    <dgm:pt modelId="{0540347E-5D7C-4E2C-AB16-AFAD9595D6C5}" type="sibTrans" cxnId="{716146C4-F0F5-40C3-A34E-7820CADA0448}">
      <dgm:prSet/>
      <dgm:spPr/>
      <dgm:t>
        <a:bodyPr/>
        <a:lstStyle/>
        <a:p>
          <a:endParaRPr lang="en-US"/>
        </a:p>
      </dgm:t>
    </dgm:pt>
    <dgm:pt modelId="{FEC28603-1F05-4103-B6D0-DADF4B41AA48}" type="pres">
      <dgm:prSet presAssocID="{91228DB6-BAFD-400A-8DDD-AC895C7A83A5}" presName="Name0" presStyleCnt="0">
        <dgm:presLayoutVars>
          <dgm:dir/>
          <dgm:resizeHandles val="exact"/>
        </dgm:presLayoutVars>
      </dgm:prSet>
      <dgm:spPr/>
    </dgm:pt>
    <dgm:pt modelId="{56AFDB65-AAD5-4191-BA65-612C64B940BD}" type="pres">
      <dgm:prSet presAssocID="{515A9483-AAC9-4019-82B7-E2F4262A61EA}" presName="node" presStyleLbl="node1" presStyleIdx="0" presStyleCnt="10">
        <dgm:presLayoutVars>
          <dgm:bulletEnabled val="1"/>
        </dgm:presLayoutVars>
      </dgm:prSet>
      <dgm:spPr/>
    </dgm:pt>
    <dgm:pt modelId="{E7474799-F45B-4338-A55F-1A8A58038E27}" type="pres">
      <dgm:prSet presAssocID="{82393048-C8D0-4EA3-9954-6F4F34CC5936}" presName="sibTrans" presStyleLbl="sibTrans1D1" presStyleIdx="0" presStyleCnt="9"/>
      <dgm:spPr/>
    </dgm:pt>
    <dgm:pt modelId="{46B1E433-D15B-424D-B962-9812C3648232}" type="pres">
      <dgm:prSet presAssocID="{82393048-C8D0-4EA3-9954-6F4F34CC5936}" presName="connectorText" presStyleLbl="sibTrans1D1" presStyleIdx="0" presStyleCnt="9"/>
      <dgm:spPr/>
    </dgm:pt>
    <dgm:pt modelId="{0880A38F-9F8E-46B3-B2B4-82E0D0054F20}" type="pres">
      <dgm:prSet presAssocID="{D1FCE9A7-6217-42B6-8F37-347462BAC60E}" presName="node" presStyleLbl="node1" presStyleIdx="1" presStyleCnt="10">
        <dgm:presLayoutVars>
          <dgm:bulletEnabled val="1"/>
        </dgm:presLayoutVars>
      </dgm:prSet>
      <dgm:spPr/>
    </dgm:pt>
    <dgm:pt modelId="{A7F02643-FB1F-4342-9D82-A5EC1B94766C}" type="pres">
      <dgm:prSet presAssocID="{D6BC61A9-01D2-4C82-8C9B-A1B652476C8B}" presName="sibTrans" presStyleLbl="sibTrans1D1" presStyleIdx="1" presStyleCnt="9"/>
      <dgm:spPr/>
    </dgm:pt>
    <dgm:pt modelId="{7FD5089F-8939-4461-B644-A89AD3B64A61}" type="pres">
      <dgm:prSet presAssocID="{D6BC61A9-01D2-4C82-8C9B-A1B652476C8B}" presName="connectorText" presStyleLbl="sibTrans1D1" presStyleIdx="1" presStyleCnt="9"/>
      <dgm:spPr/>
    </dgm:pt>
    <dgm:pt modelId="{7FAD8FA9-228D-416D-8B66-2EBF8BAD06C1}" type="pres">
      <dgm:prSet presAssocID="{2C33C061-FBF5-4656-966C-F112BBC3E0D4}" presName="node" presStyleLbl="node1" presStyleIdx="2" presStyleCnt="10">
        <dgm:presLayoutVars>
          <dgm:bulletEnabled val="1"/>
        </dgm:presLayoutVars>
      </dgm:prSet>
      <dgm:spPr/>
    </dgm:pt>
    <dgm:pt modelId="{EC6EA51C-654E-40C5-B9F2-BB8CBF3686CD}" type="pres">
      <dgm:prSet presAssocID="{39ED652D-1658-444E-9D2B-24883A13870E}" presName="sibTrans" presStyleLbl="sibTrans1D1" presStyleIdx="2" presStyleCnt="9"/>
      <dgm:spPr/>
    </dgm:pt>
    <dgm:pt modelId="{426F8EC4-E534-47FC-AAFB-87940764AA70}" type="pres">
      <dgm:prSet presAssocID="{39ED652D-1658-444E-9D2B-24883A13870E}" presName="connectorText" presStyleLbl="sibTrans1D1" presStyleIdx="2" presStyleCnt="9"/>
      <dgm:spPr/>
    </dgm:pt>
    <dgm:pt modelId="{3E4D9B19-C340-4805-8DB3-C23F4F3CFCCF}" type="pres">
      <dgm:prSet presAssocID="{5E07AEEC-4026-46AF-8E6B-A064D4C268CB}" presName="node" presStyleLbl="node1" presStyleIdx="3" presStyleCnt="10">
        <dgm:presLayoutVars>
          <dgm:bulletEnabled val="1"/>
        </dgm:presLayoutVars>
      </dgm:prSet>
      <dgm:spPr/>
    </dgm:pt>
    <dgm:pt modelId="{2ECBD336-C29A-4925-9ACB-97C95DB2138F}" type="pres">
      <dgm:prSet presAssocID="{0DA8D268-8A2D-4DF8-B8A2-3B7343AD8E8F}" presName="sibTrans" presStyleLbl="sibTrans1D1" presStyleIdx="3" presStyleCnt="9"/>
      <dgm:spPr/>
    </dgm:pt>
    <dgm:pt modelId="{CCDB89BF-BCE1-4290-8A7E-811B338852E0}" type="pres">
      <dgm:prSet presAssocID="{0DA8D268-8A2D-4DF8-B8A2-3B7343AD8E8F}" presName="connectorText" presStyleLbl="sibTrans1D1" presStyleIdx="3" presStyleCnt="9"/>
      <dgm:spPr/>
    </dgm:pt>
    <dgm:pt modelId="{FE91DC7D-1A5A-49EE-BACF-1B28C38F3B98}" type="pres">
      <dgm:prSet presAssocID="{C19A4458-E642-487C-9C70-509FEF60C4D0}" presName="node" presStyleLbl="node1" presStyleIdx="4" presStyleCnt="10">
        <dgm:presLayoutVars>
          <dgm:bulletEnabled val="1"/>
        </dgm:presLayoutVars>
      </dgm:prSet>
      <dgm:spPr/>
    </dgm:pt>
    <dgm:pt modelId="{DE5CECA8-A51F-4AD0-B4FD-50E177A2B83A}" type="pres">
      <dgm:prSet presAssocID="{D9DF3141-7A03-468E-9B1D-5AA041A1619E}" presName="sibTrans" presStyleLbl="sibTrans1D1" presStyleIdx="4" presStyleCnt="9"/>
      <dgm:spPr/>
    </dgm:pt>
    <dgm:pt modelId="{E4945A49-52D8-4616-BC61-895957F995EB}" type="pres">
      <dgm:prSet presAssocID="{D9DF3141-7A03-468E-9B1D-5AA041A1619E}" presName="connectorText" presStyleLbl="sibTrans1D1" presStyleIdx="4" presStyleCnt="9"/>
      <dgm:spPr/>
    </dgm:pt>
    <dgm:pt modelId="{DE98D94F-397A-45E4-B060-92C92B81A3C3}" type="pres">
      <dgm:prSet presAssocID="{08429829-4C04-409A-ADDD-6A640CC62B01}" presName="node" presStyleLbl="node1" presStyleIdx="5" presStyleCnt="10">
        <dgm:presLayoutVars>
          <dgm:bulletEnabled val="1"/>
        </dgm:presLayoutVars>
      </dgm:prSet>
      <dgm:spPr/>
    </dgm:pt>
    <dgm:pt modelId="{12904240-32E5-4B87-AA6B-C543FF0D7733}" type="pres">
      <dgm:prSet presAssocID="{A8DF5903-086F-4F3D-AD6B-5356E8647D92}" presName="sibTrans" presStyleLbl="sibTrans1D1" presStyleIdx="5" presStyleCnt="9"/>
      <dgm:spPr/>
    </dgm:pt>
    <dgm:pt modelId="{FBD704CA-E53E-495B-AF18-E5CA7B032A9B}" type="pres">
      <dgm:prSet presAssocID="{A8DF5903-086F-4F3D-AD6B-5356E8647D92}" presName="connectorText" presStyleLbl="sibTrans1D1" presStyleIdx="5" presStyleCnt="9"/>
      <dgm:spPr/>
    </dgm:pt>
    <dgm:pt modelId="{5138F804-D0D9-4DD4-BBAD-C4E510615638}" type="pres">
      <dgm:prSet presAssocID="{52AD5213-3785-4368-9FCE-7B8C267CD1AB}" presName="node" presStyleLbl="node1" presStyleIdx="6" presStyleCnt="10">
        <dgm:presLayoutVars>
          <dgm:bulletEnabled val="1"/>
        </dgm:presLayoutVars>
      </dgm:prSet>
      <dgm:spPr/>
    </dgm:pt>
    <dgm:pt modelId="{16CAADBC-A4BE-4A00-A6A3-71544848F5CE}" type="pres">
      <dgm:prSet presAssocID="{E22EF76C-E00E-4BD2-BF0C-A6FA0CD6CFC6}" presName="sibTrans" presStyleLbl="sibTrans1D1" presStyleIdx="6" presStyleCnt="9"/>
      <dgm:spPr/>
    </dgm:pt>
    <dgm:pt modelId="{1FDA813E-EBB2-4F9A-8CBC-FFE523E16AE7}" type="pres">
      <dgm:prSet presAssocID="{E22EF76C-E00E-4BD2-BF0C-A6FA0CD6CFC6}" presName="connectorText" presStyleLbl="sibTrans1D1" presStyleIdx="6" presStyleCnt="9"/>
      <dgm:spPr/>
    </dgm:pt>
    <dgm:pt modelId="{6CE1837F-068C-4F30-A946-2A8EE2D64541}" type="pres">
      <dgm:prSet presAssocID="{E3074077-960B-47A6-B18F-D4FA10C46A31}" presName="node" presStyleLbl="node1" presStyleIdx="7" presStyleCnt="10">
        <dgm:presLayoutVars>
          <dgm:bulletEnabled val="1"/>
        </dgm:presLayoutVars>
      </dgm:prSet>
      <dgm:spPr/>
    </dgm:pt>
    <dgm:pt modelId="{913E42BD-9A59-47BD-9323-F643BFC8ABD7}" type="pres">
      <dgm:prSet presAssocID="{6F24960A-4B03-41EE-B9F0-ADA0A195BA52}" presName="sibTrans" presStyleLbl="sibTrans1D1" presStyleIdx="7" presStyleCnt="9"/>
      <dgm:spPr/>
    </dgm:pt>
    <dgm:pt modelId="{5093698C-E2EF-48F1-991C-B1F9EEA3DAB7}" type="pres">
      <dgm:prSet presAssocID="{6F24960A-4B03-41EE-B9F0-ADA0A195BA52}" presName="connectorText" presStyleLbl="sibTrans1D1" presStyleIdx="7" presStyleCnt="9"/>
      <dgm:spPr/>
    </dgm:pt>
    <dgm:pt modelId="{3AD98EEF-9023-42B7-B906-A5C658750A40}" type="pres">
      <dgm:prSet presAssocID="{78FCE15F-30C6-4A8E-A963-C199B02D539C}" presName="node" presStyleLbl="node1" presStyleIdx="8" presStyleCnt="10">
        <dgm:presLayoutVars>
          <dgm:bulletEnabled val="1"/>
        </dgm:presLayoutVars>
      </dgm:prSet>
      <dgm:spPr/>
    </dgm:pt>
    <dgm:pt modelId="{C1DBED41-E5D3-4895-AE92-35C0BF8900B4}" type="pres">
      <dgm:prSet presAssocID="{65F8AFAE-C1BD-49CC-A05D-2D95C3CC4FC6}" presName="sibTrans" presStyleLbl="sibTrans1D1" presStyleIdx="8" presStyleCnt="9"/>
      <dgm:spPr/>
    </dgm:pt>
    <dgm:pt modelId="{06047D2E-809C-4F6E-96E8-18BD76C577A5}" type="pres">
      <dgm:prSet presAssocID="{65F8AFAE-C1BD-49CC-A05D-2D95C3CC4FC6}" presName="connectorText" presStyleLbl="sibTrans1D1" presStyleIdx="8" presStyleCnt="9"/>
      <dgm:spPr/>
    </dgm:pt>
    <dgm:pt modelId="{9D89C1AE-93FC-424C-A5C1-4546E2D65A6A}" type="pres">
      <dgm:prSet presAssocID="{296FADFE-BD83-4975-8C6C-6A589A7C0A64}" presName="node" presStyleLbl="node1" presStyleIdx="9" presStyleCnt="10">
        <dgm:presLayoutVars>
          <dgm:bulletEnabled val="1"/>
        </dgm:presLayoutVars>
      </dgm:prSet>
      <dgm:spPr/>
    </dgm:pt>
  </dgm:ptLst>
  <dgm:cxnLst>
    <dgm:cxn modelId="{96056C00-7A78-4D27-B9D8-03543ABF43B9}" type="presOf" srcId="{C19A4458-E642-487C-9C70-509FEF60C4D0}" destId="{FE91DC7D-1A5A-49EE-BACF-1B28C38F3B98}" srcOrd="0" destOrd="0" presId="urn:microsoft.com/office/officeart/2016/7/layout/RepeatingBendingProcessNew"/>
    <dgm:cxn modelId="{67F1EB05-E808-4D0A-8C77-55D3CBEA1AD0}" srcId="{91228DB6-BAFD-400A-8DDD-AC895C7A83A5}" destId="{E3074077-960B-47A6-B18F-D4FA10C46A31}" srcOrd="7" destOrd="0" parTransId="{5E4B4FC2-7309-446C-B4D6-0D4AC70BB433}" sibTransId="{6F24960A-4B03-41EE-B9F0-ADA0A195BA52}"/>
    <dgm:cxn modelId="{B1D6F90A-D039-4413-B5DF-6C89E1C201F9}" srcId="{91228DB6-BAFD-400A-8DDD-AC895C7A83A5}" destId="{78FCE15F-30C6-4A8E-A963-C199B02D539C}" srcOrd="8" destOrd="0" parTransId="{1EA8CE11-E9C4-484A-961E-18975828242F}" sibTransId="{65F8AFAE-C1BD-49CC-A05D-2D95C3CC4FC6}"/>
    <dgm:cxn modelId="{4ABA4D0E-E8F5-4C44-9ADC-9A4EFF70E91C}" type="presOf" srcId="{D6BC61A9-01D2-4C82-8C9B-A1B652476C8B}" destId="{7FD5089F-8939-4461-B644-A89AD3B64A61}" srcOrd="1" destOrd="0" presId="urn:microsoft.com/office/officeart/2016/7/layout/RepeatingBendingProcessNew"/>
    <dgm:cxn modelId="{6D2C4A15-9E48-4DF0-A6A4-F52CEB898CD1}" type="presOf" srcId="{6F24960A-4B03-41EE-B9F0-ADA0A195BA52}" destId="{913E42BD-9A59-47BD-9323-F643BFC8ABD7}" srcOrd="0" destOrd="0" presId="urn:microsoft.com/office/officeart/2016/7/layout/RepeatingBendingProcessNew"/>
    <dgm:cxn modelId="{C3194D18-5B54-4B96-B902-1C2B3C206A62}" type="presOf" srcId="{82393048-C8D0-4EA3-9954-6F4F34CC5936}" destId="{46B1E433-D15B-424D-B962-9812C3648232}" srcOrd="1" destOrd="0" presId="urn:microsoft.com/office/officeart/2016/7/layout/RepeatingBendingProcessNew"/>
    <dgm:cxn modelId="{E6C1F520-6076-4B95-9EC2-62BE6E34A623}" srcId="{91228DB6-BAFD-400A-8DDD-AC895C7A83A5}" destId="{D1FCE9A7-6217-42B6-8F37-347462BAC60E}" srcOrd="1" destOrd="0" parTransId="{DF517831-6450-40A3-A1B7-8C2481EBBFE6}" sibTransId="{D6BC61A9-01D2-4C82-8C9B-A1B652476C8B}"/>
    <dgm:cxn modelId="{26925A26-9F0A-4012-A879-C63DED3824D6}" type="presOf" srcId="{6F24960A-4B03-41EE-B9F0-ADA0A195BA52}" destId="{5093698C-E2EF-48F1-991C-B1F9EEA3DAB7}" srcOrd="1" destOrd="0" presId="urn:microsoft.com/office/officeart/2016/7/layout/RepeatingBendingProcessNew"/>
    <dgm:cxn modelId="{722CB82C-FA78-4C97-A66C-5E9E785FE668}" type="presOf" srcId="{2C33C061-FBF5-4656-966C-F112BBC3E0D4}" destId="{7FAD8FA9-228D-416D-8B66-2EBF8BAD06C1}" srcOrd="0" destOrd="0" presId="urn:microsoft.com/office/officeart/2016/7/layout/RepeatingBendingProcessNew"/>
    <dgm:cxn modelId="{46EFA430-08E9-44FD-8422-BBDAD29F9A33}" type="presOf" srcId="{D9DF3141-7A03-468E-9B1D-5AA041A1619E}" destId="{DE5CECA8-A51F-4AD0-B4FD-50E177A2B83A}" srcOrd="0" destOrd="0" presId="urn:microsoft.com/office/officeart/2016/7/layout/RepeatingBendingProcessNew"/>
    <dgm:cxn modelId="{7871685C-76BF-4549-BA3A-9621B4F06147}" srcId="{91228DB6-BAFD-400A-8DDD-AC895C7A83A5}" destId="{515A9483-AAC9-4019-82B7-E2F4262A61EA}" srcOrd="0" destOrd="0" parTransId="{E5786342-20D7-46AE-A748-C649B120A931}" sibTransId="{82393048-C8D0-4EA3-9954-6F4F34CC5936}"/>
    <dgm:cxn modelId="{F5CCF961-939C-40A8-9A00-2D03F3388C4C}" srcId="{91228DB6-BAFD-400A-8DDD-AC895C7A83A5}" destId="{52AD5213-3785-4368-9FCE-7B8C267CD1AB}" srcOrd="6" destOrd="0" parTransId="{6903DD7E-92AB-482A-A20E-6BF6CEB0C722}" sibTransId="{E22EF76C-E00E-4BD2-BF0C-A6FA0CD6CFC6}"/>
    <dgm:cxn modelId="{CA820243-1D3F-494E-BE57-EE0ACA30FABE}" type="presOf" srcId="{E3074077-960B-47A6-B18F-D4FA10C46A31}" destId="{6CE1837F-068C-4F30-A946-2A8EE2D64541}" srcOrd="0" destOrd="0" presId="urn:microsoft.com/office/officeart/2016/7/layout/RepeatingBendingProcessNew"/>
    <dgm:cxn modelId="{09175F4B-253A-435A-A50D-50A236CD40AA}" type="presOf" srcId="{D6BC61A9-01D2-4C82-8C9B-A1B652476C8B}" destId="{A7F02643-FB1F-4342-9D82-A5EC1B94766C}" srcOrd="0" destOrd="0" presId="urn:microsoft.com/office/officeart/2016/7/layout/RepeatingBendingProcessNew"/>
    <dgm:cxn modelId="{4BC1E06D-B6FB-4288-905E-EA0DC8CAF194}" type="presOf" srcId="{0DA8D268-8A2D-4DF8-B8A2-3B7343AD8E8F}" destId="{2ECBD336-C29A-4925-9ACB-97C95DB2138F}" srcOrd="0" destOrd="0" presId="urn:microsoft.com/office/officeart/2016/7/layout/RepeatingBendingProcessNew"/>
    <dgm:cxn modelId="{26F81B51-A540-4E16-919E-9B375126FAFE}" type="presOf" srcId="{515A9483-AAC9-4019-82B7-E2F4262A61EA}" destId="{56AFDB65-AAD5-4191-BA65-612C64B940BD}" srcOrd="0" destOrd="0" presId="urn:microsoft.com/office/officeart/2016/7/layout/RepeatingBendingProcessNew"/>
    <dgm:cxn modelId="{8EE4BC72-5808-456D-8811-AE2943F75F7A}" type="presOf" srcId="{E22EF76C-E00E-4BD2-BF0C-A6FA0CD6CFC6}" destId="{1FDA813E-EBB2-4F9A-8CBC-FFE523E16AE7}" srcOrd="1" destOrd="0" presId="urn:microsoft.com/office/officeart/2016/7/layout/RepeatingBendingProcessNew"/>
    <dgm:cxn modelId="{D08E5353-34C9-41C2-ACC3-A80759150D55}" srcId="{91228DB6-BAFD-400A-8DDD-AC895C7A83A5}" destId="{2C33C061-FBF5-4656-966C-F112BBC3E0D4}" srcOrd="2" destOrd="0" parTransId="{683E0703-CA6D-43EC-BD0D-405D01ADA5B3}" sibTransId="{39ED652D-1658-444E-9D2B-24883A13870E}"/>
    <dgm:cxn modelId="{173A1458-C54D-4AEB-9179-A266B337CF33}" type="presOf" srcId="{D1FCE9A7-6217-42B6-8F37-347462BAC60E}" destId="{0880A38F-9F8E-46B3-B2B4-82E0D0054F20}" srcOrd="0" destOrd="0" presId="urn:microsoft.com/office/officeart/2016/7/layout/RepeatingBendingProcessNew"/>
    <dgm:cxn modelId="{21A0707B-850E-404C-AE63-8B2776C82AE9}" type="presOf" srcId="{A8DF5903-086F-4F3D-AD6B-5356E8647D92}" destId="{12904240-32E5-4B87-AA6B-C543FF0D7733}" srcOrd="0" destOrd="0" presId="urn:microsoft.com/office/officeart/2016/7/layout/RepeatingBendingProcessNew"/>
    <dgm:cxn modelId="{002C4E7F-72CC-47F3-BA3F-39E455300514}" type="presOf" srcId="{D9DF3141-7A03-468E-9B1D-5AA041A1619E}" destId="{E4945A49-52D8-4616-BC61-895957F995EB}" srcOrd="1" destOrd="0" presId="urn:microsoft.com/office/officeart/2016/7/layout/RepeatingBendingProcessNew"/>
    <dgm:cxn modelId="{57FFB380-10AA-42EB-9E02-2B901F7FA376}" type="presOf" srcId="{5E07AEEC-4026-46AF-8E6B-A064D4C268CB}" destId="{3E4D9B19-C340-4805-8DB3-C23F4F3CFCCF}" srcOrd="0" destOrd="0" presId="urn:microsoft.com/office/officeart/2016/7/layout/RepeatingBendingProcessNew"/>
    <dgm:cxn modelId="{DF3B5885-2D88-44D0-85A8-9FA07760E58C}" type="presOf" srcId="{39ED652D-1658-444E-9D2B-24883A13870E}" destId="{EC6EA51C-654E-40C5-B9F2-BB8CBF3686CD}" srcOrd="0" destOrd="0" presId="urn:microsoft.com/office/officeart/2016/7/layout/RepeatingBendingProcessNew"/>
    <dgm:cxn modelId="{CEE7E887-4D2A-4F2B-AAA0-361C5920D331}" type="presOf" srcId="{91228DB6-BAFD-400A-8DDD-AC895C7A83A5}" destId="{FEC28603-1F05-4103-B6D0-DADF4B41AA48}" srcOrd="0" destOrd="0" presId="urn:microsoft.com/office/officeart/2016/7/layout/RepeatingBendingProcessNew"/>
    <dgm:cxn modelId="{F1BCA688-7A77-4ACF-9B33-2C2055974744}" type="presOf" srcId="{0DA8D268-8A2D-4DF8-B8A2-3B7343AD8E8F}" destId="{CCDB89BF-BCE1-4290-8A7E-811B338852E0}" srcOrd="1" destOrd="0" presId="urn:microsoft.com/office/officeart/2016/7/layout/RepeatingBendingProcessNew"/>
    <dgm:cxn modelId="{66A8728B-8D9A-4910-B40A-2E7E057B4B76}" srcId="{91228DB6-BAFD-400A-8DDD-AC895C7A83A5}" destId="{C19A4458-E642-487C-9C70-509FEF60C4D0}" srcOrd="4" destOrd="0" parTransId="{1402A06F-6654-45AB-A673-FD7D9763BF74}" sibTransId="{D9DF3141-7A03-468E-9B1D-5AA041A1619E}"/>
    <dgm:cxn modelId="{DA918393-879B-4A9D-ACB5-4FA52369E0F3}" type="presOf" srcId="{65F8AFAE-C1BD-49CC-A05D-2D95C3CC4FC6}" destId="{06047D2E-809C-4F6E-96E8-18BD76C577A5}" srcOrd="1" destOrd="0" presId="urn:microsoft.com/office/officeart/2016/7/layout/RepeatingBendingProcessNew"/>
    <dgm:cxn modelId="{B0A7BA98-64F6-4103-BD53-A59F058FE54C}" type="presOf" srcId="{08429829-4C04-409A-ADDD-6A640CC62B01}" destId="{DE98D94F-397A-45E4-B060-92C92B81A3C3}" srcOrd="0" destOrd="0" presId="urn:microsoft.com/office/officeart/2016/7/layout/RepeatingBendingProcessNew"/>
    <dgm:cxn modelId="{B4665C9D-B777-45D1-87CA-CD72FD9A269C}" type="presOf" srcId="{65F8AFAE-C1BD-49CC-A05D-2D95C3CC4FC6}" destId="{C1DBED41-E5D3-4895-AE92-35C0BF8900B4}" srcOrd="0" destOrd="0" presId="urn:microsoft.com/office/officeart/2016/7/layout/RepeatingBendingProcessNew"/>
    <dgm:cxn modelId="{A84226A1-9461-4EF7-8C01-7F157EC453CC}" type="presOf" srcId="{82393048-C8D0-4EA3-9954-6F4F34CC5936}" destId="{E7474799-F45B-4338-A55F-1A8A58038E27}" srcOrd="0" destOrd="0" presId="urn:microsoft.com/office/officeart/2016/7/layout/RepeatingBendingProcessNew"/>
    <dgm:cxn modelId="{FE58A3AB-1EBC-4196-8D42-BA12B1E4FFBD}" type="presOf" srcId="{296FADFE-BD83-4975-8C6C-6A589A7C0A64}" destId="{9D89C1AE-93FC-424C-A5C1-4546E2D65A6A}" srcOrd="0" destOrd="0" presId="urn:microsoft.com/office/officeart/2016/7/layout/RepeatingBendingProcessNew"/>
    <dgm:cxn modelId="{0A4AC6C1-1C54-48F3-B3E1-5269E4DE7738}" type="presOf" srcId="{52AD5213-3785-4368-9FCE-7B8C267CD1AB}" destId="{5138F804-D0D9-4DD4-BBAD-C4E510615638}" srcOrd="0" destOrd="0" presId="urn:microsoft.com/office/officeart/2016/7/layout/RepeatingBendingProcessNew"/>
    <dgm:cxn modelId="{716146C4-F0F5-40C3-A34E-7820CADA0448}" srcId="{91228DB6-BAFD-400A-8DDD-AC895C7A83A5}" destId="{296FADFE-BD83-4975-8C6C-6A589A7C0A64}" srcOrd="9" destOrd="0" parTransId="{C1EAF52A-AAC5-402E-B800-56F2C8DE542F}" sibTransId="{0540347E-5D7C-4E2C-AB16-AFAD9595D6C5}"/>
    <dgm:cxn modelId="{186F72C8-E225-48CB-A543-9E3836CB2856}" srcId="{91228DB6-BAFD-400A-8DDD-AC895C7A83A5}" destId="{5E07AEEC-4026-46AF-8E6B-A064D4C268CB}" srcOrd="3" destOrd="0" parTransId="{9E98FFCA-818B-41E1-AE3F-823F92752888}" sibTransId="{0DA8D268-8A2D-4DF8-B8A2-3B7343AD8E8F}"/>
    <dgm:cxn modelId="{6ECD94D3-CC86-4A19-9282-E885590C9015}" srcId="{91228DB6-BAFD-400A-8DDD-AC895C7A83A5}" destId="{08429829-4C04-409A-ADDD-6A640CC62B01}" srcOrd="5" destOrd="0" parTransId="{B66C3077-8E99-4334-8746-3F489DF50B0F}" sibTransId="{A8DF5903-086F-4F3D-AD6B-5356E8647D92}"/>
    <dgm:cxn modelId="{81781DD6-AC5F-4F2D-9B1B-69D0BFDE4BF3}" type="presOf" srcId="{A8DF5903-086F-4F3D-AD6B-5356E8647D92}" destId="{FBD704CA-E53E-495B-AF18-E5CA7B032A9B}" srcOrd="1" destOrd="0" presId="urn:microsoft.com/office/officeart/2016/7/layout/RepeatingBendingProcessNew"/>
    <dgm:cxn modelId="{344136E7-CFB3-4332-8008-0BA87FFBEAC5}" type="presOf" srcId="{78FCE15F-30C6-4A8E-A963-C199B02D539C}" destId="{3AD98EEF-9023-42B7-B906-A5C658750A40}" srcOrd="0" destOrd="0" presId="urn:microsoft.com/office/officeart/2016/7/layout/RepeatingBendingProcessNew"/>
    <dgm:cxn modelId="{BD437FF4-E6E5-4EF0-A31B-D1A8DAC78294}" type="presOf" srcId="{E22EF76C-E00E-4BD2-BF0C-A6FA0CD6CFC6}" destId="{16CAADBC-A4BE-4A00-A6A3-71544848F5CE}" srcOrd="0" destOrd="0" presId="urn:microsoft.com/office/officeart/2016/7/layout/RepeatingBendingProcessNew"/>
    <dgm:cxn modelId="{5215D4FC-CFB4-42E9-BEB8-AC3CBD118B24}" type="presOf" srcId="{39ED652D-1658-444E-9D2B-24883A13870E}" destId="{426F8EC4-E534-47FC-AAFB-87940764AA70}" srcOrd="1" destOrd="0" presId="urn:microsoft.com/office/officeart/2016/7/layout/RepeatingBendingProcessNew"/>
    <dgm:cxn modelId="{73EBEBC3-B863-4DE0-A7E7-D6353081FB7A}" type="presParOf" srcId="{FEC28603-1F05-4103-B6D0-DADF4B41AA48}" destId="{56AFDB65-AAD5-4191-BA65-612C64B940BD}" srcOrd="0" destOrd="0" presId="urn:microsoft.com/office/officeart/2016/7/layout/RepeatingBendingProcessNew"/>
    <dgm:cxn modelId="{4A9D3238-EFDE-4854-AAC7-485BCE998291}" type="presParOf" srcId="{FEC28603-1F05-4103-B6D0-DADF4B41AA48}" destId="{E7474799-F45B-4338-A55F-1A8A58038E27}" srcOrd="1" destOrd="0" presId="urn:microsoft.com/office/officeart/2016/7/layout/RepeatingBendingProcessNew"/>
    <dgm:cxn modelId="{2ED022AF-A801-4CB7-B3F6-370F7BEB9586}" type="presParOf" srcId="{E7474799-F45B-4338-A55F-1A8A58038E27}" destId="{46B1E433-D15B-424D-B962-9812C3648232}" srcOrd="0" destOrd="0" presId="urn:microsoft.com/office/officeart/2016/7/layout/RepeatingBendingProcessNew"/>
    <dgm:cxn modelId="{54858462-A1DC-4407-9A26-07312DF0ED5D}" type="presParOf" srcId="{FEC28603-1F05-4103-B6D0-DADF4B41AA48}" destId="{0880A38F-9F8E-46B3-B2B4-82E0D0054F20}" srcOrd="2" destOrd="0" presId="urn:microsoft.com/office/officeart/2016/7/layout/RepeatingBendingProcessNew"/>
    <dgm:cxn modelId="{3BD60EDC-77B1-4202-81E4-2F49D6581E9F}" type="presParOf" srcId="{FEC28603-1F05-4103-B6D0-DADF4B41AA48}" destId="{A7F02643-FB1F-4342-9D82-A5EC1B94766C}" srcOrd="3" destOrd="0" presId="urn:microsoft.com/office/officeart/2016/7/layout/RepeatingBendingProcessNew"/>
    <dgm:cxn modelId="{2D88CA85-8629-4C85-A85D-60D7C6A9C9C0}" type="presParOf" srcId="{A7F02643-FB1F-4342-9D82-A5EC1B94766C}" destId="{7FD5089F-8939-4461-B644-A89AD3B64A61}" srcOrd="0" destOrd="0" presId="urn:microsoft.com/office/officeart/2016/7/layout/RepeatingBendingProcessNew"/>
    <dgm:cxn modelId="{CE2D7404-34E2-43AE-A78F-3A0EC5638C5A}" type="presParOf" srcId="{FEC28603-1F05-4103-B6D0-DADF4B41AA48}" destId="{7FAD8FA9-228D-416D-8B66-2EBF8BAD06C1}" srcOrd="4" destOrd="0" presId="urn:microsoft.com/office/officeart/2016/7/layout/RepeatingBendingProcessNew"/>
    <dgm:cxn modelId="{BF29FBAD-83D8-47D7-BA6E-EE7B8446117F}" type="presParOf" srcId="{FEC28603-1F05-4103-B6D0-DADF4B41AA48}" destId="{EC6EA51C-654E-40C5-B9F2-BB8CBF3686CD}" srcOrd="5" destOrd="0" presId="urn:microsoft.com/office/officeart/2016/7/layout/RepeatingBendingProcessNew"/>
    <dgm:cxn modelId="{5D64B053-D30D-479E-986A-4A4A97D77359}" type="presParOf" srcId="{EC6EA51C-654E-40C5-B9F2-BB8CBF3686CD}" destId="{426F8EC4-E534-47FC-AAFB-87940764AA70}" srcOrd="0" destOrd="0" presId="urn:microsoft.com/office/officeart/2016/7/layout/RepeatingBendingProcessNew"/>
    <dgm:cxn modelId="{0F23F12C-81D6-486D-9FFC-8A1CF56F351A}" type="presParOf" srcId="{FEC28603-1F05-4103-B6D0-DADF4B41AA48}" destId="{3E4D9B19-C340-4805-8DB3-C23F4F3CFCCF}" srcOrd="6" destOrd="0" presId="urn:microsoft.com/office/officeart/2016/7/layout/RepeatingBendingProcessNew"/>
    <dgm:cxn modelId="{41FE17DA-B295-42FD-9209-55A8C2B5ADD8}" type="presParOf" srcId="{FEC28603-1F05-4103-B6D0-DADF4B41AA48}" destId="{2ECBD336-C29A-4925-9ACB-97C95DB2138F}" srcOrd="7" destOrd="0" presId="urn:microsoft.com/office/officeart/2016/7/layout/RepeatingBendingProcessNew"/>
    <dgm:cxn modelId="{A3C50422-9DD4-4499-82B6-F98954534A02}" type="presParOf" srcId="{2ECBD336-C29A-4925-9ACB-97C95DB2138F}" destId="{CCDB89BF-BCE1-4290-8A7E-811B338852E0}" srcOrd="0" destOrd="0" presId="urn:microsoft.com/office/officeart/2016/7/layout/RepeatingBendingProcessNew"/>
    <dgm:cxn modelId="{36A50400-1F8A-49A8-86D5-FD6869610C34}" type="presParOf" srcId="{FEC28603-1F05-4103-B6D0-DADF4B41AA48}" destId="{FE91DC7D-1A5A-49EE-BACF-1B28C38F3B98}" srcOrd="8" destOrd="0" presId="urn:microsoft.com/office/officeart/2016/7/layout/RepeatingBendingProcessNew"/>
    <dgm:cxn modelId="{79DAEE34-B084-48B5-8E8C-5B6A77A3361D}" type="presParOf" srcId="{FEC28603-1F05-4103-B6D0-DADF4B41AA48}" destId="{DE5CECA8-A51F-4AD0-B4FD-50E177A2B83A}" srcOrd="9" destOrd="0" presId="urn:microsoft.com/office/officeart/2016/7/layout/RepeatingBendingProcessNew"/>
    <dgm:cxn modelId="{0887BCFF-EEA5-42CE-9313-44ACACD063B2}" type="presParOf" srcId="{DE5CECA8-A51F-4AD0-B4FD-50E177A2B83A}" destId="{E4945A49-52D8-4616-BC61-895957F995EB}" srcOrd="0" destOrd="0" presId="urn:microsoft.com/office/officeart/2016/7/layout/RepeatingBendingProcessNew"/>
    <dgm:cxn modelId="{7B7CA58A-C88D-42F4-8386-B707B770E5CE}" type="presParOf" srcId="{FEC28603-1F05-4103-B6D0-DADF4B41AA48}" destId="{DE98D94F-397A-45E4-B060-92C92B81A3C3}" srcOrd="10" destOrd="0" presId="urn:microsoft.com/office/officeart/2016/7/layout/RepeatingBendingProcessNew"/>
    <dgm:cxn modelId="{5CF7B44E-93C0-4ED4-82A7-84CE4910982B}" type="presParOf" srcId="{FEC28603-1F05-4103-B6D0-DADF4B41AA48}" destId="{12904240-32E5-4B87-AA6B-C543FF0D7733}" srcOrd="11" destOrd="0" presId="urn:microsoft.com/office/officeart/2016/7/layout/RepeatingBendingProcessNew"/>
    <dgm:cxn modelId="{1BEE4887-30CF-4AE7-9884-AA7B8F88C49C}" type="presParOf" srcId="{12904240-32E5-4B87-AA6B-C543FF0D7733}" destId="{FBD704CA-E53E-495B-AF18-E5CA7B032A9B}" srcOrd="0" destOrd="0" presId="urn:microsoft.com/office/officeart/2016/7/layout/RepeatingBendingProcessNew"/>
    <dgm:cxn modelId="{6104F964-01A7-4C55-8359-38D60F11EE9C}" type="presParOf" srcId="{FEC28603-1F05-4103-B6D0-DADF4B41AA48}" destId="{5138F804-D0D9-4DD4-BBAD-C4E510615638}" srcOrd="12" destOrd="0" presId="urn:microsoft.com/office/officeart/2016/7/layout/RepeatingBendingProcessNew"/>
    <dgm:cxn modelId="{270F91F7-09CD-4209-B3D5-4E56E7C72664}" type="presParOf" srcId="{FEC28603-1F05-4103-B6D0-DADF4B41AA48}" destId="{16CAADBC-A4BE-4A00-A6A3-71544848F5CE}" srcOrd="13" destOrd="0" presId="urn:microsoft.com/office/officeart/2016/7/layout/RepeatingBendingProcessNew"/>
    <dgm:cxn modelId="{E67EC162-198F-41FC-B2D7-E866B1A67978}" type="presParOf" srcId="{16CAADBC-A4BE-4A00-A6A3-71544848F5CE}" destId="{1FDA813E-EBB2-4F9A-8CBC-FFE523E16AE7}" srcOrd="0" destOrd="0" presId="urn:microsoft.com/office/officeart/2016/7/layout/RepeatingBendingProcessNew"/>
    <dgm:cxn modelId="{C9AE11B9-E632-49C8-89FE-94BC6ED6E759}" type="presParOf" srcId="{FEC28603-1F05-4103-B6D0-DADF4B41AA48}" destId="{6CE1837F-068C-4F30-A946-2A8EE2D64541}" srcOrd="14" destOrd="0" presId="urn:microsoft.com/office/officeart/2016/7/layout/RepeatingBendingProcessNew"/>
    <dgm:cxn modelId="{EAB9CFA5-5721-492B-947D-16851B53B05B}" type="presParOf" srcId="{FEC28603-1F05-4103-B6D0-DADF4B41AA48}" destId="{913E42BD-9A59-47BD-9323-F643BFC8ABD7}" srcOrd="15" destOrd="0" presId="urn:microsoft.com/office/officeart/2016/7/layout/RepeatingBendingProcessNew"/>
    <dgm:cxn modelId="{DE30F653-67CD-4A9B-8CD0-83170A49FE88}" type="presParOf" srcId="{913E42BD-9A59-47BD-9323-F643BFC8ABD7}" destId="{5093698C-E2EF-48F1-991C-B1F9EEA3DAB7}" srcOrd="0" destOrd="0" presId="urn:microsoft.com/office/officeart/2016/7/layout/RepeatingBendingProcessNew"/>
    <dgm:cxn modelId="{A53358F2-FB84-4E96-BCCA-3A03DE27174E}" type="presParOf" srcId="{FEC28603-1F05-4103-B6D0-DADF4B41AA48}" destId="{3AD98EEF-9023-42B7-B906-A5C658750A40}" srcOrd="16" destOrd="0" presId="urn:microsoft.com/office/officeart/2016/7/layout/RepeatingBendingProcessNew"/>
    <dgm:cxn modelId="{C91A6D8D-23F0-4503-BE9A-3A8068DDE4BB}" type="presParOf" srcId="{FEC28603-1F05-4103-B6D0-DADF4B41AA48}" destId="{C1DBED41-E5D3-4895-AE92-35C0BF8900B4}" srcOrd="17" destOrd="0" presId="urn:microsoft.com/office/officeart/2016/7/layout/RepeatingBendingProcessNew"/>
    <dgm:cxn modelId="{72A69215-B62D-44F1-80B5-D60539FCE93A}" type="presParOf" srcId="{C1DBED41-E5D3-4895-AE92-35C0BF8900B4}" destId="{06047D2E-809C-4F6E-96E8-18BD76C577A5}" srcOrd="0" destOrd="0" presId="urn:microsoft.com/office/officeart/2016/7/layout/RepeatingBendingProcessNew"/>
    <dgm:cxn modelId="{8F200F7C-BF6A-4CB4-BFFD-837E3E19B71A}" type="presParOf" srcId="{FEC28603-1F05-4103-B6D0-DADF4B41AA48}" destId="{9D89C1AE-93FC-424C-A5C1-4546E2D65A6A}"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C6AB4-22DA-439F-A0DC-037AC819D7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68DB2E-99A2-492A-B42F-EDDB8F7D484C}">
      <dgm:prSet/>
      <dgm:spPr/>
      <dgm:t>
        <a:bodyPr/>
        <a:lstStyle/>
        <a:p>
          <a:r>
            <a:rPr lang="fr-FR"/>
            <a:t>-Les données sont centralisées, ce qui permet une meilleure gestion des données</a:t>
          </a:r>
          <a:endParaRPr lang="en-US"/>
        </a:p>
      </dgm:t>
    </dgm:pt>
    <dgm:pt modelId="{65870F11-8E0B-49D6-8C2C-0A72C7FD3D63}" type="parTrans" cxnId="{E9BE4239-24CB-4A0C-98AA-5BE2E6F30C37}">
      <dgm:prSet/>
      <dgm:spPr/>
      <dgm:t>
        <a:bodyPr/>
        <a:lstStyle/>
        <a:p>
          <a:endParaRPr lang="en-US"/>
        </a:p>
      </dgm:t>
    </dgm:pt>
    <dgm:pt modelId="{82755DA7-BBDF-4F7E-8E13-EECC974184C2}" type="sibTrans" cxnId="{E9BE4239-24CB-4A0C-98AA-5BE2E6F30C37}">
      <dgm:prSet/>
      <dgm:spPr/>
      <dgm:t>
        <a:bodyPr/>
        <a:lstStyle/>
        <a:p>
          <a:endParaRPr lang="en-US"/>
        </a:p>
      </dgm:t>
    </dgm:pt>
    <dgm:pt modelId="{C7382EE3-0F73-4837-9FD0-E3303764EDAA}">
      <dgm:prSet/>
      <dgm:spPr/>
      <dgm:t>
        <a:bodyPr/>
        <a:lstStyle/>
        <a:p>
          <a:r>
            <a:rPr lang="fr-FR"/>
            <a:t>- Les données sont intégrées, ce qui permet d'éviter les doublons et les incohérences</a:t>
          </a:r>
          <a:endParaRPr lang="en-US"/>
        </a:p>
      </dgm:t>
    </dgm:pt>
    <dgm:pt modelId="{6B2D9020-6011-4E97-84F5-6B6E55D2C2B4}" type="parTrans" cxnId="{D6696745-1F32-47A5-8FE8-DE9659D48671}">
      <dgm:prSet/>
      <dgm:spPr/>
      <dgm:t>
        <a:bodyPr/>
        <a:lstStyle/>
        <a:p>
          <a:endParaRPr lang="en-US"/>
        </a:p>
      </dgm:t>
    </dgm:pt>
    <dgm:pt modelId="{EAF00945-110A-4125-B59F-C1B875BCFAFC}" type="sibTrans" cxnId="{D6696745-1F32-47A5-8FE8-DE9659D48671}">
      <dgm:prSet/>
      <dgm:spPr/>
      <dgm:t>
        <a:bodyPr/>
        <a:lstStyle/>
        <a:p>
          <a:endParaRPr lang="en-US"/>
        </a:p>
      </dgm:t>
    </dgm:pt>
    <dgm:pt modelId="{7C4839F2-F08C-4BB1-89D3-F117F5D39EB8}">
      <dgm:prSet/>
      <dgm:spPr/>
      <dgm:t>
        <a:bodyPr/>
        <a:lstStyle/>
        <a:p>
          <a:r>
            <a:rPr lang="fr-FR"/>
            <a:t>- Les données sont organisées de manière à faciliter l'analyse et la prise de décision</a:t>
          </a:r>
          <a:endParaRPr lang="en-US"/>
        </a:p>
      </dgm:t>
    </dgm:pt>
    <dgm:pt modelId="{85BBE905-AFD1-469B-B450-C5BFC649DC8C}" type="parTrans" cxnId="{0EDE5C44-A420-422A-A11B-DFC91DBA0E9C}">
      <dgm:prSet/>
      <dgm:spPr/>
      <dgm:t>
        <a:bodyPr/>
        <a:lstStyle/>
        <a:p>
          <a:endParaRPr lang="en-US"/>
        </a:p>
      </dgm:t>
    </dgm:pt>
    <dgm:pt modelId="{47574622-59F8-4EE6-887E-C85166F3C86A}" type="sibTrans" cxnId="{0EDE5C44-A420-422A-A11B-DFC91DBA0E9C}">
      <dgm:prSet/>
      <dgm:spPr/>
      <dgm:t>
        <a:bodyPr/>
        <a:lstStyle/>
        <a:p>
          <a:endParaRPr lang="en-US"/>
        </a:p>
      </dgm:t>
    </dgm:pt>
    <dgm:pt modelId="{1AB68E4A-1AE8-47C3-8426-DA386D509655}">
      <dgm:prSet/>
      <dgm:spPr/>
      <dgm:t>
        <a:bodyPr/>
        <a:lstStyle/>
        <a:p>
          <a:r>
            <a:rPr lang="fr-FR"/>
            <a:t>- Les rapports et les analyses sont plus rapides et plus efficaces</a:t>
          </a:r>
          <a:endParaRPr lang="en-US"/>
        </a:p>
      </dgm:t>
    </dgm:pt>
    <dgm:pt modelId="{49786F8A-C94E-42EF-9E69-DE10DE102C76}" type="parTrans" cxnId="{6CAE8010-4D7B-4188-9414-A5710E6CE590}">
      <dgm:prSet/>
      <dgm:spPr/>
      <dgm:t>
        <a:bodyPr/>
        <a:lstStyle/>
        <a:p>
          <a:endParaRPr lang="en-US"/>
        </a:p>
      </dgm:t>
    </dgm:pt>
    <dgm:pt modelId="{76F719BC-563C-4B59-8230-61EBACC09B6B}" type="sibTrans" cxnId="{6CAE8010-4D7B-4188-9414-A5710E6CE590}">
      <dgm:prSet/>
      <dgm:spPr/>
      <dgm:t>
        <a:bodyPr/>
        <a:lstStyle/>
        <a:p>
          <a:endParaRPr lang="en-US"/>
        </a:p>
      </dgm:t>
    </dgm:pt>
    <dgm:pt modelId="{68C3FD96-83C1-489E-9E9D-FAFE6B0A79B9}">
      <dgm:prSet/>
      <dgm:spPr/>
      <dgm:t>
        <a:bodyPr/>
        <a:lstStyle/>
        <a:p>
          <a:r>
            <a:rPr lang="fr-FR"/>
            <a:t>- Les données historiques peuvent être utilisées pour identifier les tendances et les modèles à long terme.</a:t>
          </a:r>
          <a:endParaRPr lang="en-US"/>
        </a:p>
      </dgm:t>
    </dgm:pt>
    <dgm:pt modelId="{AE322D0C-B37E-4A6B-B115-D819C3DC3C1F}" type="parTrans" cxnId="{3FAAEFC5-3044-4D4E-9E28-3640763E1ADF}">
      <dgm:prSet/>
      <dgm:spPr/>
      <dgm:t>
        <a:bodyPr/>
        <a:lstStyle/>
        <a:p>
          <a:endParaRPr lang="en-US"/>
        </a:p>
      </dgm:t>
    </dgm:pt>
    <dgm:pt modelId="{19BBD500-7C3F-4321-99E7-B3E2A05D16BF}" type="sibTrans" cxnId="{3FAAEFC5-3044-4D4E-9E28-3640763E1ADF}">
      <dgm:prSet/>
      <dgm:spPr/>
      <dgm:t>
        <a:bodyPr/>
        <a:lstStyle/>
        <a:p>
          <a:endParaRPr lang="en-US"/>
        </a:p>
      </dgm:t>
    </dgm:pt>
    <dgm:pt modelId="{9ACF2DEE-9CC3-4416-9EC3-694EEA982BAC}" type="pres">
      <dgm:prSet presAssocID="{AEFC6AB4-22DA-439F-A0DC-037AC819D7C4}" presName="linear" presStyleCnt="0">
        <dgm:presLayoutVars>
          <dgm:animLvl val="lvl"/>
          <dgm:resizeHandles val="exact"/>
        </dgm:presLayoutVars>
      </dgm:prSet>
      <dgm:spPr/>
    </dgm:pt>
    <dgm:pt modelId="{5F0890FA-C069-45DF-930D-F40920FCA64F}" type="pres">
      <dgm:prSet presAssocID="{EA68DB2E-99A2-492A-B42F-EDDB8F7D484C}" presName="parentText" presStyleLbl="node1" presStyleIdx="0" presStyleCnt="5">
        <dgm:presLayoutVars>
          <dgm:chMax val="0"/>
          <dgm:bulletEnabled val="1"/>
        </dgm:presLayoutVars>
      </dgm:prSet>
      <dgm:spPr/>
    </dgm:pt>
    <dgm:pt modelId="{07FEE6C9-153C-4735-ADAD-DC20A348C2E1}" type="pres">
      <dgm:prSet presAssocID="{82755DA7-BBDF-4F7E-8E13-EECC974184C2}" presName="spacer" presStyleCnt="0"/>
      <dgm:spPr/>
    </dgm:pt>
    <dgm:pt modelId="{78807C4D-7A8A-4013-8B17-5D5E6794830C}" type="pres">
      <dgm:prSet presAssocID="{C7382EE3-0F73-4837-9FD0-E3303764EDAA}" presName="parentText" presStyleLbl="node1" presStyleIdx="1" presStyleCnt="5">
        <dgm:presLayoutVars>
          <dgm:chMax val="0"/>
          <dgm:bulletEnabled val="1"/>
        </dgm:presLayoutVars>
      </dgm:prSet>
      <dgm:spPr/>
    </dgm:pt>
    <dgm:pt modelId="{469ACFB9-4045-4640-B207-E0B4E35E247C}" type="pres">
      <dgm:prSet presAssocID="{EAF00945-110A-4125-B59F-C1B875BCFAFC}" presName="spacer" presStyleCnt="0"/>
      <dgm:spPr/>
    </dgm:pt>
    <dgm:pt modelId="{072BF3E7-58E1-49D3-B0A0-CA8DEF2A5431}" type="pres">
      <dgm:prSet presAssocID="{7C4839F2-F08C-4BB1-89D3-F117F5D39EB8}" presName="parentText" presStyleLbl="node1" presStyleIdx="2" presStyleCnt="5">
        <dgm:presLayoutVars>
          <dgm:chMax val="0"/>
          <dgm:bulletEnabled val="1"/>
        </dgm:presLayoutVars>
      </dgm:prSet>
      <dgm:spPr/>
    </dgm:pt>
    <dgm:pt modelId="{3D003EDD-098B-482A-AAA6-B6EB033BA66B}" type="pres">
      <dgm:prSet presAssocID="{47574622-59F8-4EE6-887E-C85166F3C86A}" presName="spacer" presStyleCnt="0"/>
      <dgm:spPr/>
    </dgm:pt>
    <dgm:pt modelId="{8A9898E3-D7A2-41AF-A7F4-D9830F584783}" type="pres">
      <dgm:prSet presAssocID="{1AB68E4A-1AE8-47C3-8426-DA386D509655}" presName="parentText" presStyleLbl="node1" presStyleIdx="3" presStyleCnt="5">
        <dgm:presLayoutVars>
          <dgm:chMax val="0"/>
          <dgm:bulletEnabled val="1"/>
        </dgm:presLayoutVars>
      </dgm:prSet>
      <dgm:spPr/>
    </dgm:pt>
    <dgm:pt modelId="{E9EF28F9-7064-464F-A5C2-2FDEECE6CD79}" type="pres">
      <dgm:prSet presAssocID="{76F719BC-563C-4B59-8230-61EBACC09B6B}" presName="spacer" presStyleCnt="0"/>
      <dgm:spPr/>
    </dgm:pt>
    <dgm:pt modelId="{F0F421BA-88D5-4221-BA2F-76F4CBA7CD82}" type="pres">
      <dgm:prSet presAssocID="{68C3FD96-83C1-489E-9E9D-FAFE6B0A79B9}" presName="parentText" presStyleLbl="node1" presStyleIdx="4" presStyleCnt="5">
        <dgm:presLayoutVars>
          <dgm:chMax val="0"/>
          <dgm:bulletEnabled val="1"/>
        </dgm:presLayoutVars>
      </dgm:prSet>
      <dgm:spPr/>
    </dgm:pt>
  </dgm:ptLst>
  <dgm:cxnLst>
    <dgm:cxn modelId="{F6449F07-8E43-4BC1-AC7A-B4DBA819BBE8}" type="presOf" srcId="{C7382EE3-0F73-4837-9FD0-E3303764EDAA}" destId="{78807C4D-7A8A-4013-8B17-5D5E6794830C}" srcOrd="0" destOrd="0" presId="urn:microsoft.com/office/officeart/2005/8/layout/vList2"/>
    <dgm:cxn modelId="{6CAE8010-4D7B-4188-9414-A5710E6CE590}" srcId="{AEFC6AB4-22DA-439F-A0DC-037AC819D7C4}" destId="{1AB68E4A-1AE8-47C3-8426-DA386D509655}" srcOrd="3" destOrd="0" parTransId="{49786F8A-C94E-42EF-9E69-DE10DE102C76}" sibTransId="{76F719BC-563C-4B59-8230-61EBACC09B6B}"/>
    <dgm:cxn modelId="{80B54A28-48FA-4EBC-AEE3-FBBD7C7BAB27}" type="presOf" srcId="{EA68DB2E-99A2-492A-B42F-EDDB8F7D484C}" destId="{5F0890FA-C069-45DF-930D-F40920FCA64F}" srcOrd="0" destOrd="0" presId="urn:microsoft.com/office/officeart/2005/8/layout/vList2"/>
    <dgm:cxn modelId="{E9BE4239-24CB-4A0C-98AA-5BE2E6F30C37}" srcId="{AEFC6AB4-22DA-439F-A0DC-037AC819D7C4}" destId="{EA68DB2E-99A2-492A-B42F-EDDB8F7D484C}" srcOrd="0" destOrd="0" parTransId="{65870F11-8E0B-49D6-8C2C-0A72C7FD3D63}" sibTransId="{82755DA7-BBDF-4F7E-8E13-EECC974184C2}"/>
    <dgm:cxn modelId="{0EDE5C44-A420-422A-A11B-DFC91DBA0E9C}" srcId="{AEFC6AB4-22DA-439F-A0DC-037AC819D7C4}" destId="{7C4839F2-F08C-4BB1-89D3-F117F5D39EB8}" srcOrd="2" destOrd="0" parTransId="{85BBE905-AFD1-469B-B450-C5BFC649DC8C}" sibTransId="{47574622-59F8-4EE6-887E-C85166F3C86A}"/>
    <dgm:cxn modelId="{D6696745-1F32-47A5-8FE8-DE9659D48671}" srcId="{AEFC6AB4-22DA-439F-A0DC-037AC819D7C4}" destId="{C7382EE3-0F73-4837-9FD0-E3303764EDAA}" srcOrd="1" destOrd="0" parTransId="{6B2D9020-6011-4E97-84F5-6B6E55D2C2B4}" sibTransId="{EAF00945-110A-4125-B59F-C1B875BCFAFC}"/>
    <dgm:cxn modelId="{B1097E68-1A91-40F0-9ECA-DF86F1B500C1}" type="presOf" srcId="{68C3FD96-83C1-489E-9E9D-FAFE6B0A79B9}" destId="{F0F421BA-88D5-4221-BA2F-76F4CBA7CD82}" srcOrd="0" destOrd="0" presId="urn:microsoft.com/office/officeart/2005/8/layout/vList2"/>
    <dgm:cxn modelId="{5AF0F171-834D-4859-B009-CBE3BF0E1B3F}" type="presOf" srcId="{1AB68E4A-1AE8-47C3-8426-DA386D509655}" destId="{8A9898E3-D7A2-41AF-A7F4-D9830F584783}" srcOrd="0" destOrd="0" presId="urn:microsoft.com/office/officeart/2005/8/layout/vList2"/>
    <dgm:cxn modelId="{D8009D84-D88B-40C2-A681-FF064B8D2AE9}" type="presOf" srcId="{7C4839F2-F08C-4BB1-89D3-F117F5D39EB8}" destId="{072BF3E7-58E1-49D3-B0A0-CA8DEF2A5431}" srcOrd="0" destOrd="0" presId="urn:microsoft.com/office/officeart/2005/8/layout/vList2"/>
    <dgm:cxn modelId="{3FAAEFC5-3044-4D4E-9E28-3640763E1ADF}" srcId="{AEFC6AB4-22DA-439F-A0DC-037AC819D7C4}" destId="{68C3FD96-83C1-489E-9E9D-FAFE6B0A79B9}" srcOrd="4" destOrd="0" parTransId="{AE322D0C-B37E-4A6B-B115-D819C3DC3C1F}" sibTransId="{19BBD500-7C3F-4321-99E7-B3E2A05D16BF}"/>
    <dgm:cxn modelId="{EB4DA6E3-32EC-4C67-BB50-9D2B2FC549EF}" type="presOf" srcId="{AEFC6AB4-22DA-439F-A0DC-037AC819D7C4}" destId="{9ACF2DEE-9CC3-4416-9EC3-694EEA982BAC}" srcOrd="0" destOrd="0" presId="urn:microsoft.com/office/officeart/2005/8/layout/vList2"/>
    <dgm:cxn modelId="{FADB9223-BCDD-47B4-A6BE-7FDA0184D398}" type="presParOf" srcId="{9ACF2DEE-9CC3-4416-9EC3-694EEA982BAC}" destId="{5F0890FA-C069-45DF-930D-F40920FCA64F}" srcOrd="0" destOrd="0" presId="urn:microsoft.com/office/officeart/2005/8/layout/vList2"/>
    <dgm:cxn modelId="{8FDBE7B5-733C-463A-9B25-722C23C11A3E}" type="presParOf" srcId="{9ACF2DEE-9CC3-4416-9EC3-694EEA982BAC}" destId="{07FEE6C9-153C-4735-ADAD-DC20A348C2E1}" srcOrd="1" destOrd="0" presId="urn:microsoft.com/office/officeart/2005/8/layout/vList2"/>
    <dgm:cxn modelId="{1FCDB8E9-7EF5-480A-A666-3668D0ED6FCB}" type="presParOf" srcId="{9ACF2DEE-9CC3-4416-9EC3-694EEA982BAC}" destId="{78807C4D-7A8A-4013-8B17-5D5E6794830C}" srcOrd="2" destOrd="0" presId="urn:microsoft.com/office/officeart/2005/8/layout/vList2"/>
    <dgm:cxn modelId="{B59684C3-452F-4829-B140-910C0228391D}" type="presParOf" srcId="{9ACF2DEE-9CC3-4416-9EC3-694EEA982BAC}" destId="{469ACFB9-4045-4640-B207-E0B4E35E247C}" srcOrd="3" destOrd="0" presId="urn:microsoft.com/office/officeart/2005/8/layout/vList2"/>
    <dgm:cxn modelId="{265C8B18-5D7B-4CB1-BD25-166AD03693C4}" type="presParOf" srcId="{9ACF2DEE-9CC3-4416-9EC3-694EEA982BAC}" destId="{072BF3E7-58E1-49D3-B0A0-CA8DEF2A5431}" srcOrd="4" destOrd="0" presId="urn:microsoft.com/office/officeart/2005/8/layout/vList2"/>
    <dgm:cxn modelId="{BDC60761-E650-4DA2-8974-EE7019669A97}" type="presParOf" srcId="{9ACF2DEE-9CC3-4416-9EC3-694EEA982BAC}" destId="{3D003EDD-098B-482A-AAA6-B6EB033BA66B}" srcOrd="5" destOrd="0" presId="urn:microsoft.com/office/officeart/2005/8/layout/vList2"/>
    <dgm:cxn modelId="{BDA73789-94B7-4683-BD86-C7412F2F1CCC}" type="presParOf" srcId="{9ACF2DEE-9CC3-4416-9EC3-694EEA982BAC}" destId="{8A9898E3-D7A2-41AF-A7F4-D9830F584783}" srcOrd="6" destOrd="0" presId="urn:microsoft.com/office/officeart/2005/8/layout/vList2"/>
    <dgm:cxn modelId="{40C2330F-DE9B-440F-A722-C71067F444A3}" type="presParOf" srcId="{9ACF2DEE-9CC3-4416-9EC3-694EEA982BAC}" destId="{E9EF28F9-7064-464F-A5C2-2FDEECE6CD79}" srcOrd="7" destOrd="0" presId="urn:microsoft.com/office/officeart/2005/8/layout/vList2"/>
    <dgm:cxn modelId="{F6EABF22-2F85-4D52-A6D5-A7C615FA335A}" type="presParOf" srcId="{9ACF2DEE-9CC3-4416-9EC3-694EEA982BAC}" destId="{F0F421BA-88D5-4221-BA2F-76F4CBA7CD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235C1B-8927-425A-B121-D54647BF8B7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217401-7F7B-4550-8D51-D8AAD466410A}">
      <dgm:prSet/>
      <dgm:spPr/>
      <dgm:t>
        <a:bodyPr/>
        <a:lstStyle/>
        <a:p>
          <a:r>
            <a:rPr lang="fr-FR"/>
            <a:t>Comprendre les besoins de l’entreprise</a:t>
          </a:r>
          <a:endParaRPr lang="en-US"/>
        </a:p>
      </dgm:t>
    </dgm:pt>
    <dgm:pt modelId="{A0204A3B-6A8F-44A4-972F-5E44F8540569}" type="parTrans" cxnId="{10899CAD-96B0-4B2C-8AD5-0B304435BBD7}">
      <dgm:prSet/>
      <dgm:spPr/>
      <dgm:t>
        <a:bodyPr/>
        <a:lstStyle/>
        <a:p>
          <a:endParaRPr lang="en-US"/>
        </a:p>
      </dgm:t>
    </dgm:pt>
    <dgm:pt modelId="{0BBDC675-ABD6-4309-871A-47B5DD2D7B56}" type="sibTrans" cxnId="{10899CAD-96B0-4B2C-8AD5-0B304435BBD7}">
      <dgm:prSet/>
      <dgm:spPr/>
      <dgm:t>
        <a:bodyPr/>
        <a:lstStyle/>
        <a:p>
          <a:endParaRPr lang="en-US"/>
        </a:p>
      </dgm:t>
    </dgm:pt>
    <dgm:pt modelId="{AD4A02EC-2BC7-49D5-A0A8-4DF115750909}">
      <dgm:prSet/>
      <dgm:spPr/>
      <dgm:t>
        <a:bodyPr/>
        <a:lstStyle/>
        <a:p>
          <a:r>
            <a:rPr lang="fr-FR"/>
            <a:t>Concevoir le schéma</a:t>
          </a:r>
          <a:endParaRPr lang="en-US"/>
        </a:p>
      </dgm:t>
    </dgm:pt>
    <dgm:pt modelId="{2C683CC4-0ACF-4290-BC87-DFC873B20193}" type="parTrans" cxnId="{C0447C5C-06A3-49F4-B174-C49C14330F26}">
      <dgm:prSet/>
      <dgm:spPr/>
      <dgm:t>
        <a:bodyPr/>
        <a:lstStyle/>
        <a:p>
          <a:endParaRPr lang="en-US"/>
        </a:p>
      </dgm:t>
    </dgm:pt>
    <dgm:pt modelId="{338D4E96-4E9A-42C4-B5CD-ADC6835B6A30}" type="sibTrans" cxnId="{C0447C5C-06A3-49F4-B174-C49C14330F26}">
      <dgm:prSet/>
      <dgm:spPr/>
      <dgm:t>
        <a:bodyPr/>
        <a:lstStyle/>
        <a:p>
          <a:endParaRPr lang="en-US"/>
        </a:p>
      </dgm:t>
    </dgm:pt>
    <dgm:pt modelId="{B29B6389-F89B-48D5-A3A6-67E5756ED159}">
      <dgm:prSet/>
      <dgm:spPr/>
      <dgm:t>
        <a:bodyPr/>
        <a:lstStyle/>
        <a:p>
          <a:r>
            <a:rPr lang="fr-FR"/>
            <a:t>Processus ETL </a:t>
          </a:r>
          <a:endParaRPr lang="en-US"/>
        </a:p>
      </dgm:t>
    </dgm:pt>
    <dgm:pt modelId="{16DFADDA-DC09-4A05-B460-3E7D81499B84}" type="parTrans" cxnId="{A7F7DAEA-53EA-4CA5-B123-389FBFE5AA3E}">
      <dgm:prSet/>
      <dgm:spPr/>
      <dgm:t>
        <a:bodyPr/>
        <a:lstStyle/>
        <a:p>
          <a:endParaRPr lang="en-US"/>
        </a:p>
      </dgm:t>
    </dgm:pt>
    <dgm:pt modelId="{5578C998-2480-4DB9-9D6A-DC7AD261E9BD}" type="sibTrans" cxnId="{A7F7DAEA-53EA-4CA5-B123-389FBFE5AA3E}">
      <dgm:prSet/>
      <dgm:spPr/>
      <dgm:t>
        <a:bodyPr/>
        <a:lstStyle/>
        <a:p>
          <a:endParaRPr lang="en-US"/>
        </a:p>
      </dgm:t>
    </dgm:pt>
    <dgm:pt modelId="{9ED0DCE5-7550-428A-9B46-9A2C0B653F75}" type="pres">
      <dgm:prSet presAssocID="{33235C1B-8927-425A-B121-D54647BF8B76}" presName="hierChild1" presStyleCnt="0">
        <dgm:presLayoutVars>
          <dgm:chPref val="1"/>
          <dgm:dir/>
          <dgm:animOne val="branch"/>
          <dgm:animLvl val="lvl"/>
          <dgm:resizeHandles/>
        </dgm:presLayoutVars>
      </dgm:prSet>
      <dgm:spPr/>
    </dgm:pt>
    <dgm:pt modelId="{C39C61A5-619E-41A6-B1AB-048F8EB7E82C}" type="pres">
      <dgm:prSet presAssocID="{07217401-7F7B-4550-8D51-D8AAD466410A}" presName="hierRoot1" presStyleCnt="0"/>
      <dgm:spPr/>
    </dgm:pt>
    <dgm:pt modelId="{390D6229-3DC4-405E-85A4-5A584163022A}" type="pres">
      <dgm:prSet presAssocID="{07217401-7F7B-4550-8D51-D8AAD466410A}" presName="composite" presStyleCnt="0"/>
      <dgm:spPr/>
    </dgm:pt>
    <dgm:pt modelId="{3E9C5709-66AF-4829-A5C9-055D735CBF64}" type="pres">
      <dgm:prSet presAssocID="{07217401-7F7B-4550-8D51-D8AAD466410A}" presName="background" presStyleLbl="node0" presStyleIdx="0" presStyleCnt="3"/>
      <dgm:spPr/>
    </dgm:pt>
    <dgm:pt modelId="{6D120469-9E8A-41EF-AD03-5453DC2291D0}" type="pres">
      <dgm:prSet presAssocID="{07217401-7F7B-4550-8D51-D8AAD466410A}" presName="text" presStyleLbl="fgAcc0" presStyleIdx="0" presStyleCnt="3">
        <dgm:presLayoutVars>
          <dgm:chPref val="3"/>
        </dgm:presLayoutVars>
      </dgm:prSet>
      <dgm:spPr/>
    </dgm:pt>
    <dgm:pt modelId="{0F2A505A-085B-4123-A93D-494B533B4789}" type="pres">
      <dgm:prSet presAssocID="{07217401-7F7B-4550-8D51-D8AAD466410A}" presName="hierChild2" presStyleCnt="0"/>
      <dgm:spPr/>
    </dgm:pt>
    <dgm:pt modelId="{B33D4924-C827-45EF-A4B7-CB01A2BC470F}" type="pres">
      <dgm:prSet presAssocID="{AD4A02EC-2BC7-49D5-A0A8-4DF115750909}" presName="hierRoot1" presStyleCnt="0"/>
      <dgm:spPr/>
    </dgm:pt>
    <dgm:pt modelId="{D1428F64-5D6F-4319-985C-4EE2BC66232A}" type="pres">
      <dgm:prSet presAssocID="{AD4A02EC-2BC7-49D5-A0A8-4DF115750909}" presName="composite" presStyleCnt="0"/>
      <dgm:spPr/>
    </dgm:pt>
    <dgm:pt modelId="{432D073D-6021-431E-A50A-E27567873F74}" type="pres">
      <dgm:prSet presAssocID="{AD4A02EC-2BC7-49D5-A0A8-4DF115750909}" presName="background" presStyleLbl="node0" presStyleIdx="1" presStyleCnt="3"/>
      <dgm:spPr/>
    </dgm:pt>
    <dgm:pt modelId="{7823143E-831E-49F6-8E5C-E24B7E969C5C}" type="pres">
      <dgm:prSet presAssocID="{AD4A02EC-2BC7-49D5-A0A8-4DF115750909}" presName="text" presStyleLbl="fgAcc0" presStyleIdx="1" presStyleCnt="3">
        <dgm:presLayoutVars>
          <dgm:chPref val="3"/>
        </dgm:presLayoutVars>
      </dgm:prSet>
      <dgm:spPr/>
    </dgm:pt>
    <dgm:pt modelId="{7A0ECAAC-89D4-4738-BEB8-6FEC626F3120}" type="pres">
      <dgm:prSet presAssocID="{AD4A02EC-2BC7-49D5-A0A8-4DF115750909}" presName="hierChild2" presStyleCnt="0"/>
      <dgm:spPr/>
    </dgm:pt>
    <dgm:pt modelId="{3A33D65E-87BC-43BF-9F2F-43B33206D1B1}" type="pres">
      <dgm:prSet presAssocID="{B29B6389-F89B-48D5-A3A6-67E5756ED159}" presName="hierRoot1" presStyleCnt="0"/>
      <dgm:spPr/>
    </dgm:pt>
    <dgm:pt modelId="{09994199-0838-46D5-B236-F126979BB458}" type="pres">
      <dgm:prSet presAssocID="{B29B6389-F89B-48D5-A3A6-67E5756ED159}" presName="composite" presStyleCnt="0"/>
      <dgm:spPr/>
    </dgm:pt>
    <dgm:pt modelId="{40A36BD7-A9C0-407E-8DFB-6C6975A36DF1}" type="pres">
      <dgm:prSet presAssocID="{B29B6389-F89B-48D5-A3A6-67E5756ED159}" presName="background" presStyleLbl="node0" presStyleIdx="2" presStyleCnt="3"/>
      <dgm:spPr/>
    </dgm:pt>
    <dgm:pt modelId="{68D1366A-3ECB-493D-9CAC-CABDF811F6CF}" type="pres">
      <dgm:prSet presAssocID="{B29B6389-F89B-48D5-A3A6-67E5756ED159}" presName="text" presStyleLbl="fgAcc0" presStyleIdx="2" presStyleCnt="3">
        <dgm:presLayoutVars>
          <dgm:chPref val="3"/>
        </dgm:presLayoutVars>
      </dgm:prSet>
      <dgm:spPr/>
    </dgm:pt>
    <dgm:pt modelId="{7895295E-C467-4C6A-BECF-503C653790BC}" type="pres">
      <dgm:prSet presAssocID="{B29B6389-F89B-48D5-A3A6-67E5756ED159}" presName="hierChild2" presStyleCnt="0"/>
      <dgm:spPr/>
    </dgm:pt>
  </dgm:ptLst>
  <dgm:cxnLst>
    <dgm:cxn modelId="{C0447C5C-06A3-49F4-B174-C49C14330F26}" srcId="{33235C1B-8927-425A-B121-D54647BF8B76}" destId="{AD4A02EC-2BC7-49D5-A0A8-4DF115750909}" srcOrd="1" destOrd="0" parTransId="{2C683CC4-0ACF-4290-BC87-DFC873B20193}" sibTransId="{338D4E96-4E9A-42C4-B5CD-ADC6835B6A30}"/>
    <dgm:cxn modelId="{68ECB24A-E917-46C2-AD30-FFDAEB23520E}" type="presOf" srcId="{B29B6389-F89B-48D5-A3A6-67E5756ED159}" destId="{68D1366A-3ECB-493D-9CAC-CABDF811F6CF}" srcOrd="0" destOrd="0" presId="urn:microsoft.com/office/officeart/2005/8/layout/hierarchy1"/>
    <dgm:cxn modelId="{21BCBC82-A923-4565-A0BB-E55020F8018F}" type="presOf" srcId="{AD4A02EC-2BC7-49D5-A0A8-4DF115750909}" destId="{7823143E-831E-49F6-8E5C-E24B7E969C5C}" srcOrd="0" destOrd="0" presId="urn:microsoft.com/office/officeart/2005/8/layout/hierarchy1"/>
    <dgm:cxn modelId="{10899CAD-96B0-4B2C-8AD5-0B304435BBD7}" srcId="{33235C1B-8927-425A-B121-D54647BF8B76}" destId="{07217401-7F7B-4550-8D51-D8AAD466410A}" srcOrd="0" destOrd="0" parTransId="{A0204A3B-6A8F-44A4-972F-5E44F8540569}" sibTransId="{0BBDC675-ABD6-4309-871A-47B5DD2D7B56}"/>
    <dgm:cxn modelId="{19B54ECB-78CE-4F27-B259-1882CD71B0EE}" type="presOf" srcId="{33235C1B-8927-425A-B121-D54647BF8B76}" destId="{9ED0DCE5-7550-428A-9B46-9A2C0B653F75}" srcOrd="0" destOrd="0" presId="urn:microsoft.com/office/officeart/2005/8/layout/hierarchy1"/>
    <dgm:cxn modelId="{4CA0AEDB-A415-4DB4-856B-77A22136C859}" type="presOf" srcId="{07217401-7F7B-4550-8D51-D8AAD466410A}" destId="{6D120469-9E8A-41EF-AD03-5453DC2291D0}" srcOrd="0" destOrd="0" presId="urn:microsoft.com/office/officeart/2005/8/layout/hierarchy1"/>
    <dgm:cxn modelId="{A7F7DAEA-53EA-4CA5-B123-389FBFE5AA3E}" srcId="{33235C1B-8927-425A-B121-D54647BF8B76}" destId="{B29B6389-F89B-48D5-A3A6-67E5756ED159}" srcOrd="2" destOrd="0" parTransId="{16DFADDA-DC09-4A05-B460-3E7D81499B84}" sibTransId="{5578C998-2480-4DB9-9D6A-DC7AD261E9BD}"/>
    <dgm:cxn modelId="{5F45D0C2-178D-42E7-98AC-E947A9B517F7}" type="presParOf" srcId="{9ED0DCE5-7550-428A-9B46-9A2C0B653F75}" destId="{C39C61A5-619E-41A6-B1AB-048F8EB7E82C}" srcOrd="0" destOrd="0" presId="urn:microsoft.com/office/officeart/2005/8/layout/hierarchy1"/>
    <dgm:cxn modelId="{8F5C3A11-EE30-495B-A8CF-59F42C0E5767}" type="presParOf" srcId="{C39C61A5-619E-41A6-B1AB-048F8EB7E82C}" destId="{390D6229-3DC4-405E-85A4-5A584163022A}" srcOrd="0" destOrd="0" presId="urn:microsoft.com/office/officeart/2005/8/layout/hierarchy1"/>
    <dgm:cxn modelId="{B28BEA3E-0149-4C78-BC7D-8090D6142711}" type="presParOf" srcId="{390D6229-3DC4-405E-85A4-5A584163022A}" destId="{3E9C5709-66AF-4829-A5C9-055D735CBF64}" srcOrd="0" destOrd="0" presId="urn:microsoft.com/office/officeart/2005/8/layout/hierarchy1"/>
    <dgm:cxn modelId="{C1E069A8-CF84-4C52-9FA9-8B7D950375DF}" type="presParOf" srcId="{390D6229-3DC4-405E-85A4-5A584163022A}" destId="{6D120469-9E8A-41EF-AD03-5453DC2291D0}" srcOrd="1" destOrd="0" presId="urn:microsoft.com/office/officeart/2005/8/layout/hierarchy1"/>
    <dgm:cxn modelId="{D8C13815-934E-4090-A311-17E307E8FD82}" type="presParOf" srcId="{C39C61A5-619E-41A6-B1AB-048F8EB7E82C}" destId="{0F2A505A-085B-4123-A93D-494B533B4789}" srcOrd="1" destOrd="0" presId="urn:microsoft.com/office/officeart/2005/8/layout/hierarchy1"/>
    <dgm:cxn modelId="{F079E110-836D-41E4-9551-68F349BB5925}" type="presParOf" srcId="{9ED0DCE5-7550-428A-9B46-9A2C0B653F75}" destId="{B33D4924-C827-45EF-A4B7-CB01A2BC470F}" srcOrd="1" destOrd="0" presId="urn:microsoft.com/office/officeart/2005/8/layout/hierarchy1"/>
    <dgm:cxn modelId="{D7FBC938-1310-4215-87B2-F853D00302E1}" type="presParOf" srcId="{B33D4924-C827-45EF-A4B7-CB01A2BC470F}" destId="{D1428F64-5D6F-4319-985C-4EE2BC66232A}" srcOrd="0" destOrd="0" presId="urn:microsoft.com/office/officeart/2005/8/layout/hierarchy1"/>
    <dgm:cxn modelId="{5AC25823-9DC9-44E7-9204-CC7E194294E1}" type="presParOf" srcId="{D1428F64-5D6F-4319-985C-4EE2BC66232A}" destId="{432D073D-6021-431E-A50A-E27567873F74}" srcOrd="0" destOrd="0" presId="urn:microsoft.com/office/officeart/2005/8/layout/hierarchy1"/>
    <dgm:cxn modelId="{E9050DAD-7E9A-422D-8662-8947F835A071}" type="presParOf" srcId="{D1428F64-5D6F-4319-985C-4EE2BC66232A}" destId="{7823143E-831E-49F6-8E5C-E24B7E969C5C}" srcOrd="1" destOrd="0" presId="urn:microsoft.com/office/officeart/2005/8/layout/hierarchy1"/>
    <dgm:cxn modelId="{397A8A81-C6A3-4A04-858F-60249C4A7F97}" type="presParOf" srcId="{B33D4924-C827-45EF-A4B7-CB01A2BC470F}" destId="{7A0ECAAC-89D4-4738-BEB8-6FEC626F3120}" srcOrd="1" destOrd="0" presId="urn:microsoft.com/office/officeart/2005/8/layout/hierarchy1"/>
    <dgm:cxn modelId="{1A173B10-306D-4172-B9B8-AA4A6BC1FA1F}" type="presParOf" srcId="{9ED0DCE5-7550-428A-9B46-9A2C0B653F75}" destId="{3A33D65E-87BC-43BF-9F2F-43B33206D1B1}" srcOrd="2" destOrd="0" presId="urn:microsoft.com/office/officeart/2005/8/layout/hierarchy1"/>
    <dgm:cxn modelId="{747328F4-19C6-435F-B6C2-B3445C7C27FF}" type="presParOf" srcId="{3A33D65E-87BC-43BF-9F2F-43B33206D1B1}" destId="{09994199-0838-46D5-B236-F126979BB458}" srcOrd="0" destOrd="0" presId="urn:microsoft.com/office/officeart/2005/8/layout/hierarchy1"/>
    <dgm:cxn modelId="{D1BF731D-750F-4846-BD65-44938563A5F0}" type="presParOf" srcId="{09994199-0838-46D5-B236-F126979BB458}" destId="{40A36BD7-A9C0-407E-8DFB-6C6975A36DF1}" srcOrd="0" destOrd="0" presId="urn:microsoft.com/office/officeart/2005/8/layout/hierarchy1"/>
    <dgm:cxn modelId="{2A8198C4-C035-455C-ADC0-8DC898688C63}" type="presParOf" srcId="{09994199-0838-46D5-B236-F126979BB458}" destId="{68D1366A-3ECB-493D-9CAC-CABDF811F6CF}" srcOrd="1" destOrd="0" presId="urn:microsoft.com/office/officeart/2005/8/layout/hierarchy1"/>
    <dgm:cxn modelId="{99F7261C-7518-426F-A679-B6E16F2308F4}" type="presParOf" srcId="{3A33D65E-87BC-43BF-9F2F-43B33206D1B1}" destId="{7895295E-C467-4C6A-BECF-503C653790B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D632C6-F318-4825-8B2C-E293BF3924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AC58AD-7C7F-4AA4-A118-C4E37B383BC4}">
      <dgm:prSet/>
      <dgm:spPr/>
      <dgm:t>
        <a:bodyPr/>
        <a:lstStyle/>
        <a:p>
          <a:r>
            <a:rPr lang="fr-FR"/>
            <a:t>Sous-ensemble d'un Data Warehouse</a:t>
          </a:r>
          <a:endParaRPr lang="en-US"/>
        </a:p>
      </dgm:t>
    </dgm:pt>
    <dgm:pt modelId="{AE4EE861-15FC-4B4C-ACDA-B320E1938432}" type="parTrans" cxnId="{6AAEA38E-F48A-4CE9-888C-0079B7211D4C}">
      <dgm:prSet/>
      <dgm:spPr/>
      <dgm:t>
        <a:bodyPr/>
        <a:lstStyle/>
        <a:p>
          <a:endParaRPr lang="en-US"/>
        </a:p>
      </dgm:t>
    </dgm:pt>
    <dgm:pt modelId="{7C232191-5D07-4CB6-B3E3-B26757B333A4}" type="sibTrans" cxnId="{6AAEA38E-F48A-4CE9-888C-0079B7211D4C}">
      <dgm:prSet/>
      <dgm:spPr/>
      <dgm:t>
        <a:bodyPr/>
        <a:lstStyle/>
        <a:p>
          <a:endParaRPr lang="en-US"/>
        </a:p>
      </dgm:t>
    </dgm:pt>
    <dgm:pt modelId="{35CF7561-33E1-4769-B3A9-9F7C5C4A7410}">
      <dgm:prSet/>
      <dgm:spPr/>
      <dgm:t>
        <a:bodyPr/>
        <a:lstStyle/>
        <a:p>
          <a:r>
            <a:rPr lang="fr-FR"/>
            <a:t>Centré sur un domaine métier spécifique (tel que les ventes, le marketing ou les ressources humaines)</a:t>
          </a:r>
          <a:endParaRPr lang="en-US"/>
        </a:p>
      </dgm:t>
    </dgm:pt>
    <dgm:pt modelId="{458D45F1-BB7C-42C0-8643-EBEAFDEC59C3}" type="parTrans" cxnId="{316871BA-573A-4010-B033-48C391EA3709}">
      <dgm:prSet/>
      <dgm:spPr/>
      <dgm:t>
        <a:bodyPr/>
        <a:lstStyle/>
        <a:p>
          <a:endParaRPr lang="en-US"/>
        </a:p>
      </dgm:t>
    </dgm:pt>
    <dgm:pt modelId="{F57D49D5-D076-4036-A712-4D9444196FA4}" type="sibTrans" cxnId="{316871BA-573A-4010-B033-48C391EA3709}">
      <dgm:prSet/>
      <dgm:spPr/>
      <dgm:t>
        <a:bodyPr/>
        <a:lstStyle/>
        <a:p>
          <a:endParaRPr lang="en-US"/>
        </a:p>
      </dgm:t>
    </dgm:pt>
    <dgm:pt modelId="{A4A7E45A-0B5C-4ED9-AD94-32049AEFAEB5}">
      <dgm:prSet/>
      <dgm:spPr/>
      <dgm:t>
        <a:bodyPr/>
        <a:lstStyle/>
        <a:p>
          <a:r>
            <a:rPr lang="fr-FR"/>
            <a:t>Souvent utilisés en conjonction avec des Data Warehouse pour fournir des informations plus détaillées et plus spécifiques à des groupes de travail ou des départements spécifiques</a:t>
          </a:r>
          <a:endParaRPr lang="en-US"/>
        </a:p>
      </dgm:t>
    </dgm:pt>
    <dgm:pt modelId="{2D516581-35A9-4A47-8347-F02257088499}" type="parTrans" cxnId="{89F57AD5-9096-4D27-B45E-D04051EAB98C}">
      <dgm:prSet/>
      <dgm:spPr/>
      <dgm:t>
        <a:bodyPr/>
        <a:lstStyle/>
        <a:p>
          <a:endParaRPr lang="en-US"/>
        </a:p>
      </dgm:t>
    </dgm:pt>
    <dgm:pt modelId="{DD8D5DFF-813E-4566-9036-370EADD3C7F1}" type="sibTrans" cxnId="{89F57AD5-9096-4D27-B45E-D04051EAB98C}">
      <dgm:prSet/>
      <dgm:spPr/>
      <dgm:t>
        <a:bodyPr/>
        <a:lstStyle/>
        <a:p>
          <a:endParaRPr lang="en-US"/>
        </a:p>
      </dgm:t>
    </dgm:pt>
    <dgm:pt modelId="{0810CA90-494A-4BE7-B66E-21C32066EE06}">
      <dgm:prSet/>
      <dgm:spPr/>
      <dgm:t>
        <a:bodyPr/>
        <a:lstStyle/>
        <a:p>
          <a:r>
            <a:rPr lang="fr-FR"/>
            <a:t>Offre une plus grande flexibilité en matière de modélisation des données et d'accès aux données</a:t>
          </a:r>
          <a:endParaRPr lang="en-US"/>
        </a:p>
      </dgm:t>
    </dgm:pt>
    <dgm:pt modelId="{6C5BCDA8-4191-4132-BBA3-6E36BA8B4955}" type="parTrans" cxnId="{BC41B39D-4739-4E25-93F1-362292712E6C}">
      <dgm:prSet/>
      <dgm:spPr/>
      <dgm:t>
        <a:bodyPr/>
        <a:lstStyle/>
        <a:p>
          <a:endParaRPr lang="en-US"/>
        </a:p>
      </dgm:t>
    </dgm:pt>
    <dgm:pt modelId="{20C3C496-EAE9-4D34-9734-3E7F07202B44}" type="sibTrans" cxnId="{BC41B39D-4739-4E25-93F1-362292712E6C}">
      <dgm:prSet/>
      <dgm:spPr/>
      <dgm:t>
        <a:bodyPr/>
        <a:lstStyle/>
        <a:p>
          <a:endParaRPr lang="en-US"/>
        </a:p>
      </dgm:t>
    </dgm:pt>
    <dgm:pt modelId="{576710CB-7AE6-4D42-8539-EC1AE10186B4}" type="pres">
      <dgm:prSet presAssocID="{D2D632C6-F318-4825-8B2C-E293BF392449}" presName="linear" presStyleCnt="0">
        <dgm:presLayoutVars>
          <dgm:animLvl val="lvl"/>
          <dgm:resizeHandles val="exact"/>
        </dgm:presLayoutVars>
      </dgm:prSet>
      <dgm:spPr/>
    </dgm:pt>
    <dgm:pt modelId="{2AA8CBC3-A0B8-4DE9-9D6A-4F7E0ABA5CA2}" type="pres">
      <dgm:prSet presAssocID="{12AC58AD-7C7F-4AA4-A118-C4E37B383BC4}" presName="parentText" presStyleLbl="node1" presStyleIdx="0" presStyleCnt="4">
        <dgm:presLayoutVars>
          <dgm:chMax val="0"/>
          <dgm:bulletEnabled val="1"/>
        </dgm:presLayoutVars>
      </dgm:prSet>
      <dgm:spPr/>
    </dgm:pt>
    <dgm:pt modelId="{BE082217-C2EC-4E3D-9700-0D278C6F3229}" type="pres">
      <dgm:prSet presAssocID="{7C232191-5D07-4CB6-B3E3-B26757B333A4}" presName="spacer" presStyleCnt="0"/>
      <dgm:spPr/>
    </dgm:pt>
    <dgm:pt modelId="{40F28032-CE73-46D6-89C4-DA836F937048}" type="pres">
      <dgm:prSet presAssocID="{35CF7561-33E1-4769-B3A9-9F7C5C4A7410}" presName="parentText" presStyleLbl="node1" presStyleIdx="1" presStyleCnt="4">
        <dgm:presLayoutVars>
          <dgm:chMax val="0"/>
          <dgm:bulletEnabled val="1"/>
        </dgm:presLayoutVars>
      </dgm:prSet>
      <dgm:spPr/>
    </dgm:pt>
    <dgm:pt modelId="{BE52897B-4795-4594-8010-B444E140B377}" type="pres">
      <dgm:prSet presAssocID="{F57D49D5-D076-4036-A712-4D9444196FA4}" presName="spacer" presStyleCnt="0"/>
      <dgm:spPr/>
    </dgm:pt>
    <dgm:pt modelId="{34BE5A15-7238-4F33-B6BE-DA0D16C15A0F}" type="pres">
      <dgm:prSet presAssocID="{A4A7E45A-0B5C-4ED9-AD94-32049AEFAEB5}" presName="parentText" presStyleLbl="node1" presStyleIdx="2" presStyleCnt="4">
        <dgm:presLayoutVars>
          <dgm:chMax val="0"/>
          <dgm:bulletEnabled val="1"/>
        </dgm:presLayoutVars>
      </dgm:prSet>
      <dgm:spPr/>
    </dgm:pt>
    <dgm:pt modelId="{DD7C1CB3-D110-4045-AD6D-20F42A6C3F7A}" type="pres">
      <dgm:prSet presAssocID="{DD8D5DFF-813E-4566-9036-370EADD3C7F1}" presName="spacer" presStyleCnt="0"/>
      <dgm:spPr/>
    </dgm:pt>
    <dgm:pt modelId="{2E9BC2A1-D630-4BC4-9D24-E67CA2D8B58B}" type="pres">
      <dgm:prSet presAssocID="{0810CA90-494A-4BE7-B66E-21C32066EE06}" presName="parentText" presStyleLbl="node1" presStyleIdx="3" presStyleCnt="4">
        <dgm:presLayoutVars>
          <dgm:chMax val="0"/>
          <dgm:bulletEnabled val="1"/>
        </dgm:presLayoutVars>
      </dgm:prSet>
      <dgm:spPr/>
    </dgm:pt>
  </dgm:ptLst>
  <dgm:cxnLst>
    <dgm:cxn modelId="{B3AAD603-3AD7-4C4F-A021-E47E6460800C}" type="presOf" srcId="{0810CA90-494A-4BE7-B66E-21C32066EE06}" destId="{2E9BC2A1-D630-4BC4-9D24-E67CA2D8B58B}" srcOrd="0" destOrd="0" presId="urn:microsoft.com/office/officeart/2005/8/layout/vList2"/>
    <dgm:cxn modelId="{FF45C219-3B7E-466D-AC3E-59F029FF81E1}" type="presOf" srcId="{A4A7E45A-0B5C-4ED9-AD94-32049AEFAEB5}" destId="{34BE5A15-7238-4F33-B6BE-DA0D16C15A0F}" srcOrd="0" destOrd="0" presId="urn:microsoft.com/office/officeart/2005/8/layout/vList2"/>
    <dgm:cxn modelId="{71D5C239-A9FB-4A72-AD6D-1E81560FD6D8}" type="presOf" srcId="{12AC58AD-7C7F-4AA4-A118-C4E37B383BC4}" destId="{2AA8CBC3-A0B8-4DE9-9D6A-4F7E0ABA5CA2}" srcOrd="0" destOrd="0" presId="urn:microsoft.com/office/officeart/2005/8/layout/vList2"/>
    <dgm:cxn modelId="{B08A7E48-DF00-4612-A5B3-998F6B812EF1}" type="presOf" srcId="{35CF7561-33E1-4769-B3A9-9F7C5C4A7410}" destId="{40F28032-CE73-46D6-89C4-DA836F937048}" srcOrd="0" destOrd="0" presId="urn:microsoft.com/office/officeart/2005/8/layout/vList2"/>
    <dgm:cxn modelId="{6AAEA38E-F48A-4CE9-888C-0079B7211D4C}" srcId="{D2D632C6-F318-4825-8B2C-E293BF392449}" destId="{12AC58AD-7C7F-4AA4-A118-C4E37B383BC4}" srcOrd="0" destOrd="0" parTransId="{AE4EE861-15FC-4B4C-ACDA-B320E1938432}" sibTransId="{7C232191-5D07-4CB6-B3E3-B26757B333A4}"/>
    <dgm:cxn modelId="{BC41B39D-4739-4E25-93F1-362292712E6C}" srcId="{D2D632C6-F318-4825-8B2C-E293BF392449}" destId="{0810CA90-494A-4BE7-B66E-21C32066EE06}" srcOrd="3" destOrd="0" parTransId="{6C5BCDA8-4191-4132-BBA3-6E36BA8B4955}" sibTransId="{20C3C496-EAE9-4D34-9734-3E7F07202B44}"/>
    <dgm:cxn modelId="{316871BA-573A-4010-B033-48C391EA3709}" srcId="{D2D632C6-F318-4825-8B2C-E293BF392449}" destId="{35CF7561-33E1-4769-B3A9-9F7C5C4A7410}" srcOrd="1" destOrd="0" parTransId="{458D45F1-BB7C-42C0-8643-EBEAFDEC59C3}" sibTransId="{F57D49D5-D076-4036-A712-4D9444196FA4}"/>
    <dgm:cxn modelId="{89F57AD5-9096-4D27-B45E-D04051EAB98C}" srcId="{D2D632C6-F318-4825-8B2C-E293BF392449}" destId="{A4A7E45A-0B5C-4ED9-AD94-32049AEFAEB5}" srcOrd="2" destOrd="0" parTransId="{2D516581-35A9-4A47-8347-F02257088499}" sibTransId="{DD8D5DFF-813E-4566-9036-370EADD3C7F1}"/>
    <dgm:cxn modelId="{AD90E7FB-7D00-4A31-AA44-CA50227F1700}" type="presOf" srcId="{D2D632C6-F318-4825-8B2C-E293BF392449}" destId="{576710CB-7AE6-4D42-8539-EC1AE10186B4}" srcOrd="0" destOrd="0" presId="urn:microsoft.com/office/officeart/2005/8/layout/vList2"/>
    <dgm:cxn modelId="{4A178EE1-0FEA-4F41-A44F-C4724ECD0261}" type="presParOf" srcId="{576710CB-7AE6-4D42-8539-EC1AE10186B4}" destId="{2AA8CBC3-A0B8-4DE9-9D6A-4F7E0ABA5CA2}" srcOrd="0" destOrd="0" presId="urn:microsoft.com/office/officeart/2005/8/layout/vList2"/>
    <dgm:cxn modelId="{482B4DB9-6319-4B69-A40C-06638F016907}" type="presParOf" srcId="{576710CB-7AE6-4D42-8539-EC1AE10186B4}" destId="{BE082217-C2EC-4E3D-9700-0D278C6F3229}" srcOrd="1" destOrd="0" presId="urn:microsoft.com/office/officeart/2005/8/layout/vList2"/>
    <dgm:cxn modelId="{B68F83A9-62CE-4389-93A5-6C2B1D548075}" type="presParOf" srcId="{576710CB-7AE6-4D42-8539-EC1AE10186B4}" destId="{40F28032-CE73-46D6-89C4-DA836F937048}" srcOrd="2" destOrd="0" presId="urn:microsoft.com/office/officeart/2005/8/layout/vList2"/>
    <dgm:cxn modelId="{1597872C-E904-4F00-897A-3D81B0044C10}" type="presParOf" srcId="{576710CB-7AE6-4D42-8539-EC1AE10186B4}" destId="{BE52897B-4795-4594-8010-B444E140B377}" srcOrd="3" destOrd="0" presId="urn:microsoft.com/office/officeart/2005/8/layout/vList2"/>
    <dgm:cxn modelId="{17C7067B-E58B-4A3D-A831-7E267869465A}" type="presParOf" srcId="{576710CB-7AE6-4D42-8539-EC1AE10186B4}" destId="{34BE5A15-7238-4F33-B6BE-DA0D16C15A0F}" srcOrd="4" destOrd="0" presId="urn:microsoft.com/office/officeart/2005/8/layout/vList2"/>
    <dgm:cxn modelId="{E2DBE5F2-8DFF-4C87-91D3-856F786A8A0F}" type="presParOf" srcId="{576710CB-7AE6-4D42-8539-EC1AE10186B4}" destId="{DD7C1CB3-D110-4045-AD6D-20F42A6C3F7A}" srcOrd="5" destOrd="0" presId="urn:microsoft.com/office/officeart/2005/8/layout/vList2"/>
    <dgm:cxn modelId="{A8FB3ECD-5960-4A0B-AB61-A9AC3B83F96A}" type="presParOf" srcId="{576710CB-7AE6-4D42-8539-EC1AE10186B4}" destId="{2E9BC2A1-D630-4BC4-9D24-E67CA2D8B58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8C66FD-E171-44CE-AC66-548D16E621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7F06FF-1496-4867-9901-95A0EE2972DF}">
      <dgm:prSet/>
      <dgm:spPr/>
      <dgm:t>
        <a:bodyPr/>
        <a:lstStyle/>
        <a:p>
          <a:r>
            <a:rPr lang="fr-FR"/>
            <a:t>- Une conception plus simple et plus légère que celle d'un Data Warehouse</a:t>
          </a:r>
          <a:endParaRPr lang="en-US"/>
        </a:p>
      </dgm:t>
    </dgm:pt>
    <dgm:pt modelId="{031EC772-4BC3-452B-A0A2-22154AF534D4}" type="parTrans" cxnId="{E5A813BC-51B2-472E-9A8A-797461F045CD}">
      <dgm:prSet/>
      <dgm:spPr/>
      <dgm:t>
        <a:bodyPr/>
        <a:lstStyle/>
        <a:p>
          <a:endParaRPr lang="en-US"/>
        </a:p>
      </dgm:t>
    </dgm:pt>
    <dgm:pt modelId="{DEA5653C-F11F-4275-8977-D9F9326CB2DF}" type="sibTrans" cxnId="{E5A813BC-51B2-472E-9A8A-797461F045CD}">
      <dgm:prSet/>
      <dgm:spPr/>
      <dgm:t>
        <a:bodyPr/>
        <a:lstStyle/>
        <a:p>
          <a:endParaRPr lang="en-US"/>
        </a:p>
      </dgm:t>
    </dgm:pt>
    <dgm:pt modelId="{7EB691DF-8657-4762-9CD0-225B60F33BA6}">
      <dgm:prSet/>
      <dgm:spPr/>
      <dgm:t>
        <a:bodyPr/>
        <a:lstStyle/>
        <a:p>
          <a:r>
            <a:rPr lang="fr-FR"/>
            <a:t>- Des temps de développement plus rapides et des coûts de mise en œuvre moins élevés</a:t>
          </a:r>
          <a:endParaRPr lang="en-US"/>
        </a:p>
      </dgm:t>
    </dgm:pt>
    <dgm:pt modelId="{B3928986-2CB4-4C3D-A28A-48559E5B266B}" type="parTrans" cxnId="{DD23B7FC-0A5D-462B-BBCD-B422662B4541}">
      <dgm:prSet/>
      <dgm:spPr/>
      <dgm:t>
        <a:bodyPr/>
        <a:lstStyle/>
        <a:p>
          <a:endParaRPr lang="en-US"/>
        </a:p>
      </dgm:t>
    </dgm:pt>
    <dgm:pt modelId="{CF8F422F-C3DF-40EE-9F79-591580829E28}" type="sibTrans" cxnId="{DD23B7FC-0A5D-462B-BBCD-B422662B4541}">
      <dgm:prSet/>
      <dgm:spPr/>
      <dgm:t>
        <a:bodyPr/>
        <a:lstStyle/>
        <a:p>
          <a:endParaRPr lang="en-US"/>
        </a:p>
      </dgm:t>
    </dgm:pt>
    <dgm:pt modelId="{B9D6EF49-818D-42E8-A858-98F006224E0A}">
      <dgm:prSet/>
      <dgm:spPr/>
      <dgm:t>
        <a:bodyPr/>
        <a:lstStyle/>
        <a:p>
          <a:r>
            <a:rPr lang="fr-FR"/>
            <a:t>- Une plus grande souplesse pour répondre aux besoins spécifiques des utilisateurs métier</a:t>
          </a:r>
          <a:endParaRPr lang="en-US"/>
        </a:p>
      </dgm:t>
    </dgm:pt>
    <dgm:pt modelId="{1EBC3565-B3B3-4905-8F4F-1C86498DFE33}" type="parTrans" cxnId="{489FDB27-E278-4C96-860D-BC1E77EFB384}">
      <dgm:prSet/>
      <dgm:spPr/>
      <dgm:t>
        <a:bodyPr/>
        <a:lstStyle/>
        <a:p>
          <a:endParaRPr lang="en-US"/>
        </a:p>
      </dgm:t>
    </dgm:pt>
    <dgm:pt modelId="{D7C87338-7CE9-4E4B-8F54-EE2C3751159C}" type="sibTrans" cxnId="{489FDB27-E278-4C96-860D-BC1E77EFB384}">
      <dgm:prSet/>
      <dgm:spPr/>
      <dgm:t>
        <a:bodyPr/>
        <a:lstStyle/>
        <a:p>
          <a:endParaRPr lang="en-US"/>
        </a:p>
      </dgm:t>
    </dgm:pt>
    <dgm:pt modelId="{3258EA99-DD38-4046-8EC6-CD333A5981B9}">
      <dgm:prSet/>
      <dgm:spPr/>
      <dgm:t>
        <a:bodyPr/>
        <a:lstStyle/>
        <a:p>
          <a:r>
            <a:rPr lang="fr-FR"/>
            <a:t>- Une meilleure compréhension des données par les utilisateurs métier</a:t>
          </a:r>
          <a:endParaRPr lang="en-US"/>
        </a:p>
      </dgm:t>
    </dgm:pt>
    <dgm:pt modelId="{6A59D97B-A754-4696-A9F6-819EDD1AF374}" type="parTrans" cxnId="{3BCE3FAF-5B33-4E35-8024-CA0B79ED5030}">
      <dgm:prSet/>
      <dgm:spPr/>
      <dgm:t>
        <a:bodyPr/>
        <a:lstStyle/>
        <a:p>
          <a:endParaRPr lang="en-US"/>
        </a:p>
      </dgm:t>
    </dgm:pt>
    <dgm:pt modelId="{0DB41E43-AD82-46F4-B408-AD4EC16D6B75}" type="sibTrans" cxnId="{3BCE3FAF-5B33-4E35-8024-CA0B79ED5030}">
      <dgm:prSet/>
      <dgm:spPr/>
      <dgm:t>
        <a:bodyPr/>
        <a:lstStyle/>
        <a:p>
          <a:endParaRPr lang="en-US"/>
        </a:p>
      </dgm:t>
    </dgm:pt>
    <dgm:pt modelId="{B8ED305D-C54A-4079-B1E0-F36BFCD5045B}">
      <dgm:prSet/>
      <dgm:spPr/>
      <dgm:t>
        <a:bodyPr/>
        <a:lstStyle/>
        <a:p>
          <a:r>
            <a:rPr lang="fr-FR"/>
            <a:t>- Des temps de réponse plus rapides pour les requêtes d'analyse.</a:t>
          </a:r>
          <a:endParaRPr lang="en-US"/>
        </a:p>
      </dgm:t>
    </dgm:pt>
    <dgm:pt modelId="{B5381CDF-DD84-4523-B7BA-46F6DE6F294B}" type="parTrans" cxnId="{0C870A73-B21E-4AE7-8BBB-34C29BB40D3A}">
      <dgm:prSet/>
      <dgm:spPr/>
      <dgm:t>
        <a:bodyPr/>
        <a:lstStyle/>
        <a:p>
          <a:endParaRPr lang="en-US"/>
        </a:p>
      </dgm:t>
    </dgm:pt>
    <dgm:pt modelId="{9F1742A3-F220-4710-BF2B-A0370E6D0A1A}" type="sibTrans" cxnId="{0C870A73-B21E-4AE7-8BBB-34C29BB40D3A}">
      <dgm:prSet/>
      <dgm:spPr/>
      <dgm:t>
        <a:bodyPr/>
        <a:lstStyle/>
        <a:p>
          <a:endParaRPr lang="en-US"/>
        </a:p>
      </dgm:t>
    </dgm:pt>
    <dgm:pt modelId="{38B02252-BA82-4361-84BE-CAABFCCA7405}" type="pres">
      <dgm:prSet presAssocID="{1D8C66FD-E171-44CE-AC66-548D16E62120}" presName="linear" presStyleCnt="0">
        <dgm:presLayoutVars>
          <dgm:animLvl val="lvl"/>
          <dgm:resizeHandles val="exact"/>
        </dgm:presLayoutVars>
      </dgm:prSet>
      <dgm:spPr/>
    </dgm:pt>
    <dgm:pt modelId="{1B449213-96D7-473F-947B-762E1A4DE351}" type="pres">
      <dgm:prSet presAssocID="{637F06FF-1496-4867-9901-95A0EE2972DF}" presName="parentText" presStyleLbl="node1" presStyleIdx="0" presStyleCnt="5">
        <dgm:presLayoutVars>
          <dgm:chMax val="0"/>
          <dgm:bulletEnabled val="1"/>
        </dgm:presLayoutVars>
      </dgm:prSet>
      <dgm:spPr/>
    </dgm:pt>
    <dgm:pt modelId="{EB5C9B81-26A5-4751-8C04-38EA08062080}" type="pres">
      <dgm:prSet presAssocID="{DEA5653C-F11F-4275-8977-D9F9326CB2DF}" presName="spacer" presStyleCnt="0"/>
      <dgm:spPr/>
    </dgm:pt>
    <dgm:pt modelId="{3E4E216C-3380-4187-AB98-075B086FF4E5}" type="pres">
      <dgm:prSet presAssocID="{7EB691DF-8657-4762-9CD0-225B60F33BA6}" presName="parentText" presStyleLbl="node1" presStyleIdx="1" presStyleCnt="5">
        <dgm:presLayoutVars>
          <dgm:chMax val="0"/>
          <dgm:bulletEnabled val="1"/>
        </dgm:presLayoutVars>
      </dgm:prSet>
      <dgm:spPr/>
    </dgm:pt>
    <dgm:pt modelId="{1086CF09-75B8-4310-8216-6928E949C07B}" type="pres">
      <dgm:prSet presAssocID="{CF8F422F-C3DF-40EE-9F79-591580829E28}" presName="spacer" presStyleCnt="0"/>
      <dgm:spPr/>
    </dgm:pt>
    <dgm:pt modelId="{FB801600-9480-4E21-BDA2-38A1A4F749BD}" type="pres">
      <dgm:prSet presAssocID="{B9D6EF49-818D-42E8-A858-98F006224E0A}" presName="parentText" presStyleLbl="node1" presStyleIdx="2" presStyleCnt="5">
        <dgm:presLayoutVars>
          <dgm:chMax val="0"/>
          <dgm:bulletEnabled val="1"/>
        </dgm:presLayoutVars>
      </dgm:prSet>
      <dgm:spPr/>
    </dgm:pt>
    <dgm:pt modelId="{4F3F899E-5EC1-46E7-8542-1B74417A68A9}" type="pres">
      <dgm:prSet presAssocID="{D7C87338-7CE9-4E4B-8F54-EE2C3751159C}" presName="spacer" presStyleCnt="0"/>
      <dgm:spPr/>
    </dgm:pt>
    <dgm:pt modelId="{80E194A0-E9F1-461E-84D0-05565784E1DF}" type="pres">
      <dgm:prSet presAssocID="{3258EA99-DD38-4046-8EC6-CD333A5981B9}" presName="parentText" presStyleLbl="node1" presStyleIdx="3" presStyleCnt="5">
        <dgm:presLayoutVars>
          <dgm:chMax val="0"/>
          <dgm:bulletEnabled val="1"/>
        </dgm:presLayoutVars>
      </dgm:prSet>
      <dgm:spPr/>
    </dgm:pt>
    <dgm:pt modelId="{5ADCC6C6-F9CA-4828-9AC8-E09839D93917}" type="pres">
      <dgm:prSet presAssocID="{0DB41E43-AD82-46F4-B408-AD4EC16D6B75}" presName="spacer" presStyleCnt="0"/>
      <dgm:spPr/>
    </dgm:pt>
    <dgm:pt modelId="{174A38CE-E105-4A65-92D0-0934177C1F37}" type="pres">
      <dgm:prSet presAssocID="{B8ED305D-C54A-4079-B1E0-F36BFCD5045B}" presName="parentText" presStyleLbl="node1" presStyleIdx="4" presStyleCnt="5">
        <dgm:presLayoutVars>
          <dgm:chMax val="0"/>
          <dgm:bulletEnabled val="1"/>
        </dgm:presLayoutVars>
      </dgm:prSet>
      <dgm:spPr/>
    </dgm:pt>
  </dgm:ptLst>
  <dgm:cxnLst>
    <dgm:cxn modelId="{489FDB27-E278-4C96-860D-BC1E77EFB384}" srcId="{1D8C66FD-E171-44CE-AC66-548D16E62120}" destId="{B9D6EF49-818D-42E8-A858-98F006224E0A}" srcOrd="2" destOrd="0" parTransId="{1EBC3565-B3B3-4905-8F4F-1C86498DFE33}" sibTransId="{D7C87338-7CE9-4E4B-8F54-EE2C3751159C}"/>
    <dgm:cxn modelId="{489EEF63-8CD0-4157-A1B9-C12DEE1182E6}" type="presOf" srcId="{7EB691DF-8657-4762-9CD0-225B60F33BA6}" destId="{3E4E216C-3380-4187-AB98-075B086FF4E5}" srcOrd="0" destOrd="0" presId="urn:microsoft.com/office/officeart/2005/8/layout/vList2"/>
    <dgm:cxn modelId="{0C870A73-B21E-4AE7-8BBB-34C29BB40D3A}" srcId="{1D8C66FD-E171-44CE-AC66-548D16E62120}" destId="{B8ED305D-C54A-4079-B1E0-F36BFCD5045B}" srcOrd="4" destOrd="0" parTransId="{B5381CDF-DD84-4523-B7BA-46F6DE6F294B}" sibTransId="{9F1742A3-F220-4710-BF2B-A0370E6D0A1A}"/>
    <dgm:cxn modelId="{3FD42D9B-3ED8-4593-B89F-38402E952C77}" type="presOf" srcId="{B9D6EF49-818D-42E8-A858-98F006224E0A}" destId="{FB801600-9480-4E21-BDA2-38A1A4F749BD}" srcOrd="0" destOrd="0" presId="urn:microsoft.com/office/officeart/2005/8/layout/vList2"/>
    <dgm:cxn modelId="{49CD7CAA-8A4E-475C-818C-7789A9D6079B}" type="presOf" srcId="{637F06FF-1496-4867-9901-95A0EE2972DF}" destId="{1B449213-96D7-473F-947B-762E1A4DE351}" srcOrd="0" destOrd="0" presId="urn:microsoft.com/office/officeart/2005/8/layout/vList2"/>
    <dgm:cxn modelId="{3BCE3FAF-5B33-4E35-8024-CA0B79ED5030}" srcId="{1D8C66FD-E171-44CE-AC66-548D16E62120}" destId="{3258EA99-DD38-4046-8EC6-CD333A5981B9}" srcOrd="3" destOrd="0" parTransId="{6A59D97B-A754-4696-A9F6-819EDD1AF374}" sibTransId="{0DB41E43-AD82-46F4-B408-AD4EC16D6B75}"/>
    <dgm:cxn modelId="{6BAD92BB-BC81-4A2D-9596-848140F3F480}" type="presOf" srcId="{3258EA99-DD38-4046-8EC6-CD333A5981B9}" destId="{80E194A0-E9F1-461E-84D0-05565784E1DF}" srcOrd="0" destOrd="0" presId="urn:microsoft.com/office/officeart/2005/8/layout/vList2"/>
    <dgm:cxn modelId="{E5A813BC-51B2-472E-9A8A-797461F045CD}" srcId="{1D8C66FD-E171-44CE-AC66-548D16E62120}" destId="{637F06FF-1496-4867-9901-95A0EE2972DF}" srcOrd="0" destOrd="0" parTransId="{031EC772-4BC3-452B-A0A2-22154AF534D4}" sibTransId="{DEA5653C-F11F-4275-8977-D9F9326CB2DF}"/>
    <dgm:cxn modelId="{60D3AFE1-35CC-48CA-9B17-18B37985CCA8}" type="presOf" srcId="{1D8C66FD-E171-44CE-AC66-548D16E62120}" destId="{38B02252-BA82-4361-84BE-CAABFCCA7405}" srcOrd="0" destOrd="0" presId="urn:microsoft.com/office/officeart/2005/8/layout/vList2"/>
    <dgm:cxn modelId="{1D3D81F0-4777-4EE0-848B-B4733A74A699}" type="presOf" srcId="{B8ED305D-C54A-4079-B1E0-F36BFCD5045B}" destId="{174A38CE-E105-4A65-92D0-0934177C1F37}" srcOrd="0" destOrd="0" presId="urn:microsoft.com/office/officeart/2005/8/layout/vList2"/>
    <dgm:cxn modelId="{DD23B7FC-0A5D-462B-BBCD-B422662B4541}" srcId="{1D8C66FD-E171-44CE-AC66-548D16E62120}" destId="{7EB691DF-8657-4762-9CD0-225B60F33BA6}" srcOrd="1" destOrd="0" parTransId="{B3928986-2CB4-4C3D-A28A-48559E5B266B}" sibTransId="{CF8F422F-C3DF-40EE-9F79-591580829E28}"/>
    <dgm:cxn modelId="{B03E52A2-F847-4E66-85C6-8157D71B3D4E}" type="presParOf" srcId="{38B02252-BA82-4361-84BE-CAABFCCA7405}" destId="{1B449213-96D7-473F-947B-762E1A4DE351}" srcOrd="0" destOrd="0" presId="urn:microsoft.com/office/officeart/2005/8/layout/vList2"/>
    <dgm:cxn modelId="{7D1558CF-6671-4EF6-BE0C-190E5BC294E0}" type="presParOf" srcId="{38B02252-BA82-4361-84BE-CAABFCCA7405}" destId="{EB5C9B81-26A5-4751-8C04-38EA08062080}" srcOrd="1" destOrd="0" presId="urn:microsoft.com/office/officeart/2005/8/layout/vList2"/>
    <dgm:cxn modelId="{B35836EE-12AD-4E38-8ECB-6E4A048073A0}" type="presParOf" srcId="{38B02252-BA82-4361-84BE-CAABFCCA7405}" destId="{3E4E216C-3380-4187-AB98-075B086FF4E5}" srcOrd="2" destOrd="0" presId="urn:microsoft.com/office/officeart/2005/8/layout/vList2"/>
    <dgm:cxn modelId="{068F46EC-E905-48C0-9F10-D17716DE151A}" type="presParOf" srcId="{38B02252-BA82-4361-84BE-CAABFCCA7405}" destId="{1086CF09-75B8-4310-8216-6928E949C07B}" srcOrd="3" destOrd="0" presId="urn:microsoft.com/office/officeart/2005/8/layout/vList2"/>
    <dgm:cxn modelId="{A14E8EA8-3C6B-4706-A052-3AF8C2D4EF38}" type="presParOf" srcId="{38B02252-BA82-4361-84BE-CAABFCCA7405}" destId="{FB801600-9480-4E21-BDA2-38A1A4F749BD}" srcOrd="4" destOrd="0" presId="urn:microsoft.com/office/officeart/2005/8/layout/vList2"/>
    <dgm:cxn modelId="{6CBBE716-9C80-4696-B7DC-0AF91E07D52A}" type="presParOf" srcId="{38B02252-BA82-4361-84BE-CAABFCCA7405}" destId="{4F3F899E-5EC1-46E7-8542-1B74417A68A9}" srcOrd="5" destOrd="0" presId="urn:microsoft.com/office/officeart/2005/8/layout/vList2"/>
    <dgm:cxn modelId="{B9BD49FD-C238-4E5E-90EF-0C67C1633C5C}" type="presParOf" srcId="{38B02252-BA82-4361-84BE-CAABFCCA7405}" destId="{80E194A0-E9F1-461E-84D0-05565784E1DF}" srcOrd="6" destOrd="0" presId="urn:microsoft.com/office/officeart/2005/8/layout/vList2"/>
    <dgm:cxn modelId="{0FD7BCEB-FA49-4EB9-A307-DB72919858DE}" type="presParOf" srcId="{38B02252-BA82-4361-84BE-CAABFCCA7405}" destId="{5ADCC6C6-F9CA-4828-9AC8-E09839D93917}" srcOrd="7" destOrd="0" presId="urn:microsoft.com/office/officeart/2005/8/layout/vList2"/>
    <dgm:cxn modelId="{EA247CA3-8CC7-4BFB-BE24-2302F44EB933}" type="presParOf" srcId="{38B02252-BA82-4361-84BE-CAABFCCA7405}" destId="{174A38CE-E105-4A65-92D0-0934177C1F3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EAD0F8-B48F-4ADD-BB03-13C4618541A6}"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FB7BDE78-8F55-4BE3-B3FE-09C44E8A69CC}">
      <dgm:prSet/>
      <dgm:spPr/>
      <dgm:t>
        <a:bodyPr/>
        <a:lstStyle/>
        <a:p>
          <a:r>
            <a:rPr lang="fr-FR"/>
            <a:t>Data Mart dédié </a:t>
          </a:r>
          <a:endParaRPr lang="en-US"/>
        </a:p>
      </dgm:t>
    </dgm:pt>
    <dgm:pt modelId="{7BDC5668-72A2-42B5-BE49-04DF7791BD22}" type="parTrans" cxnId="{34B18BEB-4B5E-404B-BF60-6D74DF4B8971}">
      <dgm:prSet/>
      <dgm:spPr/>
      <dgm:t>
        <a:bodyPr/>
        <a:lstStyle/>
        <a:p>
          <a:endParaRPr lang="en-US"/>
        </a:p>
      </dgm:t>
    </dgm:pt>
    <dgm:pt modelId="{227713B3-08B1-46BD-8A84-622974CD7D76}" type="sibTrans" cxnId="{34B18BEB-4B5E-404B-BF60-6D74DF4B8971}">
      <dgm:prSet/>
      <dgm:spPr/>
      <dgm:t>
        <a:bodyPr/>
        <a:lstStyle/>
        <a:p>
          <a:endParaRPr lang="en-US"/>
        </a:p>
      </dgm:t>
    </dgm:pt>
    <dgm:pt modelId="{0252EEE0-6775-48A8-A301-03962C13AADD}">
      <dgm:prSet/>
      <dgm:spPr/>
      <dgm:t>
        <a:bodyPr/>
        <a:lstStyle/>
        <a:p>
          <a:r>
            <a:rPr lang="fr-FR"/>
            <a:t>Data Mart distribué.</a:t>
          </a:r>
          <a:endParaRPr lang="en-US"/>
        </a:p>
      </dgm:t>
    </dgm:pt>
    <dgm:pt modelId="{E6643CEA-9A54-40A6-B630-7F19B57E7715}" type="parTrans" cxnId="{B5FABC23-B207-4EC7-901E-9796BD6E95E2}">
      <dgm:prSet/>
      <dgm:spPr/>
      <dgm:t>
        <a:bodyPr/>
        <a:lstStyle/>
        <a:p>
          <a:endParaRPr lang="en-US"/>
        </a:p>
      </dgm:t>
    </dgm:pt>
    <dgm:pt modelId="{304413D2-5759-41B0-BF24-F2639C200714}" type="sibTrans" cxnId="{B5FABC23-B207-4EC7-901E-9796BD6E95E2}">
      <dgm:prSet/>
      <dgm:spPr/>
      <dgm:t>
        <a:bodyPr/>
        <a:lstStyle/>
        <a:p>
          <a:endParaRPr lang="en-US"/>
        </a:p>
      </dgm:t>
    </dgm:pt>
    <dgm:pt modelId="{52724E05-E768-49CE-BE5A-61109DD3174F}" type="pres">
      <dgm:prSet presAssocID="{D7EAD0F8-B48F-4ADD-BB03-13C4618541A6}" presName="diagram" presStyleCnt="0">
        <dgm:presLayoutVars>
          <dgm:dir/>
          <dgm:resizeHandles val="exact"/>
        </dgm:presLayoutVars>
      </dgm:prSet>
      <dgm:spPr/>
    </dgm:pt>
    <dgm:pt modelId="{C6AB9FB1-530F-47D1-8347-F0BF9E1563A2}" type="pres">
      <dgm:prSet presAssocID="{FB7BDE78-8F55-4BE3-B3FE-09C44E8A69CC}" presName="node" presStyleLbl="node1" presStyleIdx="0" presStyleCnt="2">
        <dgm:presLayoutVars>
          <dgm:bulletEnabled val="1"/>
        </dgm:presLayoutVars>
      </dgm:prSet>
      <dgm:spPr/>
    </dgm:pt>
    <dgm:pt modelId="{BF556FCD-BF31-4D3A-8D26-52BE90D8FCC2}" type="pres">
      <dgm:prSet presAssocID="{227713B3-08B1-46BD-8A84-622974CD7D76}" presName="sibTrans" presStyleCnt="0"/>
      <dgm:spPr/>
    </dgm:pt>
    <dgm:pt modelId="{35C079F0-AC91-4DFC-9A8B-065CEAD84D2A}" type="pres">
      <dgm:prSet presAssocID="{0252EEE0-6775-48A8-A301-03962C13AADD}" presName="node" presStyleLbl="node1" presStyleIdx="1" presStyleCnt="2">
        <dgm:presLayoutVars>
          <dgm:bulletEnabled val="1"/>
        </dgm:presLayoutVars>
      </dgm:prSet>
      <dgm:spPr/>
    </dgm:pt>
  </dgm:ptLst>
  <dgm:cxnLst>
    <dgm:cxn modelId="{DEBC8916-83A6-477E-B3D7-0AEBF0ECDC79}" type="presOf" srcId="{FB7BDE78-8F55-4BE3-B3FE-09C44E8A69CC}" destId="{C6AB9FB1-530F-47D1-8347-F0BF9E1563A2}" srcOrd="0" destOrd="0" presId="urn:microsoft.com/office/officeart/2005/8/layout/default"/>
    <dgm:cxn modelId="{B5FABC23-B207-4EC7-901E-9796BD6E95E2}" srcId="{D7EAD0F8-B48F-4ADD-BB03-13C4618541A6}" destId="{0252EEE0-6775-48A8-A301-03962C13AADD}" srcOrd="1" destOrd="0" parTransId="{E6643CEA-9A54-40A6-B630-7F19B57E7715}" sibTransId="{304413D2-5759-41B0-BF24-F2639C200714}"/>
    <dgm:cxn modelId="{20493F91-EC60-41BF-89A9-BF83851C1D08}" type="presOf" srcId="{D7EAD0F8-B48F-4ADD-BB03-13C4618541A6}" destId="{52724E05-E768-49CE-BE5A-61109DD3174F}" srcOrd="0" destOrd="0" presId="urn:microsoft.com/office/officeart/2005/8/layout/default"/>
    <dgm:cxn modelId="{1FE838C1-BFFE-47E1-8502-CB7577F37440}" type="presOf" srcId="{0252EEE0-6775-48A8-A301-03962C13AADD}" destId="{35C079F0-AC91-4DFC-9A8B-065CEAD84D2A}" srcOrd="0" destOrd="0" presId="urn:microsoft.com/office/officeart/2005/8/layout/default"/>
    <dgm:cxn modelId="{34B18BEB-4B5E-404B-BF60-6D74DF4B8971}" srcId="{D7EAD0F8-B48F-4ADD-BB03-13C4618541A6}" destId="{FB7BDE78-8F55-4BE3-B3FE-09C44E8A69CC}" srcOrd="0" destOrd="0" parTransId="{7BDC5668-72A2-42B5-BE49-04DF7791BD22}" sibTransId="{227713B3-08B1-46BD-8A84-622974CD7D76}"/>
    <dgm:cxn modelId="{4F56DCAD-6CBF-4074-9B1B-A7946290AAC2}" type="presParOf" srcId="{52724E05-E768-49CE-BE5A-61109DD3174F}" destId="{C6AB9FB1-530F-47D1-8347-F0BF9E1563A2}" srcOrd="0" destOrd="0" presId="urn:microsoft.com/office/officeart/2005/8/layout/default"/>
    <dgm:cxn modelId="{307B59A4-E5FC-414D-83BA-3C273452A167}" type="presParOf" srcId="{52724E05-E768-49CE-BE5A-61109DD3174F}" destId="{BF556FCD-BF31-4D3A-8D26-52BE90D8FCC2}" srcOrd="1" destOrd="0" presId="urn:microsoft.com/office/officeart/2005/8/layout/default"/>
    <dgm:cxn modelId="{B2C9C629-A10E-4511-8CF1-9B8A8AD988C1}" type="presParOf" srcId="{52724E05-E768-49CE-BE5A-61109DD3174F}" destId="{35C079F0-AC91-4DFC-9A8B-065CEAD84D2A}"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48C080-8531-473D-9A4A-A286D0E8E20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4FCA0A6-1278-48DE-89B7-761A24770207}">
      <dgm:prSet/>
      <dgm:spPr/>
      <dgm:t>
        <a:bodyPr/>
        <a:lstStyle/>
        <a:p>
          <a:r>
            <a:rPr lang="fr-FR"/>
            <a:t>Architecture d'entrepôt de données : De base</a:t>
          </a:r>
          <a:endParaRPr lang="en-US"/>
        </a:p>
      </dgm:t>
    </dgm:pt>
    <dgm:pt modelId="{1E9BFCFB-2A6E-49FD-92CC-681CEF7CEFFC}" type="parTrans" cxnId="{EB62C6C0-9B82-44FC-AFBA-DC37691D5C80}">
      <dgm:prSet/>
      <dgm:spPr/>
      <dgm:t>
        <a:bodyPr/>
        <a:lstStyle/>
        <a:p>
          <a:endParaRPr lang="en-US"/>
        </a:p>
      </dgm:t>
    </dgm:pt>
    <dgm:pt modelId="{CBA79CB3-71B8-47F7-9E2D-980729903B1D}" type="sibTrans" cxnId="{EB62C6C0-9B82-44FC-AFBA-DC37691D5C80}">
      <dgm:prSet/>
      <dgm:spPr/>
      <dgm:t>
        <a:bodyPr/>
        <a:lstStyle/>
        <a:p>
          <a:endParaRPr lang="en-US"/>
        </a:p>
      </dgm:t>
    </dgm:pt>
    <dgm:pt modelId="{4C812BE0-B979-401A-B57B-7980A2704625}">
      <dgm:prSet/>
      <dgm:spPr/>
      <dgm:t>
        <a:bodyPr/>
        <a:lstStyle/>
        <a:p>
          <a:r>
            <a:rPr lang="fr-FR"/>
            <a:t>Architecture d'entrepôt de données : Avec zone de transit</a:t>
          </a:r>
          <a:endParaRPr lang="en-US"/>
        </a:p>
      </dgm:t>
    </dgm:pt>
    <dgm:pt modelId="{2DE103B7-700E-4501-8C06-FA52920D067C}" type="parTrans" cxnId="{A95F0555-4CBA-4C46-B434-6AC97A1E4D9D}">
      <dgm:prSet/>
      <dgm:spPr/>
      <dgm:t>
        <a:bodyPr/>
        <a:lstStyle/>
        <a:p>
          <a:endParaRPr lang="en-US"/>
        </a:p>
      </dgm:t>
    </dgm:pt>
    <dgm:pt modelId="{7A277B45-DA50-4B5D-A5F2-B30FD3C8BDA2}" type="sibTrans" cxnId="{A95F0555-4CBA-4C46-B434-6AC97A1E4D9D}">
      <dgm:prSet/>
      <dgm:spPr/>
      <dgm:t>
        <a:bodyPr/>
        <a:lstStyle/>
        <a:p>
          <a:endParaRPr lang="en-US"/>
        </a:p>
      </dgm:t>
    </dgm:pt>
    <dgm:pt modelId="{C60B1AC8-E5CF-49BA-8898-52C0267BC0B4}">
      <dgm:prSet/>
      <dgm:spPr/>
      <dgm:t>
        <a:bodyPr/>
        <a:lstStyle/>
        <a:p>
          <a:r>
            <a:rPr lang="fr-FR"/>
            <a:t>Architecture d'entrepôt de données : Avec zone de mise à disposition et datamarts</a:t>
          </a:r>
          <a:endParaRPr lang="en-US"/>
        </a:p>
      </dgm:t>
    </dgm:pt>
    <dgm:pt modelId="{442B490F-58C4-45E1-B2AA-DB981D0BD915}" type="parTrans" cxnId="{8A611CEF-C8D0-4FD4-8D13-9C729B339AD9}">
      <dgm:prSet/>
      <dgm:spPr/>
      <dgm:t>
        <a:bodyPr/>
        <a:lstStyle/>
        <a:p>
          <a:endParaRPr lang="en-US"/>
        </a:p>
      </dgm:t>
    </dgm:pt>
    <dgm:pt modelId="{478A5C11-B41E-4FFF-A4EF-4AA176B6B481}" type="sibTrans" cxnId="{8A611CEF-C8D0-4FD4-8D13-9C729B339AD9}">
      <dgm:prSet/>
      <dgm:spPr/>
      <dgm:t>
        <a:bodyPr/>
        <a:lstStyle/>
        <a:p>
          <a:endParaRPr lang="en-US"/>
        </a:p>
      </dgm:t>
    </dgm:pt>
    <dgm:pt modelId="{B0DBE15F-2804-4CB6-B4F9-0A1E6E9B9982}" type="pres">
      <dgm:prSet presAssocID="{0B48C080-8531-473D-9A4A-A286D0E8E207}" presName="hierChild1" presStyleCnt="0">
        <dgm:presLayoutVars>
          <dgm:chPref val="1"/>
          <dgm:dir/>
          <dgm:animOne val="branch"/>
          <dgm:animLvl val="lvl"/>
          <dgm:resizeHandles/>
        </dgm:presLayoutVars>
      </dgm:prSet>
      <dgm:spPr/>
    </dgm:pt>
    <dgm:pt modelId="{DA7907D5-D455-4094-814B-06EF966B0B81}" type="pres">
      <dgm:prSet presAssocID="{24FCA0A6-1278-48DE-89B7-761A24770207}" presName="hierRoot1" presStyleCnt="0"/>
      <dgm:spPr/>
    </dgm:pt>
    <dgm:pt modelId="{CC7B7418-FAB5-43A2-9941-4681E0B19905}" type="pres">
      <dgm:prSet presAssocID="{24FCA0A6-1278-48DE-89B7-761A24770207}" presName="composite" presStyleCnt="0"/>
      <dgm:spPr/>
    </dgm:pt>
    <dgm:pt modelId="{F14A90CF-922F-4DEF-904D-F50A0752B072}" type="pres">
      <dgm:prSet presAssocID="{24FCA0A6-1278-48DE-89B7-761A24770207}" presName="background" presStyleLbl="node0" presStyleIdx="0" presStyleCnt="3"/>
      <dgm:spPr/>
    </dgm:pt>
    <dgm:pt modelId="{CF2824B7-B694-4013-9D3F-58FF52F34C6B}" type="pres">
      <dgm:prSet presAssocID="{24FCA0A6-1278-48DE-89B7-761A24770207}" presName="text" presStyleLbl="fgAcc0" presStyleIdx="0" presStyleCnt="3">
        <dgm:presLayoutVars>
          <dgm:chPref val="3"/>
        </dgm:presLayoutVars>
      </dgm:prSet>
      <dgm:spPr/>
    </dgm:pt>
    <dgm:pt modelId="{9BE17122-9908-45B7-A656-462CA14533DD}" type="pres">
      <dgm:prSet presAssocID="{24FCA0A6-1278-48DE-89B7-761A24770207}" presName="hierChild2" presStyleCnt="0"/>
      <dgm:spPr/>
    </dgm:pt>
    <dgm:pt modelId="{466C071C-20B2-4ADF-A44B-E744AC9F3DDE}" type="pres">
      <dgm:prSet presAssocID="{4C812BE0-B979-401A-B57B-7980A2704625}" presName="hierRoot1" presStyleCnt="0"/>
      <dgm:spPr/>
    </dgm:pt>
    <dgm:pt modelId="{7D8C34CC-72B9-4A7A-A2AC-CD4B5D7B0EE3}" type="pres">
      <dgm:prSet presAssocID="{4C812BE0-B979-401A-B57B-7980A2704625}" presName="composite" presStyleCnt="0"/>
      <dgm:spPr/>
    </dgm:pt>
    <dgm:pt modelId="{AE343780-2226-47D2-8322-F860DCB4EA08}" type="pres">
      <dgm:prSet presAssocID="{4C812BE0-B979-401A-B57B-7980A2704625}" presName="background" presStyleLbl="node0" presStyleIdx="1" presStyleCnt="3"/>
      <dgm:spPr/>
    </dgm:pt>
    <dgm:pt modelId="{614C09F6-6566-488E-BB27-B9F105F57D24}" type="pres">
      <dgm:prSet presAssocID="{4C812BE0-B979-401A-B57B-7980A2704625}" presName="text" presStyleLbl="fgAcc0" presStyleIdx="1" presStyleCnt="3">
        <dgm:presLayoutVars>
          <dgm:chPref val="3"/>
        </dgm:presLayoutVars>
      </dgm:prSet>
      <dgm:spPr/>
    </dgm:pt>
    <dgm:pt modelId="{E4A3B9C8-6262-4577-96F7-6CCFD4705F4D}" type="pres">
      <dgm:prSet presAssocID="{4C812BE0-B979-401A-B57B-7980A2704625}" presName="hierChild2" presStyleCnt="0"/>
      <dgm:spPr/>
    </dgm:pt>
    <dgm:pt modelId="{ACEF005C-70FD-48D9-B9D1-6B13D4D2219F}" type="pres">
      <dgm:prSet presAssocID="{C60B1AC8-E5CF-49BA-8898-52C0267BC0B4}" presName="hierRoot1" presStyleCnt="0"/>
      <dgm:spPr/>
    </dgm:pt>
    <dgm:pt modelId="{7B8C0126-4048-4227-BF95-A9FC292BB2EB}" type="pres">
      <dgm:prSet presAssocID="{C60B1AC8-E5CF-49BA-8898-52C0267BC0B4}" presName="composite" presStyleCnt="0"/>
      <dgm:spPr/>
    </dgm:pt>
    <dgm:pt modelId="{6000617F-08D9-435F-A848-B9549D1C39F4}" type="pres">
      <dgm:prSet presAssocID="{C60B1AC8-E5CF-49BA-8898-52C0267BC0B4}" presName="background" presStyleLbl="node0" presStyleIdx="2" presStyleCnt="3"/>
      <dgm:spPr/>
    </dgm:pt>
    <dgm:pt modelId="{2DE9424E-1134-4A88-A294-7861188567D3}" type="pres">
      <dgm:prSet presAssocID="{C60B1AC8-E5CF-49BA-8898-52C0267BC0B4}" presName="text" presStyleLbl="fgAcc0" presStyleIdx="2" presStyleCnt="3">
        <dgm:presLayoutVars>
          <dgm:chPref val="3"/>
        </dgm:presLayoutVars>
      </dgm:prSet>
      <dgm:spPr/>
    </dgm:pt>
    <dgm:pt modelId="{71F3C270-23BE-4624-88D8-9FBB453163B4}" type="pres">
      <dgm:prSet presAssocID="{C60B1AC8-E5CF-49BA-8898-52C0267BC0B4}" presName="hierChild2" presStyleCnt="0"/>
      <dgm:spPr/>
    </dgm:pt>
  </dgm:ptLst>
  <dgm:cxnLst>
    <dgm:cxn modelId="{8C589449-AC99-4D82-8B6E-E70CA3B113DD}" type="presOf" srcId="{0B48C080-8531-473D-9A4A-A286D0E8E207}" destId="{B0DBE15F-2804-4CB6-B4F9-0A1E6E9B9982}" srcOrd="0" destOrd="0" presId="urn:microsoft.com/office/officeart/2005/8/layout/hierarchy1"/>
    <dgm:cxn modelId="{A95F0555-4CBA-4C46-B434-6AC97A1E4D9D}" srcId="{0B48C080-8531-473D-9A4A-A286D0E8E207}" destId="{4C812BE0-B979-401A-B57B-7980A2704625}" srcOrd="1" destOrd="0" parTransId="{2DE103B7-700E-4501-8C06-FA52920D067C}" sibTransId="{7A277B45-DA50-4B5D-A5F2-B30FD3C8BDA2}"/>
    <dgm:cxn modelId="{06C0F459-C4AD-4F2B-AC4A-B67AA1AB51CE}" type="presOf" srcId="{24FCA0A6-1278-48DE-89B7-761A24770207}" destId="{CF2824B7-B694-4013-9D3F-58FF52F34C6B}" srcOrd="0" destOrd="0" presId="urn:microsoft.com/office/officeart/2005/8/layout/hierarchy1"/>
    <dgm:cxn modelId="{5D3CFB98-7606-41AF-81AD-0311909ED36A}" type="presOf" srcId="{4C812BE0-B979-401A-B57B-7980A2704625}" destId="{614C09F6-6566-488E-BB27-B9F105F57D24}" srcOrd="0" destOrd="0" presId="urn:microsoft.com/office/officeart/2005/8/layout/hierarchy1"/>
    <dgm:cxn modelId="{2812A7B7-8A2B-43D4-8F5D-1BC6D92854C6}" type="presOf" srcId="{C60B1AC8-E5CF-49BA-8898-52C0267BC0B4}" destId="{2DE9424E-1134-4A88-A294-7861188567D3}" srcOrd="0" destOrd="0" presId="urn:microsoft.com/office/officeart/2005/8/layout/hierarchy1"/>
    <dgm:cxn modelId="{EB62C6C0-9B82-44FC-AFBA-DC37691D5C80}" srcId="{0B48C080-8531-473D-9A4A-A286D0E8E207}" destId="{24FCA0A6-1278-48DE-89B7-761A24770207}" srcOrd="0" destOrd="0" parTransId="{1E9BFCFB-2A6E-49FD-92CC-681CEF7CEFFC}" sibTransId="{CBA79CB3-71B8-47F7-9E2D-980729903B1D}"/>
    <dgm:cxn modelId="{8A611CEF-C8D0-4FD4-8D13-9C729B339AD9}" srcId="{0B48C080-8531-473D-9A4A-A286D0E8E207}" destId="{C60B1AC8-E5CF-49BA-8898-52C0267BC0B4}" srcOrd="2" destOrd="0" parTransId="{442B490F-58C4-45E1-B2AA-DB981D0BD915}" sibTransId="{478A5C11-B41E-4FFF-A4EF-4AA176B6B481}"/>
    <dgm:cxn modelId="{D71FB7B2-7209-4BCC-8B45-221FA29F643B}" type="presParOf" srcId="{B0DBE15F-2804-4CB6-B4F9-0A1E6E9B9982}" destId="{DA7907D5-D455-4094-814B-06EF966B0B81}" srcOrd="0" destOrd="0" presId="urn:microsoft.com/office/officeart/2005/8/layout/hierarchy1"/>
    <dgm:cxn modelId="{AA98A971-0951-400D-B515-C8AACA4DD139}" type="presParOf" srcId="{DA7907D5-D455-4094-814B-06EF966B0B81}" destId="{CC7B7418-FAB5-43A2-9941-4681E0B19905}" srcOrd="0" destOrd="0" presId="urn:microsoft.com/office/officeart/2005/8/layout/hierarchy1"/>
    <dgm:cxn modelId="{CDB3B6C5-07FC-41A3-BDA7-B1110785091E}" type="presParOf" srcId="{CC7B7418-FAB5-43A2-9941-4681E0B19905}" destId="{F14A90CF-922F-4DEF-904D-F50A0752B072}" srcOrd="0" destOrd="0" presId="urn:microsoft.com/office/officeart/2005/8/layout/hierarchy1"/>
    <dgm:cxn modelId="{6F27A60B-1974-4A71-92FD-0FD1DEEF965A}" type="presParOf" srcId="{CC7B7418-FAB5-43A2-9941-4681E0B19905}" destId="{CF2824B7-B694-4013-9D3F-58FF52F34C6B}" srcOrd="1" destOrd="0" presId="urn:microsoft.com/office/officeart/2005/8/layout/hierarchy1"/>
    <dgm:cxn modelId="{6D13CC7A-4A43-40FB-83B4-F62BA5DB61CD}" type="presParOf" srcId="{DA7907D5-D455-4094-814B-06EF966B0B81}" destId="{9BE17122-9908-45B7-A656-462CA14533DD}" srcOrd="1" destOrd="0" presId="urn:microsoft.com/office/officeart/2005/8/layout/hierarchy1"/>
    <dgm:cxn modelId="{36E03B41-7DA9-4B4F-965E-03157B345710}" type="presParOf" srcId="{B0DBE15F-2804-4CB6-B4F9-0A1E6E9B9982}" destId="{466C071C-20B2-4ADF-A44B-E744AC9F3DDE}" srcOrd="1" destOrd="0" presId="urn:microsoft.com/office/officeart/2005/8/layout/hierarchy1"/>
    <dgm:cxn modelId="{00D6FB05-3E43-49E7-AF6A-3D8E5716C28D}" type="presParOf" srcId="{466C071C-20B2-4ADF-A44B-E744AC9F3DDE}" destId="{7D8C34CC-72B9-4A7A-A2AC-CD4B5D7B0EE3}" srcOrd="0" destOrd="0" presId="urn:microsoft.com/office/officeart/2005/8/layout/hierarchy1"/>
    <dgm:cxn modelId="{F899FC87-E685-4588-9638-512F8E8C6A44}" type="presParOf" srcId="{7D8C34CC-72B9-4A7A-A2AC-CD4B5D7B0EE3}" destId="{AE343780-2226-47D2-8322-F860DCB4EA08}" srcOrd="0" destOrd="0" presId="urn:microsoft.com/office/officeart/2005/8/layout/hierarchy1"/>
    <dgm:cxn modelId="{424D8B72-6109-4A2F-BCDB-54A3A40D6033}" type="presParOf" srcId="{7D8C34CC-72B9-4A7A-A2AC-CD4B5D7B0EE3}" destId="{614C09F6-6566-488E-BB27-B9F105F57D24}" srcOrd="1" destOrd="0" presId="urn:microsoft.com/office/officeart/2005/8/layout/hierarchy1"/>
    <dgm:cxn modelId="{E9620906-9E08-4694-BB79-922C5780A102}" type="presParOf" srcId="{466C071C-20B2-4ADF-A44B-E744AC9F3DDE}" destId="{E4A3B9C8-6262-4577-96F7-6CCFD4705F4D}" srcOrd="1" destOrd="0" presId="urn:microsoft.com/office/officeart/2005/8/layout/hierarchy1"/>
    <dgm:cxn modelId="{F1D607E2-659B-4AA6-A36C-D89E09FB727B}" type="presParOf" srcId="{B0DBE15F-2804-4CB6-B4F9-0A1E6E9B9982}" destId="{ACEF005C-70FD-48D9-B9D1-6B13D4D2219F}" srcOrd="2" destOrd="0" presId="urn:microsoft.com/office/officeart/2005/8/layout/hierarchy1"/>
    <dgm:cxn modelId="{8B353216-5BC4-4A50-92D4-60490D324B30}" type="presParOf" srcId="{ACEF005C-70FD-48D9-B9D1-6B13D4D2219F}" destId="{7B8C0126-4048-4227-BF95-A9FC292BB2EB}" srcOrd="0" destOrd="0" presId="urn:microsoft.com/office/officeart/2005/8/layout/hierarchy1"/>
    <dgm:cxn modelId="{CBD8DB0D-F661-49A4-AC7A-D9031429E624}" type="presParOf" srcId="{7B8C0126-4048-4227-BF95-A9FC292BB2EB}" destId="{6000617F-08D9-435F-A848-B9549D1C39F4}" srcOrd="0" destOrd="0" presId="urn:microsoft.com/office/officeart/2005/8/layout/hierarchy1"/>
    <dgm:cxn modelId="{4D984EBA-826B-4A18-8A55-C29C555AA336}" type="presParOf" srcId="{7B8C0126-4048-4227-BF95-A9FC292BB2EB}" destId="{2DE9424E-1134-4A88-A294-7861188567D3}" srcOrd="1" destOrd="0" presId="urn:microsoft.com/office/officeart/2005/8/layout/hierarchy1"/>
    <dgm:cxn modelId="{A0B8B90E-C4F7-4518-AE2E-A7AD8E46B5CD}" type="presParOf" srcId="{ACEF005C-70FD-48D9-B9D1-6B13D4D2219F}" destId="{71F3C270-23BE-4624-88D8-9FBB453163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74799-F45B-4338-A55F-1A8A58038E27}">
      <dsp:nvSpPr>
        <dsp:cNvPr id="0" name=""/>
        <dsp:cNvSpPr/>
      </dsp:nvSpPr>
      <dsp:spPr>
        <a:xfrm>
          <a:off x="1830588" y="1063632"/>
          <a:ext cx="389245" cy="91440"/>
        </a:xfrm>
        <a:custGeom>
          <a:avLst/>
          <a:gdLst/>
          <a:ahLst/>
          <a:cxnLst/>
          <a:rect l="0" t="0" r="0" b="0"/>
          <a:pathLst>
            <a:path>
              <a:moveTo>
                <a:pt x="0" y="45720"/>
              </a:moveTo>
              <a:lnTo>
                <a:pt x="3892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4714" y="1107253"/>
        <a:ext cx="20992" cy="4198"/>
      </dsp:txXfrm>
    </dsp:sp>
    <dsp:sp modelId="{56AFDB65-AAD5-4191-BA65-612C64B940BD}">
      <dsp:nvSpPr>
        <dsp:cNvPr id="0" name=""/>
        <dsp:cNvSpPr/>
      </dsp:nvSpPr>
      <dsp:spPr>
        <a:xfrm>
          <a:off x="6974" y="561728"/>
          <a:ext cx="1825414" cy="10952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Définition Data Warehouse</a:t>
          </a:r>
          <a:endParaRPr lang="en-US" sz="1900" kern="1200"/>
        </a:p>
      </dsp:txBody>
      <dsp:txXfrm>
        <a:off x="6974" y="561728"/>
        <a:ext cx="1825414" cy="1095248"/>
      </dsp:txXfrm>
    </dsp:sp>
    <dsp:sp modelId="{A7F02643-FB1F-4342-9D82-A5EC1B94766C}">
      <dsp:nvSpPr>
        <dsp:cNvPr id="0" name=""/>
        <dsp:cNvSpPr/>
      </dsp:nvSpPr>
      <dsp:spPr>
        <a:xfrm>
          <a:off x="4075847" y="1063632"/>
          <a:ext cx="389245" cy="91440"/>
        </a:xfrm>
        <a:custGeom>
          <a:avLst/>
          <a:gdLst/>
          <a:ahLst/>
          <a:cxnLst/>
          <a:rect l="0" t="0" r="0" b="0"/>
          <a:pathLst>
            <a:path>
              <a:moveTo>
                <a:pt x="0" y="45720"/>
              </a:moveTo>
              <a:lnTo>
                <a:pt x="38924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9974" y="1107253"/>
        <a:ext cx="20992" cy="4198"/>
      </dsp:txXfrm>
    </dsp:sp>
    <dsp:sp modelId="{0880A38F-9F8E-46B3-B2B4-82E0D0054F20}">
      <dsp:nvSpPr>
        <dsp:cNvPr id="0" name=""/>
        <dsp:cNvSpPr/>
      </dsp:nvSpPr>
      <dsp:spPr>
        <a:xfrm>
          <a:off x="2252233" y="561728"/>
          <a:ext cx="1825414" cy="10952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Avantages Data Warehouse</a:t>
          </a:r>
          <a:endParaRPr lang="en-US" sz="1900" kern="1200"/>
        </a:p>
      </dsp:txBody>
      <dsp:txXfrm>
        <a:off x="2252233" y="561728"/>
        <a:ext cx="1825414" cy="1095248"/>
      </dsp:txXfrm>
    </dsp:sp>
    <dsp:sp modelId="{EC6EA51C-654E-40C5-B9F2-BB8CBF3686CD}">
      <dsp:nvSpPr>
        <dsp:cNvPr id="0" name=""/>
        <dsp:cNvSpPr/>
      </dsp:nvSpPr>
      <dsp:spPr>
        <a:xfrm>
          <a:off x="6321107" y="1063632"/>
          <a:ext cx="389245" cy="91440"/>
        </a:xfrm>
        <a:custGeom>
          <a:avLst/>
          <a:gdLst/>
          <a:ahLst/>
          <a:cxnLst/>
          <a:rect l="0" t="0" r="0" b="0"/>
          <a:pathLst>
            <a:path>
              <a:moveTo>
                <a:pt x="0" y="45720"/>
              </a:moveTo>
              <a:lnTo>
                <a:pt x="3892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05233" y="1107253"/>
        <a:ext cx="20992" cy="4198"/>
      </dsp:txXfrm>
    </dsp:sp>
    <dsp:sp modelId="{7FAD8FA9-228D-416D-8B66-2EBF8BAD06C1}">
      <dsp:nvSpPr>
        <dsp:cNvPr id="0" name=""/>
        <dsp:cNvSpPr/>
      </dsp:nvSpPr>
      <dsp:spPr>
        <a:xfrm>
          <a:off x="4497492" y="561728"/>
          <a:ext cx="1825414" cy="10952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Construction Data Warehouse</a:t>
          </a:r>
          <a:endParaRPr lang="en-US" sz="1900" kern="1200"/>
        </a:p>
      </dsp:txBody>
      <dsp:txXfrm>
        <a:off x="4497492" y="561728"/>
        <a:ext cx="1825414" cy="1095248"/>
      </dsp:txXfrm>
    </dsp:sp>
    <dsp:sp modelId="{2ECBD336-C29A-4925-9ACB-97C95DB2138F}">
      <dsp:nvSpPr>
        <dsp:cNvPr id="0" name=""/>
        <dsp:cNvSpPr/>
      </dsp:nvSpPr>
      <dsp:spPr>
        <a:xfrm>
          <a:off x="8566366" y="1063632"/>
          <a:ext cx="389245" cy="91440"/>
        </a:xfrm>
        <a:custGeom>
          <a:avLst/>
          <a:gdLst/>
          <a:ahLst/>
          <a:cxnLst/>
          <a:rect l="0" t="0" r="0" b="0"/>
          <a:pathLst>
            <a:path>
              <a:moveTo>
                <a:pt x="0" y="45720"/>
              </a:moveTo>
              <a:lnTo>
                <a:pt x="38924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50492" y="1107253"/>
        <a:ext cx="20992" cy="4198"/>
      </dsp:txXfrm>
    </dsp:sp>
    <dsp:sp modelId="{3E4D9B19-C340-4805-8DB3-C23F4F3CFCCF}">
      <dsp:nvSpPr>
        <dsp:cNvPr id="0" name=""/>
        <dsp:cNvSpPr/>
      </dsp:nvSpPr>
      <dsp:spPr>
        <a:xfrm>
          <a:off x="6742752" y="561728"/>
          <a:ext cx="1825414" cy="10952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Définition Data Mart</a:t>
          </a:r>
          <a:endParaRPr lang="en-US" sz="1900" kern="1200"/>
        </a:p>
      </dsp:txBody>
      <dsp:txXfrm>
        <a:off x="6742752" y="561728"/>
        <a:ext cx="1825414" cy="1095248"/>
      </dsp:txXfrm>
    </dsp:sp>
    <dsp:sp modelId="{DE5CECA8-A51F-4AD0-B4FD-50E177A2B83A}">
      <dsp:nvSpPr>
        <dsp:cNvPr id="0" name=""/>
        <dsp:cNvSpPr/>
      </dsp:nvSpPr>
      <dsp:spPr>
        <a:xfrm>
          <a:off x="919681" y="1655176"/>
          <a:ext cx="8981037" cy="389245"/>
        </a:xfrm>
        <a:custGeom>
          <a:avLst/>
          <a:gdLst/>
          <a:ahLst/>
          <a:cxnLst/>
          <a:rect l="0" t="0" r="0" b="0"/>
          <a:pathLst>
            <a:path>
              <a:moveTo>
                <a:pt x="8981037" y="0"/>
              </a:moveTo>
              <a:lnTo>
                <a:pt x="8981037" y="211722"/>
              </a:lnTo>
              <a:lnTo>
                <a:pt x="0" y="211722"/>
              </a:lnTo>
              <a:lnTo>
                <a:pt x="0" y="389245"/>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5428" y="1847700"/>
        <a:ext cx="449542" cy="4198"/>
      </dsp:txXfrm>
    </dsp:sp>
    <dsp:sp modelId="{FE91DC7D-1A5A-49EE-BACF-1B28C38F3B98}">
      <dsp:nvSpPr>
        <dsp:cNvPr id="0" name=""/>
        <dsp:cNvSpPr/>
      </dsp:nvSpPr>
      <dsp:spPr>
        <a:xfrm>
          <a:off x="8988011" y="561728"/>
          <a:ext cx="1825414" cy="10952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Avantages Data Mart</a:t>
          </a:r>
          <a:endParaRPr lang="en-US" sz="1900" kern="1200"/>
        </a:p>
      </dsp:txBody>
      <dsp:txXfrm>
        <a:off x="8988011" y="561728"/>
        <a:ext cx="1825414" cy="1095248"/>
      </dsp:txXfrm>
    </dsp:sp>
    <dsp:sp modelId="{12904240-32E5-4B87-AA6B-C543FF0D7733}">
      <dsp:nvSpPr>
        <dsp:cNvPr id="0" name=""/>
        <dsp:cNvSpPr/>
      </dsp:nvSpPr>
      <dsp:spPr>
        <a:xfrm>
          <a:off x="1830588" y="2578726"/>
          <a:ext cx="389245" cy="91440"/>
        </a:xfrm>
        <a:custGeom>
          <a:avLst/>
          <a:gdLst/>
          <a:ahLst/>
          <a:cxnLst/>
          <a:rect l="0" t="0" r="0" b="0"/>
          <a:pathLst>
            <a:path>
              <a:moveTo>
                <a:pt x="0" y="45720"/>
              </a:moveTo>
              <a:lnTo>
                <a:pt x="3892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4714" y="2622347"/>
        <a:ext cx="20992" cy="4198"/>
      </dsp:txXfrm>
    </dsp:sp>
    <dsp:sp modelId="{DE98D94F-397A-45E4-B060-92C92B81A3C3}">
      <dsp:nvSpPr>
        <dsp:cNvPr id="0" name=""/>
        <dsp:cNvSpPr/>
      </dsp:nvSpPr>
      <dsp:spPr>
        <a:xfrm>
          <a:off x="6974" y="2076822"/>
          <a:ext cx="1825414" cy="10952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Construction Data Mart</a:t>
          </a:r>
          <a:endParaRPr lang="en-US" sz="1900" kern="1200"/>
        </a:p>
      </dsp:txBody>
      <dsp:txXfrm>
        <a:off x="6974" y="2076822"/>
        <a:ext cx="1825414" cy="1095248"/>
      </dsp:txXfrm>
    </dsp:sp>
    <dsp:sp modelId="{16CAADBC-A4BE-4A00-A6A3-71544848F5CE}">
      <dsp:nvSpPr>
        <dsp:cNvPr id="0" name=""/>
        <dsp:cNvSpPr/>
      </dsp:nvSpPr>
      <dsp:spPr>
        <a:xfrm>
          <a:off x="4075847" y="2578726"/>
          <a:ext cx="389245" cy="91440"/>
        </a:xfrm>
        <a:custGeom>
          <a:avLst/>
          <a:gdLst/>
          <a:ahLst/>
          <a:cxnLst/>
          <a:rect l="0" t="0" r="0" b="0"/>
          <a:pathLst>
            <a:path>
              <a:moveTo>
                <a:pt x="0" y="45720"/>
              </a:moveTo>
              <a:lnTo>
                <a:pt x="38924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9974" y="2622347"/>
        <a:ext cx="20992" cy="4198"/>
      </dsp:txXfrm>
    </dsp:sp>
    <dsp:sp modelId="{5138F804-D0D9-4DD4-BBAD-C4E510615638}">
      <dsp:nvSpPr>
        <dsp:cNvPr id="0" name=""/>
        <dsp:cNvSpPr/>
      </dsp:nvSpPr>
      <dsp:spPr>
        <a:xfrm>
          <a:off x="2252233" y="2076822"/>
          <a:ext cx="1825414" cy="10952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Types Data Mart</a:t>
          </a:r>
          <a:endParaRPr lang="en-US" sz="1900" kern="1200"/>
        </a:p>
      </dsp:txBody>
      <dsp:txXfrm>
        <a:off x="2252233" y="2076822"/>
        <a:ext cx="1825414" cy="1095248"/>
      </dsp:txXfrm>
    </dsp:sp>
    <dsp:sp modelId="{913E42BD-9A59-47BD-9323-F643BFC8ABD7}">
      <dsp:nvSpPr>
        <dsp:cNvPr id="0" name=""/>
        <dsp:cNvSpPr/>
      </dsp:nvSpPr>
      <dsp:spPr>
        <a:xfrm>
          <a:off x="6321107" y="2578726"/>
          <a:ext cx="389245" cy="91440"/>
        </a:xfrm>
        <a:custGeom>
          <a:avLst/>
          <a:gdLst/>
          <a:ahLst/>
          <a:cxnLst/>
          <a:rect l="0" t="0" r="0" b="0"/>
          <a:pathLst>
            <a:path>
              <a:moveTo>
                <a:pt x="0" y="45720"/>
              </a:moveTo>
              <a:lnTo>
                <a:pt x="3892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05233" y="2622347"/>
        <a:ext cx="20992" cy="4198"/>
      </dsp:txXfrm>
    </dsp:sp>
    <dsp:sp modelId="{6CE1837F-068C-4F30-A946-2A8EE2D64541}">
      <dsp:nvSpPr>
        <dsp:cNvPr id="0" name=""/>
        <dsp:cNvSpPr/>
      </dsp:nvSpPr>
      <dsp:spPr>
        <a:xfrm>
          <a:off x="4497492" y="2076822"/>
          <a:ext cx="1825414" cy="10952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Types d’architectures Data Warehouse</a:t>
          </a:r>
          <a:endParaRPr lang="en-US" sz="1900" kern="1200"/>
        </a:p>
      </dsp:txBody>
      <dsp:txXfrm>
        <a:off x="4497492" y="2076822"/>
        <a:ext cx="1825414" cy="1095248"/>
      </dsp:txXfrm>
    </dsp:sp>
    <dsp:sp modelId="{C1DBED41-E5D3-4895-AE92-35C0BF8900B4}">
      <dsp:nvSpPr>
        <dsp:cNvPr id="0" name=""/>
        <dsp:cNvSpPr/>
      </dsp:nvSpPr>
      <dsp:spPr>
        <a:xfrm>
          <a:off x="8566366" y="2578726"/>
          <a:ext cx="389245" cy="91440"/>
        </a:xfrm>
        <a:custGeom>
          <a:avLst/>
          <a:gdLst/>
          <a:ahLst/>
          <a:cxnLst/>
          <a:rect l="0" t="0" r="0" b="0"/>
          <a:pathLst>
            <a:path>
              <a:moveTo>
                <a:pt x="0" y="45720"/>
              </a:moveTo>
              <a:lnTo>
                <a:pt x="38924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50492" y="2622347"/>
        <a:ext cx="20992" cy="4198"/>
      </dsp:txXfrm>
    </dsp:sp>
    <dsp:sp modelId="{3AD98EEF-9023-42B7-B906-A5C658750A40}">
      <dsp:nvSpPr>
        <dsp:cNvPr id="0" name=""/>
        <dsp:cNvSpPr/>
      </dsp:nvSpPr>
      <dsp:spPr>
        <a:xfrm>
          <a:off x="6742752" y="2076822"/>
          <a:ext cx="1825414" cy="10952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Propriétés Data Warehouse</a:t>
          </a:r>
          <a:endParaRPr lang="en-US" sz="1900" kern="1200"/>
        </a:p>
      </dsp:txBody>
      <dsp:txXfrm>
        <a:off x="6742752" y="2076822"/>
        <a:ext cx="1825414" cy="1095248"/>
      </dsp:txXfrm>
    </dsp:sp>
    <dsp:sp modelId="{9D89C1AE-93FC-424C-A5C1-4546E2D65A6A}">
      <dsp:nvSpPr>
        <dsp:cNvPr id="0" name=""/>
        <dsp:cNvSpPr/>
      </dsp:nvSpPr>
      <dsp:spPr>
        <a:xfrm>
          <a:off x="8988011" y="2076822"/>
          <a:ext cx="1825414" cy="10952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3890" rIns="89447" bIns="93890" numCol="1" spcCol="1270" anchor="ctr" anchorCtr="0">
          <a:noAutofit/>
        </a:bodyPr>
        <a:lstStyle/>
        <a:p>
          <a:pPr marL="0" lvl="0" indent="0" algn="ctr" defTabSz="844550">
            <a:lnSpc>
              <a:spcPct val="90000"/>
            </a:lnSpc>
            <a:spcBef>
              <a:spcPct val="0"/>
            </a:spcBef>
            <a:spcAft>
              <a:spcPct val="35000"/>
            </a:spcAft>
            <a:buNone/>
          </a:pPr>
          <a:r>
            <a:rPr lang="fr-FR" sz="1900" kern="1200"/>
            <a:t>Take away</a:t>
          </a:r>
          <a:endParaRPr lang="en-US" sz="1900" kern="1200"/>
        </a:p>
      </dsp:txBody>
      <dsp:txXfrm>
        <a:off x="8988011" y="2076822"/>
        <a:ext cx="1825414" cy="109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890FA-C069-45DF-930D-F40920FCA64F}">
      <dsp:nvSpPr>
        <dsp:cNvPr id="0" name=""/>
        <dsp:cNvSpPr/>
      </dsp:nvSpPr>
      <dsp:spPr>
        <a:xfrm>
          <a:off x="0" y="74211"/>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-Les données sont centralisées, ce qui permet une meilleure gestion des données</a:t>
          </a:r>
          <a:endParaRPr lang="en-US" sz="2000" kern="1200"/>
        </a:p>
      </dsp:txBody>
      <dsp:txXfrm>
        <a:off x="38784" y="112995"/>
        <a:ext cx="10438032" cy="716935"/>
      </dsp:txXfrm>
    </dsp:sp>
    <dsp:sp modelId="{78807C4D-7A8A-4013-8B17-5D5E6794830C}">
      <dsp:nvSpPr>
        <dsp:cNvPr id="0" name=""/>
        <dsp:cNvSpPr/>
      </dsp:nvSpPr>
      <dsp:spPr>
        <a:xfrm>
          <a:off x="0" y="926314"/>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Les données sont intégrées, ce qui permet d'éviter les doublons et les incohérences</a:t>
          </a:r>
          <a:endParaRPr lang="en-US" sz="2000" kern="1200"/>
        </a:p>
      </dsp:txBody>
      <dsp:txXfrm>
        <a:off x="38784" y="965098"/>
        <a:ext cx="10438032" cy="716935"/>
      </dsp:txXfrm>
    </dsp:sp>
    <dsp:sp modelId="{072BF3E7-58E1-49D3-B0A0-CA8DEF2A5431}">
      <dsp:nvSpPr>
        <dsp:cNvPr id="0" name=""/>
        <dsp:cNvSpPr/>
      </dsp:nvSpPr>
      <dsp:spPr>
        <a:xfrm>
          <a:off x="0" y="1778417"/>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Les données sont organisées de manière à faciliter l'analyse et la prise de décision</a:t>
          </a:r>
          <a:endParaRPr lang="en-US" sz="2000" kern="1200"/>
        </a:p>
      </dsp:txBody>
      <dsp:txXfrm>
        <a:off x="38784" y="1817201"/>
        <a:ext cx="10438032" cy="716935"/>
      </dsp:txXfrm>
    </dsp:sp>
    <dsp:sp modelId="{8A9898E3-D7A2-41AF-A7F4-D9830F584783}">
      <dsp:nvSpPr>
        <dsp:cNvPr id="0" name=""/>
        <dsp:cNvSpPr/>
      </dsp:nvSpPr>
      <dsp:spPr>
        <a:xfrm>
          <a:off x="0" y="2630520"/>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Les rapports et les analyses sont plus rapides et plus efficaces</a:t>
          </a:r>
          <a:endParaRPr lang="en-US" sz="2000" kern="1200"/>
        </a:p>
      </dsp:txBody>
      <dsp:txXfrm>
        <a:off x="38784" y="2669304"/>
        <a:ext cx="10438032" cy="716935"/>
      </dsp:txXfrm>
    </dsp:sp>
    <dsp:sp modelId="{F0F421BA-88D5-4221-BA2F-76F4CBA7CD82}">
      <dsp:nvSpPr>
        <dsp:cNvPr id="0" name=""/>
        <dsp:cNvSpPr/>
      </dsp:nvSpPr>
      <dsp:spPr>
        <a:xfrm>
          <a:off x="0" y="3482623"/>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Les données historiques peuvent être utilisées pour identifier les tendances et les modèles à long terme.</a:t>
          </a:r>
          <a:endParaRPr lang="en-US" sz="2000" kern="1200"/>
        </a:p>
      </dsp:txBody>
      <dsp:txXfrm>
        <a:off x="38784" y="3521407"/>
        <a:ext cx="10438032" cy="716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5709-66AF-4829-A5C9-055D735CBF64}">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20469-9E8A-41EF-AD03-5453DC2291D0}">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kern="1200"/>
            <a:t>Comprendre les besoins de l’entreprise</a:t>
          </a:r>
          <a:endParaRPr lang="en-US" sz="3500" kern="1200"/>
        </a:p>
      </dsp:txBody>
      <dsp:txXfrm>
        <a:off x="383617" y="1447754"/>
        <a:ext cx="2847502" cy="1768010"/>
      </dsp:txXfrm>
    </dsp:sp>
    <dsp:sp modelId="{432D073D-6021-431E-A50A-E27567873F74}">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3143E-831E-49F6-8E5C-E24B7E969C5C}">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kern="1200"/>
            <a:t>Concevoir le schéma</a:t>
          </a:r>
          <a:endParaRPr lang="en-US" sz="3500" kern="1200"/>
        </a:p>
      </dsp:txBody>
      <dsp:txXfrm>
        <a:off x="3998355" y="1447754"/>
        <a:ext cx="2847502" cy="1768010"/>
      </dsp:txXfrm>
    </dsp:sp>
    <dsp:sp modelId="{40A36BD7-A9C0-407E-8DFB-6C6975A36DF1}">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1366A-3ECB-493D-9CAC-CABDF811F6CF}">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kern="1200"/>
            <a:t>Processus ETL </a:t>
          </a:r>
          <a:endParaRPr lang="en-US" sz="3500" kern="1200"/>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8CBC3-A0B8-4DE9-9D6A-4F7E0ABA5CA2}">
      <dsp:nvSpPr>
        <dsp:cNvPr id="0" name=""/>
        <dsp:cNvSpPr/>
      </dsp:nvSpPr>
      <dsp:spPr>
        <a:xfrm>
          <a:off x="0" y="416492"/>
          <a:ext cx="105156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Sous-ensemble d'un Data Warehouse</a:t>
          </a:r>
          <a:endParaRPr lang="en-US" sz="2100" kern="1200"/>
        </a:p>
      </dsp:txBody>
      <dsp:txXfrm>
        <a:off x="40724" y="457216"/>
        <a:ext cx="10434152" cy="752780"/>
      </dsp:txXfrm>
    </dsp:sp>
    <dsp:sp modelId="{40F28032-CE73-46D6-89C4-DA836F937048}">
      <dsp:nvSpPr>
        <dsp:cNvPr id="0" name=""/>
        <dsp:cNvSpPr/>
      </dsp:nvSpPr>
      <dsp:spPr>
        <a:xfrm>
          <a:off x="0" y="1311200"/>
          <a:ext cx="105156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Centré sur un domaine métier spécifique (tel que les ventes, le marketing ou les ressources humaines)</a:t>
          </a:r>
          <a:endParaRPr lang="en-US" sz="2100" kern="1200"/>
        </a:p>
      </dsp:txBody>
      <dsp:txXfrm>
        <a:off x="40724" y="1351924"/>
        <a:ext cx="10434152" cy="752780"/>
      </dsp:txXfrm>
    </dsp:sp>
    <dsp:sp modelId="{34BE5A15-7238-4F33-B6BE-DA0D16C15A0F}">
      <dsp:nvSpPr>
        <dsp:cNvPr id="0" name=""/>
        <dsp:cNvSpPr/>
      </dsp:nvSpPr>
      <dsp:spPr>
        <a:xfrm>
          <a:off x="0" y="2205909"/>
          <a:ext cx="105156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Souvent utilisés en conjonction avec des Data Warehouse pour fournir des informations plus détaillées et plus spécifiques à des groupes de travail ou des départements spécifiques</a:t>
          </a:r>
          <a:endParaRPr lang="en-US" sz="2100" kern="1200"/>
        </a:p>
      </dsp:txBody>
      <dsp:txXfrm>
        <a:off x="40724" y="2246633"/>
        <a:ext cx="10434152" cy="752780"/>
      </dsp:txXfrm>
    </dsp:sp>
    <dsp:sp modelId="{2E9BC2A1-D630-4BC4-9D24-E67CA2D8B58B}">
      <dsp:nvSpPr>
        <dsp:cNvPr id="0" name=""/>
        <dsp:cNvSpPr/>
      </dsp:nvSpPr>
      <dsp:spPr>
        <a:xfrm>
          <a:off x="0" y="3100617"/>
          <a:ext cx="105156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Offre une plus grande flexibilité en matière de modélisation des données et d'accès aux données</a:t>
          </a:r>
          <a:endParaRPr lang="en-US" sz="2100" kern="1200"/>
        </a:p>
      </dsp:txBody>
      <dsp:txXfrm>
        <a:off x="40724" y="3141341"/>
        <a:ext cx="10434152" cy="752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49213-96D7-473F-947B-762E1A4DE351}">
      <dsp:nvSpPr>
        <dsp:cNvPr id="0" name=""/>
        <dsp:cNvSpPr/>
      </dsp:nvSpPr>
      <dsp:spPr>
        <a:xfrm>
          <a:off x="0" y="729773"/>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 Une conception plus simple et plus légère que celle d'un Data Warehouse</a:t>
          </a:r>
          <a:endParaRPr lang="en-US" sz="2200" kern="1200"/>
        </a:p>
      </dsp:txBody>
      <dsp:txXfrm>
        <a:off x="25759" y="755532"/>
        <a:ext cx="10464082" cy="476152"/>
      </dsp:txXfrm>
    </dsp:sp>
    <dsp:sp modelId="{3E4E216C-3380-4187-AB98-075B086FF4E5}">
      <dsp:nvSpPr>
        <dsp:cNvPr id="0" name=""/>
        <dsp:cNvSpPr/>
      </dsp:nvSpPr>
      <dsp:spPr>
        <a:xfrm>
          <a:off x="0" y="132080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 Des temps de développement plus rapides et des coûts de mise en œuvre moins élevés</a:t>
          </a:r>
          <a:endParaRPr lang="en-US" sz="2200" kern="1200"/>
        </a:p>
      </dsp:txBody>
      <dsp:txXfrm>
        <a:off x="25759" y="1346563"/>
        <a:ext cx="10464082" cy="476152"/>
      </dsp:txXfrm>
    </dsp:sp>
    <dsp:sp modelId="{FB801600-9480-4E21-BDA2-38A1A4F749BD}">
      <dsp:nvSpPr>
        <dsp:cNvPr id="0" name=""/>
        <dsp:cNvSpPr/>
      </dsp:nvSpPr>
      <dsp:spPr>
        <a:xfrm>
          <a:off x="0" y="191183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 Une plus grande souplesse pour répondre aux besoins spécifiques des utilisateurs métier</a:t>
          </a:r>
          <a:endParaRPr lang="en-US" sz="2200" kern="1200"/>
        </a:p>
      </dsp:txBody>
      <dsp:txXfrm>
        <a:off x="25759" y="1937593"/>
        <a:ext cx="10464082" cy="476152"/>
      </dsp:txXfrm>
    </dsp:sp>
    <dsp:sp modelId="{80E194A0-E9F1-461E-84D0-05565784E1DF}">
      <dsp:nvSpPr>
        <dsp:cNvPr id="0" name=""/>
        <dsp:cNvSpPr/>
      </dsp:nvSpPr>
      <dsp:spPr>
        <a:xfrm>
          <a:off x="0" y="250286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 Une meilleure compréhension des données par les utilisateurs métier</a:t>
          </a:r>
          <a:endParaRPr lang="en-US" sz="2200" kern="1200"/>
        </a:p>
      </dsp:txBody>
      <dsp:txXfrm>
        <a:off x="25759" y="2528623"/>
        <a:ext cx="10464082" cy="476152"/>
      </dsp:txXfrm>
    </dsp:sp>
    <dsp:sp modelId="{174A38CE-E105-4A65-92D0-0934177C1F37}">
      <dsp:nvSpPr>
        <dsp:cNvPr id="0" name=""/>
        <dsp:cNvSpPr/>
      </dsp:nvSpPr>
      <dsp:spPr>
        <a:xfrm>
          <a:off x="0" y="309389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 Des temps de réponse plus rapides pour les requêtes d'analyse.</a:t>
          </a:r>
          <a:endParaRPr lang="en-US" sz="2200" kern="1200"/>
        </a:p>
      </dsp:txBody>
      <dsp:txXfrm>
        <a:off x="25759" y="3119653"/>
        <a:ext cx="10464082"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B9FB1-530F-47D1-8347-F0BF9E1563A2}">
      <dsp:nvSpPr>
        <dsp:cNvPr id="0" name=""/>
        <dsp:cNvSpPr/>
      </dsp:nvSpPr>
      <dsp:spPr>
        <a:xfrm>
          <a:off x="1283" y="673807"/>
          <a:ext cx="5006206" cy="30037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a:t>Data Mart dédié </a:t>
          </a:r>
          <a:endParaRPr lang="en-US" sz="6500" kern="1200"/>
        </a:p>
      </dsp:txBody>
      <dsp:txXfrm>
        <a:off x="1283" y="673807"/>
        <a:ext cx="5006206" cy="3003723"/>
      </dsp:txXfrm>
    </dsp:sp>
    <dsp:sp modelId="{35C079F0-AC91-4DFC-9A8B-065CEAD84D2A}">
      <dsp:nvSpPr>
        <dsp:cNvPr id="0" name=""/>
        <dsp:cNvSpPr/>
      </dsp:nvSpPr>
      <dsp:spPr>
        <a:xfrm>
          <a:off x="5508110" y="673807"/>
          <a:ext cx="5006206" cy="30037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a:t>Data Mart distribué.</a:t>
          </a:r>
          <a:endParaRPr lang="en-US" sz="6500" kern="1200"/>
        </a:p>
      </dsp:txBody>
      <dsp:txXfrm>
        <a:off x="5508110" y="673807"/>
        <a:ext cx="5006206" cy="30037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A90CF-922F-4DEF-904D-F50A0752B072}">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824B7-B694-4013-9D3F-58FF52F34C6B}">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Architecture d'entrepôt de données : De base</a:t>
          </a:r>
          <a:endParaRPr lang="en-US" sz="2200" kern="1200"/>
        </a:p>
      </dsp:txBody>
      <dsp:txXfrm>
        <a:off x="383617" y="1447754"/>
        <a:ext cx="2847502" cy="1768010"/>
      </dsp:txXfrm>
    </dsp:sp>
    <dsp:sp modelId="{AE343780-2226-47D2-8322-F860DCB4EA08}">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C09F6-6566-488E-BB27-B9F105F57D24}">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Architecture d'entrepôt de données : Avec zone de transit</a:t>
          </a:r>
          <a:endParaRPr lang="en-US" sz="2200" kern="1200"/>
        </a:p>
      </dsp:txBody>
      <dsp:txXfrm>
        <a:off x="3998355" y="1447754"/>
        <a:ext cx="2847502" cy="1768010"/>
      </dsp:txXfrm>
    </dsp:sp>
    <dsp:sp modelId="{6000617F-08D9-435F-A848-B9549D1C39F4}">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9424E-1134-4A88-A294-7861188567D3}">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Architecture d'entrepôt de données : Avec zone de mise à disposition et datamarts</a:t>
          </a:r>
          <a:endParaRPr lang="en-US" sz="2200" kern="1200"/>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6F095-4356-4BE1-B6A4-0535ACDC1BB6}" type="datetimeFigureOut">
              <a:rPr lang="en-US" smtClean="0"/>
              <a:t>4/20/2023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BAC7F-2100-491A-B940-B2D45BA3D236}" type="slidenum">
              <a:rPr lang="en-US" smtClean="0"/>
              <a:t>‹N°›</a:t>
            </a:fld>
            <a:endParaRPr lang="en-US"/>
          </a:p>
        </p:txBody>
      </p:sp>
    </p:spTree>
    <p:extLst>
      <p:ext uri="{BB962C8B-B14F-4D97-AF65-F5344CB8AC3E}">
        <p14:creationId xmlns:p14="http://schemas.microsoft.com/office/powerpoint/2010/main" val="2206937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 Data Warehouse est une base de données centralisée et intégrée qui est utilisée pour stocker de grandes quantités de données provenant de différentes sources. Il est conçu pour prendre en charge les processus de prise de décision en fournissant un accès rapide et facile aux données pour les analyses et les rapports.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 Data Warehouse contient généralement des données historiques et est organisé de manière à répondre aux besoins spécifiques d'une entreprise ou d'une organisation. Les données sont structurées en fonction des dimensions qui représentent des aspects de l'activité de l'entreprise tels que les produits, les clients, les ventes, les temps, etc. Les données sont également organisées en fait et en dimensions pour permettre l'analyse multidimensionnelle.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Les Data Warehouse sont souvent utilisés en conjonction avec des outils d'analyse de données tels que les outils de Business Intelligence (BI) pour fournir des rapports et des analyses aux utilisateurs finaux. Les utilisateurs peuvent effectuer des analyses de données sur les données stockées dans le Data Warehouse pour identifier les tendances, les modèles et les informations qui peuvent aider l'entreprise à prendre des décisions éclairées.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3</a:t>
            </a:fld>
            <a:endParaRPr lang="en-US"/>
          </a:p>
        </p:txBody>
      </p:sp>
    </p:spTree>
    <p:extLst>
      <p:ext uri="{BB962C8B-B14F-4D97-AF65-F5344CB8AC3E}">
        <p14:creationId xmlns:p14="http://schemas.microsoft.com/office/powerpoint/2010/main" val="151599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Calibri" panose="020F0502020204030204" pitchFamily="34" charset="0"/>
              </a:rPr>
              <a:t>Les données sont directement déposées dans le Data Warehouse après le processus de chargement. Et est disponible pour l’analyse par les utilisateurs finaux.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15</a:t>
            </a:fld>
            <a:endParaRPr lang="en-US"/>
          </a:p>
        </p:txBody>
      </p:sp>
    </p:spTree>
    <p:extLst>
      <p:ext uri="{BB962C8B-B14F-4D97-AF65-F5344CB8AC3E}">
        <p14:creationId xmlns:p14="http://schemas.microsoft.com/office/powerpoint/2010/main" val="54925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err="1">
                <a:effectLst/>
                <a:latin typeface="Calibri" panose="020F0502020204030204" pitchFamily="34" charset="0"/>
                <a:ea typeface="Calibri" panose="020F0502020204030204" pitchFamily="34" charset="0"/>
                <a:cs typeface="Calibri" panose="020F0502020204030204" pitchFamily="34" charset="0"/>
              </a:rPr>
              <a:t>ous</a:t>
            </a:r>
            <a:r>
              <a:rPr lang="fr-FR" sz="1800" dirty="0">
                <a:effectLst/>
                <a:latin typeface="Calibri" panose="020F0502020204030204" pitchFamily="34" charset="0"/>
                <a:ea typeface="Calibri" panose="020F0502020204030204" pitchFamily="34" charset="0"/>
                <a:cs typeface="Calibri" panose="020F0502020204030204" pitchFamily="34" charset="0"/>
              </a:rPr>
              <a:t> devons nettoyer et traiter vos informations opérationnelles avant de les placer dans l'entrepôt.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Nous pouvons le faire par programmation, mais les entrepôts de données utilisent une zone de transit (un endroit où les données sont traitées avant d'entrer dans l'entrepôt).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Une zone de transit simplifie le nettoyage et la consolidation des données pour les méthodes opérationnelles provenant de plusieurs systèmes sources, en particulier pour les entrepôts de données d'entreprise où toutes les données pertinentes d'une entreprise sont consolidées.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Calibri" panose="020F0502020204030204" pitchFamily="34" charset="0"/>
              </a:rPr>
              <a:t>La zone de transit de l'entrepôt de données est un emplacement temporaire où un enregistrement provenant des systèmes sources est copié.</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16</a:t>
            </a:fld>
            <a:endParaRPr lang="en-US"/>
          </a:p>
        </p:txBody>
      </p:sp>
    </p:spTree>
    <p:extLst>
      <p:ext uri="{BB962C8B-B14F-4D97-AF65-F5344CB8AC3E}">
        <p14:creationId xmlns:p14="http://schemas.microsoft.com/office/powerpoint/2010/main" val="303993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Il se peut que nous souhaitions personnaliser l'architecture de notre entrepôt pour plusieurs groupes au sein de notre organisation.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Pour ce faire, nous pouvons ajouter des datamarts.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La figure illustre un exemple où les achats, les ventes et les stocks sont séparés. Dans cet exemple, un analyste financier souhaite analyser les données historiques relatives aux achats et aux ventes ou exploiter les informations historiques pour faire des prévisions sur le comportement des clients.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17</a:t>
            </a:fld>
            <a:endParaRPr lang="en-US"/>
          </a:p>
        </p:txBody>
      </p:sp>
    </p:spTree>
    <p:extLst>
      <p:ext uri="{BB962C8B-B14F-4D97-AF65-F5344CB8AC3E}">
        <p14:creationId xmlns:p14="http://schemas.microsoft.com/office/powerpoint/2010/main" val="524681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Les propriétés d'architecture suivantes sont nécessaires pour un système d'entrepôt de données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err="1">
                <a:effectLst/>
                <a:latin typeface="Calibri" panose="020F0502020204030204" pitchFamily="34" charset="0"/>
                <a:ea typeface="Calibri" panose="020F0502020204030204" pitchFamily="34" charset="0"/>
                <a:cs typeface="Calibri" panose="020F0502020204030204" pitchFamily="34" charset="0"/>
              </a:rPr>
              <a:t>Separation</a:t>
            </a:r>
            <a:r>
              <a:rPr lang="fr-FR" sz="1800" b="1" dirty="0">
                <a:effectLst/>
                <a:latin typeface="Calibri" panose="020F0502020204030204" pitchFamily="34" charset="0"/>
                <a:ea typeface="Calibri" panose="020F0502020204030204" pitchFamily="34" charset="0"/>
                <a:cs typeface="Calibri" panose="020F0502020204030204" pitchFamily="34" charset="0"/>
              </a:rPr>
              <a:t> :</a:t>
            </a:r>
            <a:r>
              <a:rPr lang="fr-FR" sz="1800" dirty="0">
                <a:effectLst/>
                <a:latin typeface="Calibri" panose="020F0502020204030204" pitchFamily="34" charset="0"/>
                <a:ea typeface="Calibri" panose="020F0502020204030204" pitchFamily="34" charset="0"/>
                <a:cs typeface="Calibri" panose="020F0502020204030204" pitchFamily="34" charset="0"/>
              </a:rPr>
              <a:t> le traitement analytique et le traitement transactionnel doivent être séparés autant que 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err="1">
                <a:effectLst/>
                <a:latin typeface="Calibri" panose="020F0502020204030204" pitchFamily="34" charset="0"/>
                <a:ea typeface="Calibri" panose="020F0502020204030204" pitchFamily="34" charset="0"/>
                <a:cs typeface="Calibri" panose="020F0502020204030204" pitchFamily="34" charset="0"/>
              </a:rPr>
              <a:t>Scalability</a:t>
            </a:r>
            <a:r>
              <a:rPr lang="fr-FR" sz="1800" b="1" dirty="0">
                <a:effectLst/>
                <a:latin typeface="Calibri" panose="020F0502020204030204" pitchFamily="34" charset="0"/>
                <a:ea typeface="Calibri" panose="020F0502020204030204" pitchFamily="34" charset="0"/>
                <a:cs typeface="Calibri" panose="020F0502020204030204" pitchFamily="34" charset="0"/>
              </a:rPr>
              <a:t> :</a:t>
            </a:r>
            <a:r>
              <a:rPr lang="fr-FR" sz="1800" dirty="0">
                <a:effectLst/>
                <a:latin typeface="Calibri" panose="020F0502020204030204" pitchFamily="34" charset="0"/>
                <a:ea typeface="Calibri" panose="020F0502020204030204" pitchFamily="34" charset="0"/>
                <a:cs typeface="Calibri" panose="020F0502020204030204" pitchFamily="34" charset="0"/>
              </a:rPr>
              <a:t> les architectures matérielles et logicielles doivent être simples pour évoluer en fonction du volume de données à gérer et à traiter et du nombre d'exigences des utilisateurs à satisfaire, qui augmentent progressivement.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err="1">
                <a:effectLst/>
                <a:latin typeface="Calibri" panose="020F0502020204030204" pitchFamily="34" charset="0"/>
                <a:ea typeface="Calibri" panose="020F0502020204030204" pitchFamily="34" charset="0"/>
                <a:cs typeface="Calibri" panose="020F0502020204030204" pitchFamily="34" charset="0"/>
              </a:rPr>
              <a:t>Extensibility</a:t>
            </a:r>
            <a:r>
              <a:rPr lang="fr-FR" sz="1800" b="1" dirty="0">
                <a:effectLst/>
                <a:latin typeface="Calibri" panose="020F0502020204030204" pitchFamily="34" charset="0"/>
                <a:ea typeface="Calibri" panose="020F0502020204030204" pitchFamily="34" charset="0"/>
                <a:cs typeface="Calibri" panose="020F0502020204030204" pitchFamily="34" charset="0"/>
              </a:rPr>
              <a:t> :</a:t>
            </a:r>
            <a:r>
              <a:rPr lang="fr-FR" sz="1800" dirty="0">
                <a:effectLst/>
                <a:latin typeface="Calibri" panose="020F0502020204030204" pitchFamily="34" charset="0"/>
                <a:ea typeface="Calibri" panose="020F0502020204030204" pitchFamily="34" charset="0"/>
                <a:cs typeface="Calibri" panose="020F0502020204030204" pitchFamily="34" charset="0"/>
              </a:rPr>
              <a:t> L'architecture doit être en mesure d'effectuer de nouvelles opérations et technologies sans avoir à revoir la conception de l'ensemble du système.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a:effectLst/>
                <a:latin typeface="Calibri" panose="020F0502020204030204" pitchFamily="34" charset="0"/>
                <a:ea typeface="Calibri" panose="020F0502020204030204" pitchFamily="34" charset="0"/>
                <a:cs typeface="Calibri" panose="020F0502020204030204" pitchFamily="34" charset="0"/>
              </a:rPr>
              <a:t>Security :</a:t>
            </a:r>
            <a:r>
              <a:rPr lang="fr-FR" sz="1800" dirty="0">
                <a:effectLst/>
                <a:latin typeface="Calibri" panose="020F0502020204030204" pitchFamily="34" charset="0"/>
                <a:ea typeface="Calibri" panose="020F0502020204030204" pitchFamily="34" charset="0"/>
                <a:cs typeface="Calibri" panose="020F0502020204030204" pitchFamily="34" charset="0"/>
              </a:rPr>
              <a:t> Le contrôle des accès est nécessaire en raison des données stratégiques stockées dans les entrepôts de données.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err="1">
                <a:effectLst/>
                <a:latin typeface="Calibri" panose="020F0502020204030204" pitchFamily="34" charset="0"/>
                <a:ea typeface="Calibri" panose="020F0502020204030204" pitchFamily="34" charset="0"/>
                <a:cs typeface="Calibri" panose="020F0502020204030204" pitchFamily="34" charset="0"/>
              </a:rPr>
              <a:t>Administerability</a:t>
            </a:r>
            <a:r>
              <a:rPr lang="fr-FR" sz="1800" b="1" dirty="0">
                <a:effectLst/>
                <a:latin typeface="Calibri" panose="020F0502020204030204" pitchFamily="34" charset="0"/>
                <a:ea typeface="Calibri" panose="020F0502020204030204" pitchFamily="34" charset="0"/>
                <a:cs typeface="Calibri" panose="020F0502020204030204" pitchFamily="34" charset="0"/>
              </a:rPr>
              <a:t> :</a:t>
            </a:r>
            <a:r>
              <a:rPr lang="fr-FR" sz="1800" dirty="0">
                <a:effectLst/>
                <a:latin typeface="Calibri" panose="020F0502020204030204" pitchFamily="34" charset="0"/>
                <a:ea typeface="Calibri" panose="020F0502020204030204" pitchFamily="34" charset="0"/>
                <a:cs typeface="Calibri" panose="020F0502020204030204" pitchFamily="34" charset="0"/>
              </a:rPr>
              <a:t> La gestion des entrepôts de données ne doit pas être compliquée.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18</a:t>
            </a:fld>
            <a:endParaRPr lang="en-US"/>
          </a:p>
        </p:txBody>
      </p:sp>
    </p:spTree>
    <p:extLst>
      <p:ext uri="{BB962C8B-B14F-4D97-AF65-F5344CB8AC3E}">
        <p14:creationId xmlns:p14="http://schemas.microsoft.com/office/powerpoint/2010/main" val="395062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En résumé, un Data Warehouse est une base de données centralisée et intégrée conçue pour prendre en charge les processus de prise de décision en fournissant un accès rapide et facile aux données pour les analyses et les rapports. Les avantages des Data Warehouse comprennent la centralisation et l'intégration des données, l'organisation des données pour faciliter l'analyse et la prise de décision, ainsi que la possibilité d'utiliser des données historiques pour identifier les tendances et les modèles à long terme. La mise en place d'un Data Warehouse peut être complexe et coûteuse, mais elle peut offrir des avantages significatifs pour les organisations qui ont besoin d'accéder à des données pour la prise de décision.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En résumé, un Data Mart est un sous-ensemble d'un Data Warehouse qui est conçu pour répondre aux besoins spécifiques d'un département ou d'une fonction particulière de l'entreprise. Les avantages des Data Mart comprennent une conception plus simple, des temps de développement plus rapides, une plus grande souplesse pour répondre aux besoins spécifiques des utilisateurs métier, une meilleure compréhension des données par les utilisateurs métier et des temps de réponse plus rapides pour les requêtes d'analyse.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Il est important de noter que les Data Mart ne sont pas une solution miracle pour les besoins d'analyse de données. Ils peuvent être très utiles pour fournir des informations détaillées aux utilisateurs métier, mais ils ne peuvent pas remplacer complètement un Data Warehouse complet. En effet, comme les Data Mart sont généralement conçus pour répondre à des besoins spécifiques, ils peuvent avoir des problèmes de cohérence des données lorsqu'ils sont utilisés indépendamment des autres Data Mart ou du Data Warehouse principal. Ainsi, les Data Mart ne peuvent pas fournir une vue d'ensemble complète des données de l'entreprise, ce qui peut être nécessaire pour la prise de décisions stratégiques à plus long terme.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19</a:t>
            </a:fld>
            <a:endParaRPr lang="en-US"/>
          </a:p>
        </p:txBody>
      </p:sp>
    </p:spTree>
    <p:extLst>
      <p:ext uri="{BB962C8B-B14F-4D97-AF65-F5344CB8AC3E}">
        <p14:creationId xmlns:p14="http://schemas.microsoft.com/office/powerpoint/2010/main" val="85542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4</a:t>
            </a:fld>
            <a:endParaRPr lang="en-US"/>
          </a:p>
        </p:txBody>
      </p:sp>
    </p:spTree>
    <p:extLst>
      <p:ext uri="{BB962C8B-B14F-4D97-AF65-F5344CB8AC3E}">
        <p14:creationId xmlns:p14="http://schemas.microsoft.com/office/powerpoint/2010/main" val="186697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Pour construire un Data Warehouse, il y a plusieurs étapes clés à suivre. Tout d'abord, il est important de comprendre les besoins de l'entreprise et de définir les objectifs du Data Warehouse. Cela peut inclure l'identification des sources de données, la définition des dimensions et des faits, et la planification de l'architecture de stockage et de la stratégie d'extraction, transformation et chargement (ETL).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Une fois que les besoins sont identifiés, il est temps de concevoir le schéma de base de données du Data Warehouse. Cela implique de créer des tables pour les dimensions et les faits, ainsi que de définir les relations entre ces tables. Il est important de suivre les bonnes pratiques de conception de bases de données pour assurer la performance et la fiabilité du Data Warehouse.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Après la conception du schéma de base de données, l'étape suivante consiste à extraire les données des sources et à les transformer pour les intégrer dans le Data Warehouse. Cela peut inclure le nettoyage des données, la normalisation, l'enrichissement et la validation. Cette étape est souvent réalisée à l'aide d'outils d'ETL qui peuvent automatiser une grande partie du processus.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Une fois les données transformées, elles peuvent être chargées dans le Data Warehouse. Cela implique souvent l'utilisation d'outils de chargement de données pour transférer les données des sources vers le Data Warehouse. Il est important de surveiller et de gérer les performances du chargement de données pour s'assurer que les données sont chargées de manière efficace et fiable.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5</a:t>
            </a:fld>
            <a:endParaRPr lang="en-US"/>
          </a:p>
        </p:txBody>
      </p:sp>
    </p:spTree>
    <p:extLst>
      <p:ext uri="{BB962C8B-B14F-4D97-AF65-F5344CB8AC3E}">
        <p14:creationId xmlns:p14="http://schemas.microsoft.com/office/powerpoint/2010/main" val="312066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Un Data Mart est un sous-ensemble d'un Data Warehouse qui est conçu pour répondre aux besoins spécifiques d'un département ou d'une fonction particulière de l'entreprise. Contrairement à un Data Warehouse, qui contient des données pour toute l'entreprise, un Data Mart est centré sur un domaine métier spécifique, tel que les ventes, le marketing ou les ressources humaines.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Les Data Mart sont souvent utilisés en conjonction avec des Data Warehouse pour fournir des informations plus détaillées et plus spécifiques à des groupes de travail ou des départements spécifiques. Les Data Mart permettent également une plus grande flexibilité en matière de modélisation des données et d'accès aux données, ce qui peut faciliter l'utilisation des données par les utilisateurs métier.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6</a:t>
            </a:fld>
            <a:endParaRPr lang="en-US"/>
          </a:p>
        </p:txBody>
      </p:sp>
    </p:spTree>
    <p:extLst>
      <p:ext uri="{BB962C8B-B14F-4D97-AF65-F5344CB8AC3E}">
        <p14:creationId xmlns:p14="http://schemas.microsoft.com/office/powerpoint/2010/main" val="215464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Il existe deux types de Data Mart : le Data Mart dédié et le Data Mart distribué.</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 Data Mart dédié est un Data Mart qui est spécifiquement conçu pour un seul domaine métier, tel que les ventes ou les finances. Il est généralement conçu pour répondre à des besoins très spécifiques et peut être alimenté par des sources de données externes.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 Data Mart distribué est un Data Mart qui est conçu pour répondre à plusieurs domaines métier différents. Il peut être alimenté par plusieurs sources de données et est conçu pour être utilisé par plusieurs départements ou groupes de travail différents.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9</a:t>
            </a:fld>
            <a:endParaRPr lang="en-US"/>
          </a:p>
        </p:txBody>
      </p:sp>
    </p:spTree>
    <p:extLst>
      <p:ext uri="{BB962C8B-B14F-4D97-AF65-F5344CB8AC3E}">
        <p14:creationId xmlns:p14="http://schemas.microsoft.com/office/powerpoint/2010/main" val="284734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10</a:t>
            </a:fld>
            <a:endParaRPr lang="en-US"/>
          </a:p>
        </p:txBody>
      </p:sp>
    </p:spTree>
    <p:extLst>
      <p:ext uri="{BB962C8B-B14F-4D97-AF65-F5344CB8AC3E}">
        <p14:creationId xmlns:p14="http://schemas.microsoft.com/office/powerpoint/2010/main" val="373409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L'architecture à un seul niveau n'est pas utilisée périodiquement dans la pratique. Son but est de minimiser la quantité de données stockées pour atteindre cet objectif ; elle supprime les redondances de données.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La figure montre que la seule couche physiquement disponible est la couche source. Dans cette méthode, les entrepôts de données sont virtuels. Cela signifie que l'entrepôt de données est mis en œuvre sous la forme d'une vue multidimensionnelle des données opérationnelles créée par un logiciel intermédiaire spécifique, ou une couche de traitement intermédiaire.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La vulnérabilité de cette architecture réside dans le fait qu'elle ne répond pas à l'exigence de séparation entre le traitement analytique et le traitement transactionnel. Les requêtes d'analyse sont accordées aux données opérationnelles après que l'intergiciel les a interprétées. De cette manière, les requêtes affectent les charges de travail transactionnelles.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11</a:t>
            </a:fld>
            <a:endParaRPr lang="en-US"/>
          </a:p>
        </p:txBody>
      </p:sp>
    </p:spTree>
    <p:extLst>
      <p:ext uri="{BB962C8B-B14F-4D97-AF65-F5344CB8AC3E}">
        <p14:creationId xmlns:p14="http://schemas.microsoft.com/office/powerpoint/2010/main" val="392703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Calibri" panose="020F0502020204030204" pitchFamily="34" charset="0"/>
              </a:rPr>
              <a:t>L'exigence de séparation joue un rôle essentiel dans la définition de l'architecture à deux niveaux d'un système d'entrepôt de données, comme le montre la figure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Bien qu'elle soit généralement appelée architecture à deux couches pour souligner la séparation entre les sources physiquement disponibles et les entrepôts de données, elle se compose en fait de quatre étapes ultérieures de flux de données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a:effectLst/>
                <a:latin typeface="Calibri" panose="020F0502020204030204" pitchFamily="34" charset="0"/>
                <a:ea typeface="Calibri" panose="020F0502020204030204" pitchFamily="34" charset="0"/>
                <a:cs typeface="Calibri" panose="020F0502020204030204" pitchFamily="34" charset="0"/>
              </a:rPr>
              <a:t>Source layer :</a:t>
            </a:r>
            <a:r>
              <a:rPr lang="fr-FR" sz="1800" dirty="0">
                <a:effectLst/>
                <a:latin typeface="Calibri" panose="020F0502020204030204" pitchFamily="34" charset="0"/>
                <a:ea typeface="Calibri" panose="020F0502020204030204" pitchFamily="34" charset="0"/>
                <a:cs typeface="Calibri" panose="020F0502020204030204" pitchFamily="34" charset="0"/>
              </a:rPr>
              <a:t> Un système d'entrepôt de données utilise une source hétérogène de données. Ces données sont initialement stockées dans des bases de données relationnelles de l'entreprise ou dans des bases de données existantes, ou elles peuvent provenir d'un système d'information situé en dehors des murs de l'entreprise.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Data </a:t>
            </a:r>
            <a:r>
              <a:rPr lang="fr-FR" sz="1800" dirty="0" err="1">
                <a:effectLst/>
                <a:latin typeface="Calibri" panose="020F0502020204030204" pitchFamily="34" charset="0"/>
                <a:ea typeface="Calibri" panose="020F0502020204030204" pitchFamily="34" charset="0"/>
                <a:cs typeface="Calibri" panose="020F0502020204030204" pitchFamily="34" charset="0"/>
              </a:rPr>
              <a:t>Staging</a:t>
            </a:r>
            <a:r>
              <a:rPr lang="fr-FR" sz="1800" dirty="0">
                <a:effectLst/>
                <a:latin typeface="Calibri" panose="020F0502020204030204" pitchFamily="34" charset="0"/>
                <a:ea typeface="Calibri" panose="020F0502020204030204" pitchFamily="34" charset="0"/>
                <a:cs typeface="Calibri" panose="020F0502020204030204" pitchFamily="34" charset="0"/>
              </a:rPr>
              <a:t> : Les données stockées à la source doivent être extraites, nettoyées pour supprimer les incohérences et combler les lacunes, et intégrées pour fusionner des sources hétérogènes en un seul schéma standard. Les outils d'extraction, de transformation et de chargement (ETL) permettent de combiner des schémas hétérogènes, d'extraire, de transformer, de nettoyer, de valider, de filtrer et de charger des données sources dans un entrepôt de données.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a:effectLst/>
                <a:latin typeface="Calibri" panose="020F0502020204030204" pitchFamily="34" charset="0"/>
                <a:ea typeface="Calibri" panose="020F0502020204030204" pitchFamily="34" charset="0"/>
                <a:cs typeface="Calibri" panose="020F0502020204030204" pitchFamily="34" charset="0"/>
              </a:rPr>
              <a:t>Data Warehouse layer :</a:t>
            </a:r>
            <a:r>
              <a:rPr lang="fr-FR" sz="1800" dirty="0">
                <a:effectLst/>
                <a:latin typeface="Calibri" panose="020F0502020204030204" pitchFamily="34" charset="0"/>
                <a:ea typeface="Calibri" panose="020F0502020204030204" pitchFamily="34" charset="0"/>
                <a:cs typeface="Calibri" panose="020F0502020204030204" pitchFamily="34" charset="0"/>
              </a:rPr>
              <a:t> Les informations sont sauvegardées dans un entrepôt de données. Les entrepôts de données sont directement accessibles, mais ils peuvent également être utilisés comme source pour créer des </a:t>
            </a:r>
            <a:r>
              <a:rPr lang="fr-FR" sz="1800" dirty="0" err="1">
                <a:effectLst/>
                <a:latin typeface="Calibri" panose="020F0502020204030204" pitchFamily="34" charset="0"/>
                <a:ea typeface="Calibri" panose="020F0502020204030204" pitchFamily="34" charset="0"/>
                <a:cs typeface="Calibri" panose="020F0502020204030204" pitchFamily="34" charset="0"/>
              </a:rPr>
              <a:t>marts</a:t>
            </a:r>
            <a:r>
              <a:rPr lang="fr-FR" sz="1800" dirty="0">
                <a:effectLst/>
                <a:latin typeface="Calibri" panose="020F0502020204030204" pitchFamily="34" charset="0"/>
                <a:ea typeface="Calibri" panose="020F0502020204030204" pitchFamily="34" charset="0"/>
                <a:cs typeface="Calibri" panose="020F0502020204030204" pitchFamily="34" charset="0"/>
              </a:rPr>
              <a:t> de données, qui reproduisent partiellement le contenu des entrepôts de données et sont conçus pour des départements spécifiques de l'entreprise. Les référentiels de métadonnées stockent des informations sur les sources, les procédures d'accès, la mise en scène des données, les utilisateurs, le schéma de l'entrepôt de données,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b="1" dirty="0" err="1">
                <a:effectLst/>
                <a:latin typeface="Calibri" panose="020F0502020204030204" pitchFamily="34" charset="0"/>
                <a:ea typeface="Calibri" panose="020F0502020204030204" pitchFamily="34" charset="0"/>
                <a:cs typeface="Calibri" panose="020F0502020204030204" pitchFamily="34" charset="0"/>
              </a:rPr>
              <a:t>Analysis</a:t>
            </a:r>
            <a:r>
              <a:rPr lang="fr-FR" sz="1800" b="1" dirty="0">
                <a:effectLst/>
                <a:latin typeface="Calibri" panose="020F0502020204030204" pitchFamily="34" charset="0"/>
                <a:ea typeface="Calibri" panose="020F0502020204030204" pitchFamily="34" charset="0"/>
                <a:cs typeface="Calibri" panose="020F0502020204030204" pitchFamily="34" charset="0"/>
              </a:rPr>
              <a:t> :</a:t>
            </a:r>
            <a:r>
              <a:rPr lang="fr-FR" sz="1800" dirty="0">
                <a:effectLst/>
                <a:latin typeface="Calibri" panose="020F0502020204030204" pitchFamily="34" charset="0"/>
                <a:ea typeface="Calibri" panose="020F0502020204030204" pitchFamily="34" charset="0"/>
                <a:cs typeface="Calibri" panose="020F0502020204030204" pitchFamily="34" charset="0"/>
              </a:rPr>
              <a:t> Dans cette couche, les données intégrées sont accessibles de manière efficace et flexible afin de produire des rapports, d'analyser dynamiquement les informations et de simuler des scénarios commerciaux hypothétiques. Elle devrait comporter des navigateurs d'informations agrégées, des optimiseurs de requêtes complexes et des interfaces graphiques conviviales.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12</a:t>
            </a:fld>
            <a:endParaRPr lang="en-US"/>
          </a:p>
        </p:txBody>
      </p:sp>
    </p:spTree>
    <p:extLst>
      <p:ext uri="{BB962C8B-B14F-4D97-AF65-F5344CB8AC3E}">
        <p14:creationId xmlns:p14="http://schemas.microsoft.com/office/powerpoint/2010/main" val="12779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L'architecture à trois niveaux se compose de la couche source (contenant plusieurs systèmes sources), de la couche réconciliée et de la couche entrepôt de données (contenant à la fois des entrepôts de données et des marteaux de données). La couche réconciliée se situe entre les données sources et l'entrepôt de données.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Le principal avantage de la couche réconciliée est qu'elle crée un modèle de données de référence standard pour l'ensemble de l'entreprise. En même temps, elle sépare les problèmes d'extraction et d'intégration des données sources de ceux de la constitution d'un entrepôt de données. Dans certains cas, la couche réconciliée est également utilisée directement pour mieux accomplir certaines tâches opérationnelles, telles que la production de rapports quotidiens qui ne peuvent pas être préparés de manière satisfaisante à l'aide des applications de l'entreprise ou la génération de flux de données pour alimenter des processus externes qui bénéficient périodiquement d'un nettoyage et d'une intégration.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Cette architecture est particulièrement utile pour les systèmes étendus à l'échelle de l'entreprise. L'inconvénient de cette structure est l'espace de stockage de fichiers supplémentaire utilisé par la couche réconciliée redondante. Les outils d'analyse sont également un peu plus éloignés du temps réel.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682BAC7F-2100-491A-B940-B2D45BA3D236}" type="slidenum">
              <a:rPr lang="en-US" smtClean="0"/>
              <a:t>13</a:t>
            </a:fld>
            <a:endParaRPr lang="en-US"/>
          </a:p>
        </p:txBody>
      </p:sp>
    </p:spTree>
    <p:extLst>
      <p:ext uri="{BB962C8B-B14F-4D97-AF65-F5344CB8AC3E}">
        <p14:creationId xmlns:p14="http://schemas.microsoft.com/office/powerpoint/2010/main" val="49799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EA53D-8AC5-0468-DB65-8E98259B42E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4A0F62F-A8A1-25DB-2C8F-883A6FF92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49440F7-2732-5AD3-E130-D183FDF4F94B}"/>
              </a:ext>
            </a:extLst>
          </p:cNvPr>
          <p:cNvSpPr>
            <a:spLocks noGrp="1"/>
          </p:cNvSpPr>
          <p:nvPr>
            <p:ph type="dt" sz="half" idx="10"/>
          </p:nvPr>
        </p:nvSpPr>
        <p:spPr/>
        <p:txBody>
          <a:bodyPr/>
          <a:lstStyle/>
          <a:p>
            <a:fld id="{ABECAB09-6C9C-4DFE-9EFA-26CB3933BAE7}" type="datetime1">
              <a:rPr lang="en-US" smtClean="0"/>
              <a:t>4/20/2023</a:t>
            </a:fld>
            <a:endParaRPr lang="en-US"/>
          </a:p>
        </p:txBody>
      </p:sp>
      <p:sp>
        <p:nvSpPr>
          <p:cNvPr id="5" name="Espace réservé du pied de page 4">
            <a:extLst>
              <a:ext uri="{FF2B5EF4-FFF2-40B4-BE49-F238E27FC236}">
                <a16:creationId xmlns:a16="http://schemas.microsoft.com/office/drawing/2014/main" id="{FF69C39C-9501-6693-0060-CBD22CE924D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0AE289C-2937-9B23-BCF0-D0583D75F2FB}"/>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98244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6B1B3-8428-1AAC-DA9C-3B53A33E18A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33A3120-9807-E883-4543-2DF03F90B00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5510E3E-17DD-D04F-69EE-8CBC6D8540AA}"/>
              </a:ext>
            </a:extLst>
          </p:cNvPr>
          <p:cNvSpPr>
            <a:spLocks noGrp="1"/>
          </p:cNvSpPr>
          <p:nvPr>
            <p:ph type="dt" sz="half" idx="10"/>
          </p:nvPr>
        </p:nvSpPr>
        <p:spPr/>
        <p:txBody>
          <a:bodyPr/>
          <a:lstStyle/>
          <a:p>
            <a:fld id="{A668F67B-C67B-4A95-9801-DAD5D76EAB2B}" type="datetime1">
              <a:rPr lang="en-US" smtClean="0"/>
              <a:t>4/20/2023</a:t>
            </a:fld>
            <a:endParaRPr lang="en-US"/>
          </a:p>
        </p:txBody>
      </p:sp>
      <p:sp>
        <p:nvSpPr>
          <p:cNvPr id="5" name="Espace réservé du pied de page 4">
            <a:extLst>
              <a:ext uri="{FF2B5EF4-FFF2-40B4-BE49-F238E27FC236}">
                <a16:creationId xmlns:a16="http://schemas.microsoft.com/office/drawing/2014/main" id="{498BB494-C0F8-6B72-5142-DC482269860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850E797-6050-76B3-8B36-CFBE948F0ED0}"/>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50189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197889A-C551-14C2-F39B-A2399E90A0F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52C6C12-CD04-8B22-88D2-2D323E100F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11949C9-AD30-B564-A0AC-EA42923A6A79}"/>
              </a:ext>
            </a:extLst>
          </p:cNvPr>
          <p:cNvSpPr>
            <a:spLocks noGrp="1"/>
          </p:cNvSpPr>
          <p:nvPr>
            <p:ph type="dt" sz="half" idx="10"/>
          </p:nvPr>
        </p:nvSpPr>
        <p:spPr/>
        <p:txBody>
          <a:bodyPr/>
          <a:lstStyle/>
          <a:p>
            <a:fld id="{2430B511-2515-4E29-992D-35393DB8F1EF}" type="datetime1">
              <a:rPr lang="en-US" smtClean="0"/>
              <a:t>4/20/2023</a:t>
            </a:fld>
            <a:endParaRPr lang="en-US"/>
          </a:p>
        </p:txBody>
      </p:sp>
      <p:sp>
        <p:nvSpPr>
          <p:cNvPr id="5" name="Espace réservé du pied de page 4">
            <a:extLst>
              <a:ext uri="{FF2B5EF4-FFF2-40B4-BE49-F238E27FC236}">
                <a16:creationId xmlns:a16="http://schemas.microsoft.com/office/drawing/2014/main" id="{CF270AFD-5454-EF2E-7A16-21664384CA8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656B5B8-5003-1396-597B-448985DC3B31}"/>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324661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5460B-2F0A-09EF-6E0E-39C4A52A83D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54E10B9-BDD8-ECA5-24F4-E0524DD15A4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20C5B16-4DA2-AAC1-40F7-5A856439FFFD}"/>
              </a:ext>
            </a:extLst>
          </p:cNvPr>
          <p:cNvSpPr>
            <a:spLocks noGrp="1"/>
          </p:cNvSpPr>
          <p:nvPr>
            <p:ph type="dt" sz="half" idx="10"/>
          </p:nvPr>
        </p:nvSpPr>
        <p:spPr/>
        <p:txBody>
          <a:bodyPr/>
          <a:lstStyle/>
          <a:p>
            <a:fld id="{D4320FA3-3997-4304-ACFF-A359E93A8156}" type="datetime1">
              <a:rPr lang="en-US" smtClean="0"/>
              <a:t>4/20/2023</a:t>
            </a:fld>
            <a:endParaRPr lang="en-US"/>
          </a:p>
        </p:txBody>
      </p:sp>
      <p:sp>
        <p:nvSpPr>
          <p:cNvPr id="5" name="Espace réservé du pied de page 4">
            <a:extLst>
              <a:ext uri="{FF2B5EF4-FFF2-40B4-BE49-F238E27FC236}">
                <a16:creationId xmlns:a16="http://schemas.microsoft.com/office/drawing/2014/main" id="{1D5D8C1C-96E4-E34A-0CDB-A87E2ED0E4F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E7C6B8A-F597-91C9-9F6B-446B215A8C6C}"/>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196962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F9307-83D7-34DD-9CE9-C3B7116965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5C4DD7DD-9196-873B-A334-9DC80A369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0E39B60-2B82-A2C4-F16A-AB309B833C88}"/>
              </a:ext>
            </a:extLst>
          </p:cNvPr>
          <p:cNvSpPr>
            <a:spLocks noGrp="1"/>
          </p:cNvSpPr>
          <p:nvPr>
            <p:ph type="dt" sz="half" idx="10"/>
          </p:nvPr>
        </p:nvSpPr>
        <p:spPr/>
        <p:txBody>
          <a:bodyPr/>
          <a:lstStyle/>
          <a:p>
            <a:fld id="{AE8DA3FD-E442-49E9-B711-CFE5C1365CAF}" type="datetime1">
              <a:rPr lang="en-US" smtClean="0"/>
              <a:t>4/20/2023</a:t>
            </a:fld>
            <a:endParaRPr lang="en-US"/>
          </a:p>
        </p:txBody>
      </p:sp>
      <p:sp>
        <p:nvSpPr>
          <p:cNvPr id="5" name="Espace réservé du pied de page 4">
            <a:extLst>
              <a:ext uri="{FF2B5EF4-FFF2-40B4-BE49-F238E27FC236}">
                <a16:creationId xmlns:a16="http://schemas.microsoft.com/office/drawing/2014/main" id="{FDF8B27F-AD5F-EE94-7DC3-7D3267885C4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A5869B9-7B83-5A90-9006-949C9DC44628}"/>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412910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0DA22-9065-DC3D-A9B4-47A9622E599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E97672F1-03FC-0694-B396-4D6F15FAEF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0AFF9F3-9596-58EA-E606-54FFF241374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CCB11C0F-12F7-B724-48CD-F2EC6FD371DB}"/>
              </a:ext>
            </a:extLst>
          </p:cNvPr>
          <p:cNvSpPr>
            <a:spLocks noGrp="1"/>
          </p:cNvSpPr>
          <p:nvPr>
            <p:ph type="dt" sz="half" idx="10"/>
          </p:nvPr>
        </p:nvSpPr>
        <p:spPr/>
        <p:txBody>
          <a:bodyPr/>
          <a:lstStyle/>
          <a:p>
            <a:fld id="{9ADD8C56-59FC-4849-949B-98FD62939323}" type="datetime1">
              <a:rPr lang="en-US" smtClean="0"/>
              <a:t>4/20/2023</a:t>
            </a:fld>
            <a:endParaRPr lang="en-US"/>
          </a:p>
        </p:txBody>
      </p:sp>
      <p:sp>
        <p:nvSpPr>
          <p:cNvPr id="6" name="Espace réservé du pied de page 5">
            <a:extLst>
              <a:ext uri="{FF2B5EF4-FFF2-40B4-BE49-F238E27FC236}">
                <a16:creationId xmlns:a16="http://schemas.microsoft.com/office/drawing/2014/main" id="{BFF1DD24-B187-6B76-B5B3-FEE06238F3B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E81766E-B21D-0569-2723-EF3C951F7DE9}"/>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39990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7C3BB-33ED-43E0-EE9A-319D613702A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539278-F8A6-E0E5-7434-4EA6A736C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87C776-96D0-6152-5B19-89FB161CB71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66B82C9-CBFE-8FE7-FECE-D8FFA7570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149ACEA-C247-E8CE-569C-8AE959C1B51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0823AB66-E987-426B-4B9C-65DD64514CDB}"/>
              </a:ext>
            </a:extLst>
          </p:cNvPr>
          <p:cNvSpPr>
            <a:spLocks noGrp="1"/>
          </p:cNvSpPr>
          <p:nvPr>
            <p:ph type="dt" sz="half" idx="10"/>
          </p:nvPr>
        </p:nvSpPr>
        <p:spPr/>
        <p:txBody>
          <a:bodyPr/>
          <a:lstStyle/>
          <a:p>
            <a:fld id="{B324ED19-7F5C-493E-B1AD-6F13DC70F725}" type="datetime1">
              <a:rPr lang="en-US" smtClean="0"/>
              <a:t>4/20/2023</a:t>
            </a:fld>
            <a:endParaRPr lang="en-US"/>
          </a:p>
        </p:txBody>
      </p:sp>
      <p:sp>
        <p:nvSpPr>
          <p:cNvPr id="8" name="Espace réservé du pied de page 7">
            <a:extLst>
              <a:ext uri="{FF2B5EF4-FFF2-40B4-BE49-F238E27FC236}">
                <a16:creationId xmlns:a16="http://schemas.microsoft.com/office/drawing/2014/main" id="{F291AEE2-3B70-5E5A-6304-2BC7A5877538}"/>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5D4F46F-7F36-4412-A25B-512DFB19E8F1}"/>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385328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C722B-1BD3-5125-264E-FE719FE9F7F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15C41B8-2F82-5BA5-3854-AAC7A3DB0389}"/>
              </a:ext>
            </a:extLst>
          </p:cNvPr>
          <p:cNvSpPr>
            <a:spLocks noGrp="1"/>
          </p:cNvSpPr>
          <p:nvPr>
            <p:ph type="dt" sz="half" idx="10"/>
          </p:nvPr>
        </p:nvSpPr>
        <p:spPr/>
        <p:txBody>
          <a:bodyPr/>
          <a:lstStyle/>
          <a:p>
            <a:fld id="{3226154F-E3E2-42E4-A773-6187E5C5365F}" type="datetime1">
              <a:rPr lang="en-US" smtClean="0"/>
              <a:t>4/20/2023</a:t>
            </a:fld>
            <a:endParaRPr lang="en-US"/>
          </a:p>
        </p:txBody>
      </p:sp>
      <p:sp>
        <p:nvSpPr>
          <p:cNvPr id="4" name="Espace réservé du pied de page 3">
            <a:extLst>
              <a:ext uri="{FF2B5EF4-FFF2-40B4-BE49-F238E27FC236}">
                <a16:creationId xmlns:a16="http://schemas.microsoft.com/office/drawing/2014/main" id="{B42BA943-2260-EE6A-E150-BAD38152917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B40F5C03-B632-9D2F-961B-BD251616B7F3}"/>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227602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19BD344-69EE-12F4-004B-8D30598F7AC6}"/>
              </a:ext>
            </a:extLst>
          </p:cNvPr>
          <p:cNvSpPr>
            <a:spLocks noGrp="1"/>
          </p:cNvSpPr>
          <p:nvPr>
            <p:ph type="dt" sz="half" idx="10"/>
          </p:nvPr>
        </p:nvSpPr>
        <p:spPr/>
        <p:txBody>
          <a:bodyPr/>
          <a:lstStyle/>
          <a:p>
            <a:fld id="{2390D869-5F56-4691-9742-489B880BB58C}" type="datetime1">
              <a:rPr lang="en-US" smtClean="0"/>
              <a:t>4/20/2023</a:t>
            </a:fld>
            <a:endParaRPr lang="en-US"/>
          </a:p>
        </p:txBody>
      </p:sp>
      <p:sp>
        <p:nvSpPr>
          <p:cNvPr id="3" name="Espace réservé du pied de page 2">
            <a:extLst>
              <a:ext uri="{FF2B5EF4-FFF2-40B4-BE49-F238E27FC236}">
                <a16:creationId xmlns:a16="http://schemas.microsoft.com/office/drawing/2014/main" id="{CFA80009-971D-30BC-2216-842BC858ABF8}"/>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DDED8376-CEC4-8AFD-8616-F80F91F63526}"/>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145869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F64E8-E9A4-AEF1-A2A2-7D980AE3FAD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A55C05-416C-C0DB-971D-3ED35F73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080567AD-1CB4-66FA-E7C6-BEA59B7A2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B353EE-5BDE-2D95-8B1B-E3F81E1737C5}"/>
              </a:ext>
            </a:extLst>
          </p:cNvPr>
          <p:cNvSpPr>
            <a:spLocks noGrp="1"/>
          </p:cNvSpPr>
          <p:nvPr>
            <p:ph type="dt" sz="half" idx="10"/>
          </p:nvPr>
        </p:nvSpPr>
        <p:spPr/>
        <p:txBody>
          <a:bodyPr/>
          <a:lstStyle/>
          <a:p>
            <a:fld id="{26120997-B10A-4792-8AA7-98E8847860D2}" type="datetime1">
              <a:rPr lang="en-US" smtClean="0"/>
              <a:t>4/20/2023</a:t>
            </a:fld>
            <a:endParaRPr lang="en-US"/>
          </a:p>
        </p:txBody>
      </p:sp>
      <p:sp>
        <p:nvSpPr>
          <p:cNvPr id="6" name="Espace réservé du pied de page 5">
            <a:extLst>
              <a:ext uri="{FF2B5EF4-FFF2-40B4-BE49-F238E27FC236}">
                <a16:creationId xmlns:a16="http://schemas.microsoft.com/office/drawing/2014/main" id="{7C8E2239-A78F-F616-4D23-59BCE260AE4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05C199D-72C2-F065-BAAE-B66B43601F5A}"/>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2051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A7525-52D1-E63A-8B5A-11B07A49D7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30BFAC9-9BF6-5ADF-3E03-7FE9F1AA9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E9F72147-145A-3BBA-3339-FE49E8C6E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374067-F96B-1DF1-82CE-8B7FCD9D112F}"/>
              </a:ext>
            </a:extLst>
          </p:cNvPr>
          <p:cNvSpPr>
            <a:spLocks noGrp="1"/>
          </p:cNvSpPr>
          <p:nvPr>
            <p:ph type="dt" sz="half" idx="10"/>
          </p:nvPr>
        </p:nvSpPr>
        <p:spPr/>
        <p:txBody>
          <a:bodyPr/>
          <a:lstStyle/>
          <a:p>
            <a:fld id="{3A41D81C-24BE-4C40-89A7-802F93593049}" type="datetime1">
              <a:rPr lang="en-US" smtClean="0"/>
              <a:t>4/20/2023</a:t>
            </a:fld>
            <a:endParaRPr lang="en-US"/>
          </a:p>
        </p:txBody>
      </p:sp>
      <p:sp>
        <p:nvSpPr>
          <p:cNvPr id="6" name="Espace réservé du pied de page 5">
            <a:extLst>
              <a:ext uri="{FF2B5EF4-FFF2-40B4-BE49-F238E27FC236}">
                <a16:creationId xmlns:a16="http://schemas.microsoft.com/office/drawing/2014/main" id="{ECC4FFAA-0D71-565C-1559-35C3647B3532}"/>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0EC3591-FE2D-DC29-D380-C6AE96EBB2B3}"/>
              </a:ext>
            </a:extLst>
          </p:cNvPr>
          <p:cNvSpPr>
            <a:spLocks noGrp="1"/>
          </p:cNvSpPr>
          <p:nvPr>
            <p:ph type="sldNum" sz="quarter" idx="12"/>
          </p:nvPr>
        </p:nvSpPr>
        <p:spPr/>
        <p:txBody>
          <a:bodyPr/>
          <a:lstStyle/>
          <a:p>
            <a:fld id="{DC5E0E4D-42A2-477F-897B-7F0096EAAD8C}" type="slidenum">
              <a:rPr lang="en-US" smtClean="0"/>
              <a:t>‹N°›</a:t>
            </a:fld>
            <a:endParaRPr lang="en-US"/>
          </a:p>
        </p:txBody>
      </p:sp>
    </p:spTree>
    <p:extLst>
      <p:ext uri="{BB962C8B-B14F-4D97-AF65-F5344CB8AC3E}">
        <p14:creationId xmlns:p14="http://schemas.microsoft.com/office/powerpoint/2010/main" val="269310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3E93E45-6939-FA6D-4E60-C161001D8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FCAC37B-BE8F-499F-FAD8-6B0C3E53E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A93E2C2-DDEC-9C20-8A20-DF196604B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40C5C-CBB7-4A2F-8DF1-54D8600E5517}" type="datetime1">
              <a:rPr lang="en-US" smtClean="0"/>
              <a:t>4/20/2023</a:t>
            </a:fld>
            <a:endParaRPr lang="en-US"/>
          </a:p>
        </p:txBody>
      </p:sp>
      <p:sp>
        <p:nvSpPr>
          <p:cNvPr id="5" name="Espace réservé du pied de page 4">
            <a:extLst>
              <a:ext uri="{FF2B5EF4-FFF2-40B4-BE49-F238E27FC236}">
                <a16:creationId xmlns:a16="http://schemas.microsoft.com/office/drawing/2014/main" id="{12EB39C9-84E8-57D1-114C-A87929357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680E0C4A-9ED5-5FC6-9344-2F6A22A35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E0E4D-42A2-477F-897B-7F0096EAAD8C}" type="slidenum">
              <a:rPr lang="en-US" smtClean="0"/>
              <a:t>‹N°›</a:t>
            </a:fld>
            <a:endParaRPr lang="en-US"/>
          </a:p>
        </p:txBody>
      </p:sp>
    </p:spTree>
    <p:extLst>
      <p:ext uri="{BB962C8B-B14F-4D97-AF65-F5344CB8AC3E}">
        <p14:creationId xmlns:p14="http://schemas.microsoft.com/office/powerpoint/2010/main" val="227840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Rectangle 106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Data Warehouse Architecture: A Guide | Board Infinity">
            <a:extLst>
              <a:ext uri="{FF2B5EF4-FFF2-40B4-BE49-F238E27FC236}">
                <a16:creationId xmlns:a16="http://schemas.microsoft.com/office/drawing/2014/main" id="{096C8AD3-4218-B9C5-849A-43C28217F5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850F494B-2E35-A7D6-8E78-C51A9039AB0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13636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84D4EF-B18B-CA03-05CA-32C63D7ACD5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Types d’architectures Data Warehouse</a:t>
            </a:r>
          </a:p>
        </p:txBody>
      </p:sp>
      <p:pic>
        <p:nvPicPr>
          <p:cNvPr id="4" name="Espace réservé du contenu 3" descr="Data Warehouse Architecture">
            <a:extLst>
              <a:ext uri="{FF2B5EF4-FFF2-40B4-BE49-F238E27FC236}">
                <a16:creationId xmlns:a16="http://schemas.microsoft.com/office/drawing/2014/main" id="{6FFB670C-A9A7-7337-7D0C-2985E6E528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16152" y="1675227"/>
            <a:ext cx="8359695" cy="4394199"/>
          </a:xfrm>
          <a:prstGeom prst="rect">
            <a:avLst/>
          </a:prstGeom>
          <a:noFill/>
        </p:spPr>
      </p:pic>
      <p:sp>
        <p:nvSpPr>
          <p:cNvPr id="5" name="Espace réservé du numéro de diapositive 4">
            <a:extLst>
              <a:ext uri="{FF2B5EF4-FFF2-40B4-BE49-F238E27FC236}">
                <a16:creationId xmlns:a16="http://schemas.microsoft.com/office/drawing/2014/main" id="{DF0D0AAB-8435-55F0-16AB-43F3D40482C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10</a:t>
            </a:fld>
            <a:endParaRPr lang="en-US"/>
          </a:p>
        </p:txBody>
      </p:sp>
    </p:spTree>
    <p:extLst>
      <p:ext uri="{BB962C8B-B14F-4D97-AF65-F5344CB8AC3E}">
        <p14:creationId xmlns:p14="http://schemas.microsoft.com/office/powerpoint/2010/main" val="340607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60CB4A-D76C-5DCA-8C62-C3362E90259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latin typeface="+mj-lt"/>
                <a:ea typeface="+mj-ea"/>
                <a:cs typeface="+mj-cs"/>
              </a:rPr>
              <a:t>Single-Tier Architecture</a:t>
            </a:r>
            <a:endParaRPr lang="en-US" sz="3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5D8FC6A2-A1D6-DC91-6686-59BC2628F0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458502" y="1675227"/>
            <a:ext cx="5274996" cy="4394199"/>
          </a:xfrm>
          <a:prstGeom prst="rect">
            <a:avLst/>
          </a:prstGeom>
          <a:noFill/>
        </p:spPr>
      </p:pic>
      <p:sp>
        <p:nvSpPr>
          <p:cNvPr id="5" name="Espace réservé du numéro de diapositive 4">
            <a:extLst>
              <a:ext uri="{FF2B5EF4-FFF2-40B4-BE49-F238E27FC236}">
                <a16:creationId xmlns:a16="http://schemas.microsoft.com/office/drawing/2014/main" id="{5680E231-73DF-626B-24C3-EB6AD89BBF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11</a:t>
            </a:fld>
            <a:endParaRPr lang="en-US"/>
          </a:p>
        </p:txBody>
      </p:sp>
    </p:spTree>
    <p:extLst>
      <p:ext uri="{BB962C8B-B14F-4D97-AF65-F5344CB8AC3E}">
        <p14:creationId xmlns:p14="http://schemas.microsoft.com/office/powerpoint/2010/main" val="167205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2473772-7761-D037-824B-C4A333946F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latin typeface="+mj-lt"/>
                <a:ea typeface="+mj-ea"/>
                <a:cs typeface="+mj-cs"/>
              </a:rPr>
              <a:t>Two-Tier Architecture</a:t>
            </a:r>
            <a:endParaRPr lang="en-US" sz="3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3A243D70-A04E-7BF9-ACE4-139F28D12C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975754" y="1675227"/>
            <a:ext cx="4240492" cy="4394199"/>
          </a:xfrm>
          <a:prstGeom prst="rect">
            <a:avLst/>
          </a:prstGeom>
          <a:noFill/>
        </p:spPr>
      </p:pic>
      <p:sp>
        <p:nvSpPr>
          <p:cNvPr id="5" name="Espace réservé du numéro de diapositive 4">
            <a:extLst>
              <a:ext uri="{FF2B5EF4-FFF2-40B4-BE49-F238E27FC236}">
                <a16:creationId xmlns:a16="http://schemas.microsoft.com/office/drawing/2014/main" id="{6B02977A-641A-3942-F1EF-57E505565B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12</a:t>
            </a:fld>
            <a:endParaRPr lang="en-US"/>
          </a:p>
        </p:txBody>
      </p:sp>
    </p:spTree>
    <p:extLst>
      <p:ext uri="{BB962C8B-B14F-4D97-AF65-F5344CB8AC3E}">
        <p14:creationId xmlns:p14="http://schemas.microsoft.com/office/powerpoint/2010/main" val="157031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9AB47C-9639-7728-53A9-31C125E1BAA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effectLst/>
                <a:latin typeface="+mj-lt"/>
                <a:ea typeface="+mj-ea"/>
                <a:cs typeface="+mj-cs"/>
              </a:rPr>
              <a:t>Three-Tier Architecture</a:t>
            </a:r>
            <a:br>
              <a:rPr lang="en-US" sz="2200" kern="1200">
                <a:solidFill>
                  <a:schemeClr val="bg1"/>
                </a:solidFill>
                <a:effectLst/>
                <a:latin typeface="+mj-lt"/>
                <a:ea typeface="+mj-ea"/>
                <a:cs typeface="+mj-cs"/>
              </a:rPr>
            </a:br>
            <a:endParaRPr lang="en-US" sz="2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EFCCD6A6-6F37-01BE-5F19-9E85914766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991622" y="1675227"/>
            <a:ext cx="4208755" cy="4394199"/>
          </a:xfrm>
          <a:prstGeom prst="rect">
            <a:avLst/>
          </a:prstGeom>
          <a:noFill/>
        </p:spPr>
      </p:pic>
      <p:sp>
        <p:nvSpPr>
          <p:cNvPr id="5" name="Espace réservé du numéro de diapositive 4">
            <a:extLst>
              <a:ext uri="{FF2B5EF4-FFF2-40B4-BE49-F238E27FC236}">
                <a16:creationId xmlns:a16="http://schemas.microsoft.com/office/drawing/2014/main" id="{E2B74615-86D3-023B-C630-BF1B7442940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13</a:t>
            </a:fld>
            <a:endParaRPr lang="en-US"/>
          </a:p>
        </p:txBody>
      </p:sp>
    </p:spTree>
    <p:extLst>
      <p:ext uri="{BB962C8B-B14F-4D97-AF65-F5344CB8AC3E}">
        <p14:creationId xmlns:p14="http://schemas.microsoft.com/office/powerpoint/2010/main" val="206387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EE5B6-1397-2327-C385-9270B5394571}"/>
              </a:ext>
            </a:extLst>
          </p:cNvPr>
          <p:cNvSpPr>
            <a:spLocks noGrp="1"/>
          </p:cNvSpPr>
          <p:nvPr>
            <p:ph type="title"/>
          </p:nvPr>
        </p:nvSpPr>
        <p:spPr/>
        <p:txBody>
          <a:bodyPr>
            <a:normAutofit/>
          </a:bodyPr>
          <a:lstStyle/>
          <a:p>
            <a:r>
              <a:rPr lang="fr-FR" sz="4400" dirty="0">
                <a:effectLst/>
                <a:latin typeface="Calibri" panose="020F0502020204030204" pitchFamily="34" charset="0"/>
                <a:ea typeface="Calibri" panose="020F0502020204030204" pitchFamily="34" charset="0"/>
                <a:cs typeface="Calibri" panose="020F0502020204030204" pitchFamily="34" charset="0"/>
              </a:rPr>
              <a:t>Les trois architectures les plus courantes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8" name="Espace réservé du contenu 2">
            <a:extLst>
              <a:ext uri="{FF2B5EF4-FFF2-40B4-BE49-F238E27FC236}">
                <a16:creationId xmlns:a16="http://schemas.microsoft.com/office/drawing/2014/main" id="{DF093493-FDEA-3DB2-5669-7FC1259B34A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A12767F6-BF22-1663-EB26-6ABBE8EDC46D}"/>
              </a:ext>
            </a:extLst>
          </p:cNvPr>
          <p:cNvSpPr>
            <a:spLocks noGrp="1"/>
          </p:cNvSpPr>
          <p:nvPr>
            <p:ph type="sldNum" sz="quarter" idx="12"/>
          </p:nvPr>
        </p:nvSpPr>
        <p:spPr/>
        <p:txBody>
          <a:bodyPr/>
          <a:lstStyle/>
          <a:p>
            <a:fld id="{DC5E0E4D-42A2-477F-897B-7F0096EAAD8C}" type="slidenum">
              <a:rPr lang="en-US" smtClean="0"/>
              <a:t>14</a:t>
            </a:fld>
            <a:endParaRPr lang="en-US"/>
          </a:p>
        </p:txBody>
      </p:sp>
    </p:spTree>
    <p:extLst>
      <p:ext uri="{BB962C8B-B14F-4D97-AF65-F5344CB8AC3E}">
        <p14:creationId xmlns:p14="http://schemas.microsoft.com/office/powerpoint/2010/main" val="11926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65B0459-0FD7-0451-A27C-5A2AD3FBD74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effectLst/>
                <a:latin typeface="+mj-lt"/>
                <a:ea typeface="+mj-ea"/>
                <a:cs typeface="+mj-cs"/>
              </a:rPr>
              <a:t>Architecture d'entrepôt de données : De base</a:t>
            </a:r>
            <a:br>
              <a:rPr lang="en-US" sz="2200" kern="1200">
                <a:solidFill>
                  <a:schemeClr val="bg1"/>
                </a:solidFill>
                <a:effectLst/>
                <a:latin typeface="+mj-lt"/>
                <a:ea typeface="+mj-ea"/>
                <a:cs typeface="+mj-cs"/>
              </a:rPr>
            </a:br>
            <a:endParaRPr lang="en-US" sz="2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DCA3A7A2-D031-4065-C150-B8B5CC58A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358344" y="1675227"/>
            <a:ext cx="5475311" cy="4394199"/>
          </a:xfrm>
          <a:prstGeom prst="rect">
            <a:avLst/>
          </a:prstGeom>
          <a:noFill/>
        </p:spPr>
      </p:pic>
      <p:sp>
        <p:nvSpPr>
          <p:cNvPr id="5" name="Espace réservé du numéro de diapositive 4">
            <a:extLst>
              <a:ext uri="{FF2B5EF4-FFF2-40B4-BE49-F238E27FC236}">
                <a16:creationId xmlns:a16="http://schemas.microsoft.com/office/drawing/2014/main" id="{3AE862E2-E7A8-D770-3B21-1640EE18A7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15</a:t>
            </a:fld>
            <a:endParaRPr lang="en-US"/>
          </a:p>
        </p:txBody>
      </p:sp>
    </p:spTree>
    <p:extLst>
      <p:ext uri="{BB962C8B-B14F-4D97-AF65-F5344CB8AC3E}">
        <p14:creationId xmlns:p14="http://schemas.microsoft.com/office/powerpoint/2010/main" val="293886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C519F6-B840-C121-3DF9-CF3B75ADC8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latin typeface="+mj-lt"/>
                <a:ea typeface="+mj-ea"/>
                <a:cs typeface="+mj-cs"/>
              </a:rPr>
              <a:t>Architecture de l'entrepôt de données : Avec zone de transit</a:t>
            </a:r>
            <a:endParaRPr lang="en-US" sz="3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8E0F24F4-8C90-8661-E317-45FEB6605D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60441" y="1675227"/>
            <a:ext cx="6271118" cy="4394199"/>
          </a:xfrm>
          <a:prstGeom prst="rect">
            <a:avLst/>
          </a:prstGeom>
          <a:noFill/>
        </p:spPr>
      </p:pic>
      <p:sp>
        <p:nvSpPr>
          <p:cNvPr id="5" name="Espace réservé du numéro de diapositive 4">
            <a:extLst>
              <a:ext uri="{FF2B5EF4-FFF2-40B4-BE49-F238E27FC236}">
                <a16:creationId xmlns:a16="http://schemas.microsoft.com/office/drawing/2014/main" id="{49083FCA-09C5-8949-0B0F-625A7CFC05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16</a:t>
            </a:fld>
            <a:endParaRPr lang="en-US"/>
          </a:p>
        </p:txBody>
      </p:sp>
    </p:spTree>
    <p:extLst>
      <p:ext uri="{BB962C8B-B14F-4D97-AF65-F5344CB8AC3E}">
        <p14:creationId xmlns:p14="http://schemas.microsoft.com/office/powerpoint/2010/main" val="262918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60DD8B-EBBD-25AF-7F2C-EA1ACF5C1E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effectLst/>
                <a:latin typeface="+mj-lt"/>
                <a:ea typeface="+mj-ea"/>
                <a:cs typeface="+mj-cs"/>
              </a:rPr>
              <a:t>Architecture de l'entrepôt de données : Avec la zone de transit et les datamarts</a:t>
            </a:r>
            <a:br>
              <a:rPr lang="en-US" sz="2200" kern="1200">
                <a:solidFill>
                  <a:schemeClr val="bg1"/>
                </a:solidFill>
                <a:effectLst/>
                <a:latin typeface="+mj-lt"/>
                <a:ea typeface="+mj-ea"/>
                <a:cs typeface="+mj-cs"/>
              </a:rPr>
            </a:br>
            <a:endParaRPr lang="en-US" sz="2200" kern="1200">
              <a:solidFill>
                <a:schemeClr val="bg1"/>
              </a:solidFill>
              <a:latin typeface="+mj-lt"/>
              <a:ea typeface="+mj-ea"/>
              <a:cs typeface="+mj-cs"/>
            </a:endParaRPr>
          </a:p>
        </p:txBody>
      </p:sp>
      <p:pic>
        <p:nvPicPr>
          <p:cNvPr id="4" name="Espace réservé du contenu 3" descr="Data Warehouse Architecture">
            <a:extLst>
              <a:ext uri="{FF2B5EF4-FFF2-40B4-BE49-F238E27FC236}">
                <a16:creationId xmlns:a16="http://schemas.microsoft.com/office/drawing/2014/main" id="{7094A404-7959-06A3-DD8F-DE4742548E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783536" y="1675227"/>
            <a:ext cx="6624927" cy="4394199"/>
          </a:xfrm>
          <a:prstGeom prst="rect">
            <a:avLst/>
          </a:prstGeom>
          <a:noFill/>
        </p:spPr>
      </p:pic>
      <p:sp>
        <p:nvSpPr>
          <p:cNvPr id="5" name="Espace réservé du numéro de diapositive 4">
            <a:extLst>
              <a:ext uri="{FF2B5EF4-FFF2-40B4-BE49-F238E27FC236}">
                <a16:creationId xmlns:a16="http://schemas.microsoft.com/office/drawing/2014/main" id="{AD116AC7-26DD-3F40-C25E-53888294533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17</a:t>
            </a:fld>
            <a:endParaRPr lang="en-US"/>
          </a:p>
        </p:txBody>
      </p:sp>
    </p:spTree>
    <p:extLst>
      <p:ext uri="{BB962C8B-B14F-4D97-AF65-F5344CB8AC3E}">
        <p14:creationId xmlns:p14="http://schemas.microsoft.com/office/powerpoint/2010/main" val="550707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378C0A-00FB-D8C9-2236-C9B2E0B4AF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Propriétés Data Warehouse</a:t>
            </a:r>
          </a:p>
        </p:txBody>
      </p:sp>
      <p:pic>
        <p:nvPicPr>
          <p:cNvPr id="5" name="Espace réservé du contenu 4" descr="Data Warehouse Architecture">
            <a:extLst>
              <a:ext uri="{FF2B5EF4-FFF2-40B4-BE49-F238E27FC236}">
                <a16:creationId xmlns:a16="http://schemas.microsoft.com/office/drawing/2014/main" id="{B8980DF7-6E4E-F3A6-8815-B45891C3E2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339863" y="1675227"/>
            <a:ext cx="7512274" cy="4394199"/>
          </a:xfrm>
          <a:prstGeom prst="rect">
            <a:avLst/>
          </a:prstGeom>
          <a:noFill/>
        </p:spPr>
      </p:pic>
      <p:sp>
        <p:nvSpPr>
          <p:cNvPr id="4" name="Espace réservé du numéro de diapositive 3">
            <a:extLst>
              <a:ext uri="{FF2B5EF4-FFF2-40B4-BE49-F238E27FC236}">
                <a16:creationId xmlns:a16="http://schemas.microsoft.com/office/drawing/2014/main" id="{F6461BB7-E0CF-99D0-2D5E-6D1324F536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18</a:t>
            </a:fld>
            <a:endParaRPr lang="en-US"/>
          </a:p>
        </p:txBody>
      </p:sp>
    </p:spTree>
    <p:extLst>
      <p:ext uri="{BB962C8B-B14F-4D97-AF65-F5344CB8AC3E}">
        <p14:creationId xmlns:p14="http://schemas.microsoft.com/office/powerpoint/2010/main" val="28765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3A7AFA7-B21B-3167-AD14-903EB3DFD646}"/>
              </a:ext>
            </a:extLst>
          </p:cNvPr>
          <p:cNvSpPr>
            <a:spLocks noGrp="1"/>
          </p:cNvSpPr>
          <p:nvPr>
            <p:ph type="title"/>
          </p:nvPr>
        </p:nvSpPr>
        <p:spPr>
          <a:xfrm>
            <a:off x="1006900" y="1188637"/>
            <a:ext cx="3141430" cy="4480726"/>
          </a:xfrm>
        </p:spPr>
        <p:txBody>
          <a:bodyPr>
            <a:normAutofit/>
          </a:bodyPr>
          <a:lstStyle/>
          <a:p>
            <a:pPr algn="r"/>
            <a:r>
              <a:rPr lang="fr-FR" sz="6600"/>
              <a:t>Take away</a:t>
            </a:r>
            <a:endParaRPr lang="en-US" sz="6600"/>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3B743AB9-DD91-EB7A-2635-8D27384DA4B7}"/>
              </a:ext>
            </a:extLst>
          </p:cNvPr>
          <p:cNvSpPr>
            <a:spLocks noGrp="1"/>
          </p:cNvSpPr>
          <p:nvPr>
            <p:ph idx="1"/>
          </p:nvPr>
        </p:nvSpPr>
        <p:spPr>
          <a:xfrm>
            <a:off x="5138928" y="1338729"/>
            <a:ext cx="4795584" cy="4180542"/>
          </a:xfrm>
        </p:spPr>
        <p:txBody>
          <a:bodyPr anchor="ctr">
            <a:normAutofit/>
          </a:bodyPr>
          <a:lstStyle/>
          <a:p>
            <a:pPr marL="0" indent="0">
              <a:spcAft>
                <a:spcPts val="800"/>
              </a:spcAft>
              <a:buNone/>
            </a:pPr>
            <a:r>
              <a:rPr lang="fr-FR" sz="1900">
                <a:latin typeface="Calibri" panose="020F0502020204030204" pitchFamily="34" charset="0"/>
                <a:ea typeface="Calibri" panose="020F0502020204030204" pitchFamily="34" charset="0"/>
                <a:cs typeface="Calibri" panose="020F0502020204030204" pitchFamily="34" charset="0"/>
              </a:rPr>
              <a:t>U</a:t>
            </a:r>
            <a:r>
              <a:rPr lang="fr-FR" sz="1900">
                <a:effectLst/>
                <a:latin typeface="Calibri" panose="020F0502020204030204" pitchFamily="34" charset="0"/>
                <a:ea typeface="Calibri" panose="020F0502020204030204" pitchFamily="34" charset="0"/>
                <a:cs typeface="Calibri" panose="020F0502020204030204" pitchFamily="34" charset="0"/>
              </a:rPr>
              <a:t>n Data Warehouse est une base de données centralisée et intégrée conçue pour prendre en charge les processus de prise de décision en fournissant un accès rapide et facile aux données pour les analyses et les rapports.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fr-FR" sz="1900">
                <a:latin typeface="Calibri" panose="020F0502020204030204" pitchFamily="34" charset="0"/>
                <a:ea typeface="Calibri" panose="020F0502020204030204" pitchFamily="34" charset="0"/>
                <a:cs typeface="Calibri" panose="020F0502020204030204" pitchFamily="34" charset="0"/>
              </a:rPr>
              <a:t>U</a:t>
            </a:r>
            <a:r>
              <a:rPr lang="fr-FR" sz="1900">
                <a:effectLst/>
                <a:latin typeface="Calibri" panose="020F0502020204030204" pitchFamily="34" charset="0"/>
                <a:ea typeface="Calibri" panose="020F0502020204030204" pitchFamily="34" charset="0"/>
                <a:cs typeface="Calibri" panose="020F0502020204030204" pitchFamily="34" charset="0"/>
              </a:rPr>
              <a:t>n Data Mart est un sous-ensemble d'un Data Warehouse qui est conçu pour répondre aux besoins spécifiques d'un département ou d'une fonction particulière de l'entreprise. </a:t>
            </a:r>
          </a:p>
          <a:p>
            <a:pPr marL="0" indent="0">
              <a:buNone/>
            </a:pPr>
            <a:r>
              <a:rPr lang="en-US" sz="1900"/>
              <a:t>Il existe 3 types d’architectures Data Warehouse ( single –tier, two-tier, three-tier)</a:t>
            </a:r>
          </a:p>
        </p:txBody>
      </p:sp>
      <p:sp>
        <p:nvSpPr>
          <p:cNvPr id="4" name="Espace réservé du numéro de diapositive 3">
            <a:extLst>
              <a:ext uri="{FF2B5EF4-FFF2-40B4-BE49-F238E27FC236}">
                <a16:creationId xmlns:a16="http://schemas.microsoft.com/office/drawing/2014/main" id="{97407431-A883-6E6F-D484-1220516AF88D}"/>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C5E0E4D-42A2-477F-897B-7F0096EAAD8C}" type="slidenum">
              <a:rPr lang="en-US" sz="6600">
                <a:solidFill>
                  <a:srgbClr val="FFFFFF"/>
                </a:solidFill>
              </a:rPr>
              <a:pPr>
                <a:lnSpc>
                  <a:spcPct val="90000"/>
                </a:lnSpc>
                <a:spcAft>
                  <a:spcPts val="600"/>
                </a:spcAft>
              </a:pPr>
              <a:t>19</a:t>
            </a:fld>
            <a:endParaRPr lang="en-US" sz="6600">
              <a:solidFill>
                <a:srgbClr val="FFFFFF"/>
              </a:solidFill>
            </a:endParaRPr>
          </a:p>
        </p:txBody>
      </p:sp>
    </p:spTree>
    <p:extLst>
      <p:ext uri="{BB962C8B-B14F-4D97-AF65-F5344CB8AC3E}">
        <p14:creationId xmlns:p14="http://schemas.microsoft.com/office/powerpoint/2010/main" val="56831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3" name="Rectangle 1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F0DE6BE1-D842-6565-E066-9CC93BE651DA}"/>
              </a:ext>
            </a:extLst>
          </p:cNvPr>
          <p:cNvSpPr>
            <a:spLocks noGrp="1"/>
          </p:cNvSpPr>
          <p:nvPr>
            <p:ph type="title"/>
          </p:nvPr>
        </p:nvSpPr>
        <p:spPr>
          <a:xfrm>
            <a:off x="1143000" y="990599"/>
            <a:ext cx="9906000" cy="685800"/>
          </a:xfrm>
        </p:spPr>
        <p:txBody>
          <a:bodyPr anchor="t">
            <a:normAutofit/>
          </a:bodyPr>
          <a:lstStyle/>
          <a:p>
            <a:r>
              <a:rPr lang="fr-FR" sz="4000"/>
              <a:t>Plan</a:t>
            </a:r>
            <a:endParaRPr lang="en-US" sz="4000"/>
          </a:p>
        </p:txBody>
      </p:sp>
      <p:sp>
        <p:nvSpPr>
          <p:cNvPr id="4" name="Espace réservé du numéro de diapositive 3">
            <a:extLst>
              <a:ext uri="{FF2B5EF4-FFF2-40B4-BE49-F238E27FC236}">
                <a16:creationId xmlns:a16="http://schemas.microsoft.com/office/drawing/2014/main" id="{764EB1BE-653B-B0FA-45E9-D95612ABFDA3}"/>
              </a:ext>
            </a:extLst>
          </p:cNvPr>
          <p:cNvSpPr>
            <a:spLocks noGrp="1"/>
          </p:cNvSpPr>
          <p:nvPr>
            <p:ph type="sldNum" sz="quarter" idx="12"/>
          </p:nvPr>
        </p:nvSpPr>
        <p:spPr>
          <a:xfrm>
            <a:off x="11049000" y="6400800"/>
            <a:ext cx="685800" cy="457200"/>
          </a:xfrm>
        </p:spPr>
        <p:txBody>
          <a:bodyPr anchor="ctr">
            <a:normAutofit/>
          </a:bodyPr>
          <a:lstStyle/>
          <a:p>
            <a:pPr>
              <a:spcAft>
                <a:spcPts val="600"/>
              </a:spcAft>
            </a:pPr>
            <a:fld id="{DC5E0E4D-42A2-477F-897B-7F0096EAAD8C}" type="slidenum">
              <a:rPr lang="en-US" sz="1000">
                <a:solidFill>
                  <a:srgbClr val="000000">
                    <a:alpha val="70000"/>
                  </a:srgbClr>
                </a:solidFill>
              </a:rPr>
              <a:pPr>
                <a:spcAft>
                  <a:spcPts val="600"/>
                </a:spcAft>
              </a:pPr>
              <a:t>2</a:t>
            </a:fld>
            <a:endParaRPr lang="en-US" sz="1000">
              <a:solidFill>
                <a:srgbClr val="000000">
                  <a:alpha val="70000"/>
                </a:srgbClr>
              </a:solidFill>
            </a:endParaRPr>
          </a:p>
        </p:txBody>
      </p:sp>
      <p:graphicFrame>
        <p:nvGraphicFramePr>
          <p:cNvPr id="6" name="Espace réservé du contenu 2">
            <a:extLst>
              <a:ext uri="{FF2B5EF4-FFF2-40B4-BE49-F238E27FC236}">
                <a16:creationId xmlns:a16="http://schemas.microsoft.com/office/drawing/2014/main" id="{37FB5DF2-5A93-FF06-0BF7-67DE8B02B1F7}"/>
              </a:ext>
            </a:extLst>
          </p:cNvPr>
          <p:cNvGraphicFramePr>
            <a:graphicFrameLocks noGrp="1"/>
          </p:cNvGraphicFramePr>
          <p:nvPr>
            <p:ph idx="1"/>
            <p:extLst>
              <p:ext uri="{D42A27DB-BD31-4B8C-83A1-F6EECF244321}">
                <p14:modId xmlns:p14="http://schemas.microsoft.com/office/powerpoint/2010/main" val="43698123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39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2CF69246-E554-1E5C-6BC8-7D574826634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 Lake vs Data Warehouse</a:t>
            </a:r>
          </a:p>
        </p:txBody>
      </p:sp>
      <p:sp>
        <p:nvSpPr>
          <p:cNvPr id="4" name="Espace réservé du numéro de diapositive 3">
            <a:extLst>
              <a:ext uri="{FF2B5EF4-FFF2-40B4-BE49-F238E27FC236}">
                <a16:creationId xmlns:a16="http://schemas.microsoft.com/office/drawing/2014/main" id="{0C843034-1775-FD72-F8B8-0CDAEEFD03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20</a:t>
            </a:fld>
            <a:endParaRPr lang="en-US"/>
          </a:p>
        </p:txBody>
      </p:sp>
      <p:graphicFrame>
        <p:nvGraphicFramePr>
          <p:cNvPr id="8" name="Espace réservé du contenu 4">
            <a:extLst>
              <a:ext uri="{FF2B5EF4-FFF2-40B4-BE49-F238E27FC236}">
                <a16:creationId xmlns:a16="http://schemas.microsoft.com/office/drawing/2014/main" id="{DE505FB8-51BD-5E58-9B16-CC06EDD370B5}"/>
              </a:ext>
            </a:extLst>
          </p:cNvPr>
          <p:cNvGraphicFramePr>
            <a:graphicFrameLocks/>
          </p:cNvGraphicFramePr>
          <p:nvPr>
            <p:extLst>
              <p:ext uri="{D42A27DB-BD31-4B8C-83A1-F6EECF244321}">
                <p14:modId xmlns:p14="http://schemas.microsoft.com/office/powerpoint/2010/main" val="2358532459"/>
              </p:ext>
            </p:extLst>
          </p:nvPr>
        </p:nvGraphicFramePr>
        <p:xfrm>
          <a:off x="643467" y="1753111"/>
          <a:ext cx="10905067" cy="4238436"/>
        </p:xfrm>
        <a:graphic>
          <a:graphicData uri="http://schemas.openxmlformats.org/drawingml/2006/table">
            <a:tbl>
              <a:tblPr firstRow="1" firstCol="1" bandRow="1">
                <a:noFill/>
                <a:tableStyleId>{5C22544A-7EE6-4342-B048-85BDC9FD1C3A}</a:tableStyleId>
              </a:tblPr>
              <a:tblGrid>
                <a:gridCol w="1479865">
                  <a:extLst>
                    <a:ext uri="{9D8B030D-6E8A-4147-A177-3AD203B41FA5}">
                      <a16:colId xmlns:a16="http://schemas.microsoft.com/office/drawing/2014/main" val="1340569882"/>
                    </a:ext>
                  </a:extLst>
                </a:gridCol>
                <a:gridCol w="4712601">
                  <a:extLst>
                    <a:ext uri="{9D8B030D-6E8A-4147-A177-3AD203B41FA5}">
                      <a16:colId xmlns:a16="http://schemas.microsoft.com/office/drawing/2014/main" val="2689777669"/>
                    </a:ext>
                  </a:extLst>
                </a:gridCol>
                <a:gridCol w="4712601">
                  <a:extLst>
                    <a:ext uri="{9D8B030D-6E8A-4147-A177-3AD203B41FA5}">
                      <a16:colId xmlns:a16="http://schemas.microsoft.com/office/drawing/2014/main" val="612684414"/>
                    </a:ext>
                  </a:extLst>
                </a:gridCol>
              </a:tblGrid>
              <a:tr h="263944">
                <a:tc>
                  <a:txBody>
                    <a:bodyPr/>
                    <a:lstStyle/>
                    <a:p>
                      <a:pPr algn="just">
                        <a:lnSpc>
                          <a:spcPct val="115000"/>
                        </a:lnSpc>
                        <a:spcAft>
                          <a:spcPts val="800"/>
                        </a:spcAft>
                      </a:pPr>
                      <a:r>
                        <a:rPr lang="fr-FR" sz="800" b="1" cap="all" spc="60">
                          <a:solidFill>
                            <a:schemeClr val="tx1"/>
                          </a:solidFill>
                          <a:effectLst/>
                        </a:rPr>
                        <a:t> </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57983" marB="57983" anchor="b">
                    <a:lnL w="12700" cmpd="sng">
                      <a:noFill/>
                    </a:lnL>
                    <a:lnR w="12700" cmpd="sng">
                      <a:noFill/>
                    </a:lnR>
                    <a:lnT w="12700" cmpd="sng">
                      <a:noFill/>
                    </a:lnT>
                    <a:lnB w="38100" cmpd="sng">
                      <a:noFill/>
                    </a:lnB>
                    <a:noFill/>
                  </a:tcPr>
                </a:tc>
                <a:tc>
                  <a:txBody>
                    <a:bodyPr/>
                    <a:lstStyle/>
                    <a:p>
                      <a:pPr algn="just">
                        <a:lnSpc>
                          <a:spcPct val="115000"/>
                        </a:lnSpc>
                        <a:spcAft>
                          <a:spcPts val="800"/>
                        </a:spcAft>
                      </a:pPr>
                      <a:r>
                        <a:rPr lang="fr-FR" sz="800" b="1" cap="all" spc="60">
                          <a:solidFill>
                            <a:schemeClr val="tx1"/>
                          </a:solidFill>
                          <a:effectLst/>
                        </a:rPr>
                        <a:t>Data Lake</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57983" marB="57983" anchor="b">
                    <a:lnL w="12700" cmpd="sng">
                      <a:noFill/>
                    </a:lnL>
                    <a:lnR w="12700" cmpd="sng">
                      <a:noFill/>
                    </a:lnR>
                    <a:lnT w="12700" cmpd="sng">
                      <a:noFill/>
                    </a:lnT>
                    <a:lnB w="38100" cmpd="sng">
                      <a:noFill/>
                    </a:lnB>
                    <a:noFill/>
                  </a:tcPr>
                </a:tc>
                <a:tc>
                  <a:txBody>
                    <a:bodyPr/>
                    <a:lstStyle/>
                    <a:p>
                      <a:pPr algn="just">
                        <a:lnSpc>
                          <a:spcPct val="115000"/>
                        </a:lnSpc>
                        <a:spcAft>
                          <a:spcPts val="800"/>
                        </a:spcAft>
                      </a:pPr>
                      <a:r>
                        <a:rPr lang="fr-FR" sz="800" b="1" cap="all" spc="60">
                          <a:solidFill>
                            <a:schemeClr val="tx1"/>
                          </a:solidFill>
                          <a:effectLst/>
                        </a:rPr>
                        <a:t>Data Warehouse</a:t>
                      </a:r>
                      <a:endParaRPr lang="en-US"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57983" marB="57983" anchor="b">
                    <a:lnL w="12700" cmpd="sng">
                      <a:noFill/>
                    </a:lnL>
                    <a:lnR w="12700" cmpd="sng">
                      <a:noFill/>
                    </a:lnR>
                    <a:lnT w="12700" cmpd="sng">
                      <a:noFill/>
                    </a:lnT>
                    <a:lnB w="38100" cmpd="sng">
                      <a:noFill/>
                    </a:lnB>
                    <a:noFill/>
                  </a:tcPr>
                </a:tc>
                <a:extLst>
                  <a:ext uri="{0D108BD9-81ED-4DB2-BD59-A6C34878D82A}">
                    <a16:rowId xmlns:a16="http://schemas.microsoft.com/office/drawing/2014/main" val="2405308540"/>
                  </a:ext>
                </a:extLst>
              </a:tr>
              <a:tr h="603144">
                <a:tc>
                  <a:txBody>
                    <a:bodyPr/>
                    <a:lstStyle/>
                    <a:p>
                      <a:pPr algn="just">
                        <a:lnSpc>
                          <a:spcPct val="115000"/>
                        </a:lnSpc>
                        <a:spcAft>
                          <a:spcPts val="800"/>
                        </a:spcAft>
                      </a:pPr>
                      <a:r>
                        <a:rPr lang="fr-FR" sz="800" b="1" cap="none" spc="0">
                          <a:solidFill>
                            <a:schemeClr val="tx1"/>
                          </a:solidFill>
                          <a:effectLst/>
                        </a:rPr>
                        <a:t>Stockage des données</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ap="flat" cmpd="sng" algn="ctr">
                      <a:noFill/>
                      <a:prstDash val="solid"/>
                    </a:lnL>
                    <a:lnR w="12700" cmpd="sng">
                      <a:noFill/>
                      <a:prstDash val="solid"/>
                    </a:lnR>
                    <a:lnT w="38100" cmpd="sng">
                      <a:noFill/>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Un lac de données contient toutes les données d'une organisation sous une forme brute et non structurée, et peut stocker les données indéfiniment - pour une utilisation immédiate ou future.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38100" cmpd="sng">
                      <a:noFill/>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Un entrepôt de données contient des données structurées qui ont été nettoyées et traitées, prêtes pour une analyse stratégique basée sur des besoins commerciaux prédéfinis.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497678457"/>
                  </a:ext>
                </a:extLst>
              </a:tr>
              <a:tr h="958772">
                <a:tc>
                  <a:txBody>
                    <a:bodyPr/>
                    <a:lstStyle/>
                    <a:p>
                      <a:pPr algn="just">
                        <a:lnSpc>
                          <a:spcPct val="115000"/>
                        </a:lnSpc>
                        <a:spcAft>
                          <a:spcPts val="800"/>
                        </a:spcAft>
                      </a:pPr>
                      <a:r>
                        <a:rPr lang="fr-FR" sz="800" b="1" cap="none" spc="0">
                          <a:solidFill>
                            <a:schemeClr val="tx1"/>
                          </a:solidFill>
                          <a:effectLst/>
                        </a:rPr>
                        <a:t>Utilisateurs</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Les données d'un lac de données - avec son grand volume de données non structurées - sont généralement utilisées par les data scientistes et les ingénieurs qui préfèrent étudier les données sous leur forme brute afin d'obtenir de nouvelles informations commerciales uniques.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Les données d'un entrepôt de données sont généralement consultées par les gestionnaires et les utilisateurs finaux qui cherchent à obtenir des informations sur les indicateurs clés de performance de l'entreprise, car les données ont déjà été structurées pour fournir des réponses à des questions prédéterminées à des fins d'analyse.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29098776"/>
                  </a:ext>
                </a:extLst>
              </a:tr>
              <a:tr h="425330">
                <a:tc>
                  <a:txBody>
                    <a:bodyPr/>
                    <a:lstStyle/>
                    <a:p>
                      <a:pPr algn="just">
                        <a:lnSpc>
                          <a:spcPct val="115000"/>
                        </a:lnSpc>
                        <a:spcAft>
                          <a:spcPts val="800"/>
                        </a:spcAft>
                      </a:pPr>
                      <a:r>
                        <a:rPr lang="fr-FR" sz="800" b="1" cap="none" spc="0">
                          <a:solidFill>
                            <a:schemeClr val="tx1"/>
                          </a:solidFill>
                          <a:effectLst/>
                        </a:rPr>
                        <a:t>Analyse</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Analyse prédictive, apprentissage automatique, visualisation des données, BI, analyse des grandes données.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Visualisation des données, BI, analyse des données.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45253997"/>
                  </a:ext>
                </a:extLst>
              </a:tr>
              <a:tr h="780958">
                <a:tc>
                  <a:txBody>
                    <a:bodyPr/>
                    <a:lstStyle/>
                    <a:p>
                      <a:pPr algn="just">
                        <a:lnSpc>
                          <a:spcPct val="115000"/>
                        </a:lnSpc>
                        <a:spcAft>
                          <a:spcPts val="800"/>
                        </a:spcAft>
                      </a:pPr>
                      <a:r>
                        <a:rPr lang="fr-FR" sz="800" b="1" cap="none" spc="0">
                          <a:solidFill>
                            <a:schemeClr val="tx1"/>
                          </a:solidFill>
                          <a:effectLst/>
                        </a:rPr>
                        <a:t>Schéma</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Le schéma est défini après le stockage des données dans un lac de données ou un entrepôt de données, ce qui accélère le processus de capture et de stockage des données.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Dans un entrepôt de données, le schéma est défini avant que les données ne soient stockées. Cela allonge le temps nécessaire au traitement des données, mais une fois terminé, les données sont prêtes à être utilisées de manière cohérente et en toute confiance dans l'ensemble de l'organisation.</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63456716"/>
                  </a:ext>
                </a:extLst>
              </a:tr>
              <a:tr h="603144">
                <a:tc>
                  <a:txBody>
                    <a:bodyPr/>
                    <a:lstStyle/>
                    <a:p>
                      <a:pPr algn="just">
                        <a:lnSpc>
                          <a:spcPct val="115000"/>
                        </a:lnSpc>
                        <a:spcAft>
                          <a:spcPts val="800"/>
                        </a:spcAft>
                      </a:pPr>
                      <a:r>
                        <a:rPr lang="fr-FR" sz="800" b="1" cap="none" spc="0">
                          <a:solidFill>
                            <a:schemeClr val="tx1"/>
                          </a:solidFill>
                          <a:effectLst/>
                        </a:rPr>
                        <a:t>Traitement</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ELT (Extract, Load, Transform). Dans ce processus, les données sont extraites de leur source pour être stockées dans le lac de données, et ne sont structurées qu'en cas de besoin.</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noFill/>
                  </a:tcPr>
                </a:tc>
                <a:tc>
                  <a:txBody>
                    <a:bodyPr/>
                    <a:lstStyle/>
                    <a:p>
                      <a:pPr algn="just">
                        <a:lnSpc>
                          <a:spcPct val="115000"/>
                        </a:lnSpc>
                        <a:spcAft>
                          <a:spcPts val="800"/>
                        </a:spcAft>
                      </a:pPr>
                      <a:r>
                        <a:rPr lang="fr-FR" sz="1000" cap="none" spc="0">
                          <a:solidFill>
                            <a:schemeClr val="tx1"/>
                          </a:solidFill>
                          <a:effectLst/>
                        </a:rPr>
                        <a:t>ETL (Extract, Transform, Load). Au cours de ce processus, les données sont extraites de leur(s) source(s), nettoyées, puis structurées pour être prêtes à être analysées par l'entreprise.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44362576"/>
                  </a:ext>
                </a:extLst>
              </a:tr>
              <a:tr h="603144">
                <a:tc>
                  <a:txBody>
                    <a:bodyPr/>
                    <a:lstStyle/>
                    <a:p>
                      <a:pPr algn="just">
                        <a:lnSpc>
                          <a:spcPct val="115000"/>
                        </a:lnSpc>
                        <a:spcAft>
                          <a:spcPts val="800"/>
                        </a:spcAft>
                      </a:pPr>
                      <a:r>
                        <a:rPr lang="fr-FR" sz="800" b="1" cap="none" spc="0">
                          <a:solidFill>
                            <a:schemeClr val="tx1"/>
                          </a:solidFill>
                          <a:effectLst/>
                        </a:rPr>
                        <a:t>Coût</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Les coûts de stockage sont relativement peu élevés dans un lac de données par rapport à un entrepôt de données. Les lacs de données sont également moins longs à gérer, ce qui réduit les coûts opérationnels.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a:lnSpc>
                          <a:spcPct val="115000"/>
                        </a:lnSpc>
                        <a:spcAft>
                          <a:spcPts val="800"/>
                        </a:spcAft>
                      </a:pPr>
                      <a:r>
                        <a:rPr lang="fr-FR" sz="1000" cap="none" spc="0">
                          <a:solidFill>
                            <a:schemeClr val="tx1"/>
                          </a:solidFill>
                          <a:effectLst/>
                        </a:rPr>
                        <a:t>Les entrepôts de données coûtent plus cher que les lacs de données et leur gestion prend plus de temps, ce qui entraîne des coûts opérationnels supplémentaires.</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122" marR="15122" marT="0" marB="5798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47306707"/>
                  </a:ext>
                </a:extLst>
              </a:tr>
            </a:tbl>
          </a:graphicData>
        </a:graphic>
      </p:graphicFrame>
    </p:spTree>
    <p:extLst>
      <p:ext uri="{BB962C8B-B14F-4D97-AF65-F5344CB8AC3E}">
        <p14:creationId xmlns:p14="http://schemas.microsoft.com/office/powerpoint/2010/main" val="123227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Espace réservé du numéro de diapositive 3">
            <a:extLst>
              <a:ext uri="{FF2B5EF4-FFF2-40B4-BE49-F238E27FC236}">
                <a16:creationId xmlns:a16="http://schemas.microsoft.com/office/drawing/2014/main" id="{70649F7A-CDA0-2B39-0568-2DF114798E4C}"/>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DC5E0E4D-42A2-477F-897B-7F0096EAAD8C}" type="slidenum">
              <a:rPr lang="en-US" sz="900">
                <a:solidFill>
                  <a:schemeClr val="tx1">
                    <a:alpha val="70000"/>
                  </a:schemeClr>
                </a:solidFill>
              </a:rPr>
              <a:pPr algn="ctr">
                <a:spcAft>
                  <a:spcPts val="600"/>
                </a:spcAft>
              </a:pPr>
              <a:t>21</a:t>
            </a:fld>
            <a:endParaRPr lang="en-US" sz="900">
              <a:solidFill>
                <a:schemeClr val="tx1">
                  <a:alpha val="70000"/>
                </a:schemeClr>
              </a:solidFill>
            </a:endParaRPr>
          </a:p>
        </p:txBody>
      </p:sp>
      <p:pic>
        <p:nvPicPr>
          <p:cNvPr id="8" name="Graphic 7" descr="Winking Face with No Fill">
            <a:extLst>
              <a:ext uri="{FF2B5EF4-FFF2-40B4-BE49-F238E27FC236}">
                <a16:creationId xmlns:a16="http://schemas.microsoft.com/office/drawing/2014/main" id="{B08D2A04-3C88-AFFE-78CE-2D3719B0A5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5970" y="895610"/>
            <a:ext cx="5058020" cy="5058020"/>
          </a:xfrm>
          <a:prstGeom prst="rect">
            <a:avLst/>
          </a:prstGeom>
        </p:spPr>
      </p:pic>
      <p:sp>
        <p:nvSpPr>
          <p:cNvPr id="3" name="Espace réservé du contenu 2">
            <a:extLst>
              <a:ext uri="{FF2B5EF4-FFF2-40B4-BE49-F238E27FC236}">
                <a16:creationId xmlns:a16="http://schemas.microsoft.com/office/drawing/2014/main" id="{D3F8F79D-90BA-CCE8-20DE-19DF8EEA708B}"/>
              </a:ext>
            </a:extLst>
          </p:cNvPr>
          <p:cNvSpPr>
            <a:spLocks noGrp="1"/>
          </p:cNvSpPr>
          <p:nvPr>
            <p:ph idx="1"/>
          </p:nvPr>
        </p:nvSpPr>
        <p:spPr>
          <a:xfrm>
            <a:off x="6597016" y="2965592"/>
            <a:ext cx="4589328" cy="2987397"/>
          </a:xfrm>
        </p:spPr>
        <p:txBody>
          <a:bodyPr>
            <a:normAutofit/>
          </a:bodyPr>
          <a:lstStyle/>
          <a:p>
            <a:pPr marL="0" indent="0">
              <a:buNone/>
            </a:pPr>
            <a:r>
              <a:rPr lang="fr-FR" sz="1800"/>
              <a:t>Merci pour votre attention</a:t>
            </a:r>
            <a:endParaRPr lang="en-US" sz="1800"/>
          </a:p>
        </p:txBody>
      </p:sp>
    </p:spTree>
    <p:extLst>
      <p:ext uri="{BB962C8B-B14F-4D97-AF65-F5344CB8AC3E}">
        <p14:creationId xmlns:p14="http://schemas.microsoft.com/office/powerpoint/2010/main" val="298937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1DD81DD-31C7-F3A8-E5FD-133052EFF8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Définition</a:t>
            </a:r>
          </a:p>
        </p:txBody>
      </p:sp>
      <p:pic>
        <p:nvPicPr>
          <p:cNvPr id="4" name="Espace réservé du contenu 3" descr="Data Warehousing - Overview, Steps, Pros and Cons">
            <a:extLst>
              <a:ext uri="{FF2B5EF4-FFF2-40B4-BE49-F238E27FC236}">
                <a16:creationId xmlns:a16="http://schemas.microsoft.com/office/drawing/2014/main" id="{CFE12E3F-B1CD-5D5B-A6EA-347343D71E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640891" y="1675227"/>
            <a:ext cx="8910217" cy="4394199"/>
          </a:xfrm>
          <a:prstGeom prst="rect">
            <a:avLst/>
          </a:prstGeom>
          <a:noFill/>
        </p:spPr>
      </p:pic>
      <p:sp>
        <p:nvSpPr>
          <p:cNvPr id="5" name="Espace réservé du numéro de diapositive 4">
            <a:extLst>
              <a:ext uri="{FF2B5EF4-FFF2-40B4-BE49-F238E27FC236}">
                <a16:creationId xmlns:a16="http://schemas.microsoft.com/office/drawing/2014/main" id="{E038D28C-6361-F673-7026-4FC8598069F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C5E0E4D-42A2-477F-897B-7F0096EAAD8C}" type="slidenum">
              <a:rPr lang="en-US" smtClean="0"/>
              <a:pPr>
                <a:spcAft>
                  <a:spcPts val="600"/>
                </a:spcAft>
              </a:pPr>
              <a:t>3</a:t>
            </a:fld>
            <a:endParaRPr lang="en-US"/>
          </a:p>
        </p:txBody>
      </p:sp>
    </p:spTree>
    <p:extLst>
      <p:ext uri="{BB962C8B-B14F-4D97-AF65-F5344CB8AC3E}">
        <p14:creationId xmlns:p14="http://schemas.microsoft.com/office/powerpoint/2010/main" val="170651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946E7-1E2C-EF82-A782-3C0390AA9744}"/>
              </a:ext>
            </a:extLst>
          </p:cNvPr>
          <p:cNvSpPr>
            <a:spLocks noGrp="1"/>
          </p:cNvSpPr>
          <p:nvPr>
            <p:ph type="title"/>
          </p:nvPr>
        </p:nvSpPr>
        <p:spPr/>
        <p:txBody>
          <a:bodyPr/>
          <a:lstStyle/>
          <a:p>
            <a:r>
              <a:rPr lang="fr-FR" dirty="0"/>
              <a:t>Avantages</a:t>
            </a:r>
            <a:endParaRPr lang="en-US" dirty="0"/>
          </a:p>
        </p:txBody>
      </p:sp>
      <p:graphicFrame>
        <p:nvGraphicFramePr>
          <p:cNvPr id="6" name="Espace réservé du contenu 2">
            <a:extLst>
              <a:ext uri="{FF2B5EF4-FFF2-40B4-BE49-F238E27FC236}">
                <a16:creationId xmlns:a16="http://schemas.microsoft.com/office/drawing/2014/main" id="{9D6FAD62-44B8-2AFD-8D79-902CB368FEB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76077FAA-EEA5-899A-E495-0ED3C325B45A}"/>
              </a:ext>
            </a:extLst>
          </p:cNvPr>
          <p:cNvSpPr>
            <a:spLocks noGrp="1"/>
          </p:cNvSpPr>
          <p:nvPr>
            <p:ph type="sldNum" sz="quarter" idx="12"/>
          </p:nvPr>
        </p:nvSpPr>
        <p:spPr/>
        <p:txBody>
          <a:bodyPr/>
          <a:lstStyle/>
          <a:p>
            <a:fld id="{DC5E0E4D-42A2-477F-897B-7F0096EAAD8C}" type="slidenum">
              <a:rPr lang="en-US" smtClean="0"/>
              <a:t>4</a:t>
            </a:fld>
            <a:endParaRPr lang="en-US"/>
          </a:p>
        </p:txBody>
      </p:sp>
    </p:spTree>
    <p:extLst>
      <p:ext uri="{BB962C8B-B14F-4D97-AF65-F5344CB8AC3E}">
        <p14:creationId xmlns:p14="http://schemas.microsoft.com/office/powerpoint/2010/main" val="394265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B1E009-11BC-B334-9D37-74AF1B5A3B91}"/>
              </a:ext>
            </a:extLst>
          </p:cNvPr>
          <p:cNvSpPr>
            <a:spLocks noGrp="1"/>
          </p:cNvSpPr>
          <p:nvPr>
            <p:ph type="title"/>
          </p:nvPr>
        </p:nvSpPr>
        <p:spPr/>
        <p:txBody>
          <a:bodyPr/>
          <a:lstStyle/>
          <a:p>
            <a:r>
              <a:rPr lang="fr-FR" dirty="0"/>
              <a:t>Construction Data Warehouse</a:t>
            </a:r>
            <a:endParaRPr lang="en-US" dirty="0"/>
          </a:p>
        </p:txBody>
      </p:sp>
      <p:graphicFrame>
        <p:nvGraphicFramePr>
          <p:cNvPr id="6" name="Espace réservé du contenu 2">
            <a:extLst>
              <a:ext uri="{FF2B5EF4-FFF2-40B4-BE49-F238E27FC236}">
                <a16:creationId xmlns:a16="http://schemas.microsoft.com/office/drawing/2014/main" id="{E29F3426-86A2-A5EF-2E46-9AD10D8705B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A3FDE204-D3EE-6363-1F90-D2BB920A8C8F}"/>
              </a:ext>
            </a:extLst>
          </p:cNvPr>
          <p:cNvSpPr>
            <a:spLocks noGrp="1"/>
          </p:cNvSpPr>
          <p:nvPr>
            <p:ph type="sldNum" sz="quarter" idx="12"/>
          </p:nvPr>
        </p:nvSpPr>
        <p:spPr/>
        <p:txBody>
          <a:bodyPr/>
          <a:lstStyle/>
          <a:p>
            <a:fld id="{DC5E0E4D-42A2-477F-897B-7F0096EAAD8C}" type="slidenum">
              <a:rPr lang="en-US" smtClean="0"/>
              <a:t>5</a:t>
            </a:fld>
            <a:endParaRPr lang="en-US"/>
          </a:p>
        </p:txBody>
      </p:sp>
    </p:spTree>
    <p:extLst>
      <p:ext uri="{BB962C8B-B14F-4D97-AF65-F5344CB8AC3E}">
        <p14:creationId xmlns:p14="http://schemas.microsoft.com/office/powerpoint/2010/main" val="97386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EC6AA-6603-E94F-9AE1-3D46DD434580}"/>
              </a:ext>
            </a:extLst>
          </p:cNvPr>
          <p:cNvSpPr>
            <a:spLocks noGrp="1"/>
          </p:cNvSpPr>
          <p:nvPr>
            <p:ph type="title"/>
          </p:nvPr>
        </p:nvSpPr>
        <p:spPr/>
        <p:txBody>
          <a:bodyPr/>
          <a:lstStyle/>
          <a:p>
            <a:r>
              <a:rPr lang="fr-FR" dirty="0"/>
              <a:t>Data </a:t>
            </a:r>
            <a:r>
              <a:rPr lang="fr-FR" dirty="0" err="1"/>
              <a:t>mart</a:t>
            </a:r>
            <a:endParaRPr lang="en-US" dirty="0"/>
          </a:p>
        </p:txBody>
      </p:sp>
      <p:graphicFrame>
        <p:nvGraphicFramePr>
          <p:cNvPr id="10" name="Espace réservé du contenu 2">
            <a:extLst>
              <a:ext uri="{FF2B5EF4-FFF2-40B4-BE49-F238E27FC236}">
                <a16:creationId xmlns:a16="http://schemas.microsoft.com/office/drawing/2014/main" id="{385B0418-C4FC-316B-D356-CDFDBB93C4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F62E4360-4EBC-D431-2111-08F2FD9896D4}"/>
              </a:ext>
            </a:extLst>
          </p:cNvPr>
          <p:cNvSpPr>
            <a:spLocks noGrp="1"/>
          </p:cNvSpPr>
          <p:nvPr>
            <p:ph type="sldNum" sz="quarter" idx="12"/>
          </p:nvPr>
        </p:nvSpPr>
        <p:spPr/>
        <p:txBody>
          <a:bodyPr/>
          <a:lstStyle/>
          <a:p>
            <a:fld id="{DC5E0E4D-42A2-477F-897B-7F0096EAAD8C}" type="slidenum">
              <a:rPr lang="en-US" smtClean="0"/>
              <a:t>6</a:t>
            </a:fld>
            <a:endParaRPr lang="en-US"/>
          </a:p>
        </p:txBody>
      </p:sp>
    </p:spTree>
    <p:extLst>
      <p:ext uri="{BB962C8B-B14F-4D97-AF65-F5344CB8AC3E}">
        <p14:creationId xmlns:p14="http://schemas.microsoft.com/office/powerpoint/2010/main" val="203234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95944-8011-69D0-1169-768135ADA2DA}"/>
              </a:ext>
            </a:extLst>
          </p:cNvPr>
          <p:cNvSpPr>
            <a:spLocks noGrp="1"/>
          </p:cNvSpPr>
          <p:nvPr>
            <p:ph type="title"/>
          </p:nvPr>
        </p:nvSpPr>
        <p:spPr/>
        <p:txBody>
          <a:bodyPr/>
          <a:lstStyle/>
          <a:p>
            <a:r>
              <a:rPr lang="fr-FR" dirty="0"/>
              <a:t>Avantages</a:t>
            </a:r>
            <a:endParaRPr lang="en-US" dirty="0"/>
          </a:p>
        </p:txBody>
      </p:sp>
      <p:graphicFrame>
        <p:nvGraphicFramePr>
          <p:cNvPr id="6" name="Espace réservé du contenu 2">
            <a:extLst>
              <a:ext uri="{FF2B5EF4-FFF2-40B4-BE49-F238E27FC236}">
                <a16:creationId xmlns:a16="http://schemas.microsoft.com/office/drawing/2014/main" id="{D64BAF9F-60B0-DE2E-534C-D42A6292F73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0933A0C8-8399-4388-05B4-1CD28E64A37E}"/>
              </a:ext>
            </a:extLst>
          </p:cNvPr>
          <p:cNvSpPr>
            <a:spLocks noGrp="1"/>
          </p:cNvSpPr>
          <p:nvPr>
            <p:ph type="sldNum" sz="quarter" idx="12"/>
          </p:nvPr>
        </p:nvSpPr>
        <p:spPr/>
        <p:txBody>
          <a:bodyPr/>
          <a:lstStyle/>
          <a:p>
            <a:fld id="{DC5E0E4D-42A2-477F-897B-7F0096EAAD8C}" type="slidenum">
              <a:rPr lang="en-US" smtClean="0"/>
              <a:t>7</a:t>
            </a:fld>
            <a:endParaRPr lang="en-US"/>
          </a:p>
        </p:txBody>
      </p:sp>
    </p:spTree>
    <p:extLst>
      <p:ext uri="{BB962C8B-B14F-4D97-AF65-F5344CB8AC3E}">
        <p14:creationId xmlns:p14="http://schemas.microsoft.com/office/powerpoint/2010/main" val="124744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E1979C-CEBF-625B-F5B8-DBA6ACC8B427}"/>
              </a:ext>
            </a:extLst>
          </p:cNvPr>
          <p:cNvSpPr>
            <a:spLocks noGrp="1"/>
          </p:cNvSpPr>
          <p:nvPr>
            <p:ph type="title"/>
          </p:nvPr>
        </p:nvSpPr>
        <p:spPr/>
        <p:txBody>
          <a:bodyPr/>
          <a:lstStyle/>
          <a:p>
            <a:r>
              <a:rPr lang="fr-FR" dirty="0"/>
              <a:t>Construction Data Mart</a:t>
            </a:r>
            <a:endParaRPr lang="en-US" dirty="0"/>
          </a:p>
        </p:txBody>
      </p:sp>
      <p:sp>
        <p:nvSpPr>
          <p:cNvPr id="3" name="Espace réservé du contenu 2">
            <a:extLst>
              <a:ext uri="{FF2B5EF4-FFF2-40B4-BE49-F238E27FC236}">
                <a16:creationId xmlns:a16="http://schemas.microsoft.com/office/drawing/2014/main" id="{767D6234-D094-A198-47E8-4347C74353D2}"/>
              </a:ext>
            </a:extLst>
          </p:cNvPr>
          <p:cNvSpPr>
            <a:spLocks noGrp="1"/>
          </p:cNvSpPr>
          <p:nvPr>
            <p:ph idx="1"/>
          </p:nvPr>
        </p:nvSpPr>
        <p:spPr/>
        <p:txBody>
          <a:bodyPr/>
          <a:lstStyle/>
          <a:p>
            <a:pPr marL="0" indent="0">
              <a:buNone/>
            </a:pPr>
            <a:r>
              <a:rPr lang="fr-FR" sz="1800" dirty="0">
                <a:effectLst/>
                <a:latin typeface="Calibri" panose="020F0502020204030204" pitchFamily="34" charset="0"/>
                <a:ea typeface="Calibri" panose="020F0502020204030204" pitchFamily="34" charset="0"/>
                <a:cs typeface="Calibri" panose="020F0502020204030204" pitchFamily="34" charset="0"/>
              </a:rPr>
              <a:t>Pour créer un Data Mart, les mêmes étapes de conception de base de données, d'extraction, de transformation et de chargement de données s'appliquent que pour un Data Warehouse. Cependant, les exigences de conception peuvent être différentes pour un Data Mart en fonction des besoins spécifiques du domaine métier.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Espace réservé du numéro de diapositive 3">
            <a:extLst>
              <a:ext uri="{FF2B5EF4-FFF2-40B4-BE49-F238E27FC236}">
                <a16:creationId xmlns:a16="http://schemas.microsoft.com/office/drawing/2014/main" id="{1D2FA95F-976C-D802-0C64-BD0D839F52E3}"/>
              </a:ext>
            </a:extLst>
          </p:cNvPr>
          <p:cNvSpPr>
            <a:spLocks noGrp="1"/>
          </p:cNvSpPr>
          <p:nvPr>
            <p:ph type="sldNum" sz="quarter" idx="12"/>
          </p:nvPr>
        </p:nvSpPr>
        <p:spPr/>
        <p:txBody>
          <a:bodyPr/>
          <a:lstStyle/>
          <a:p>
            <a:fld id="{DC5E0E4D-42A2-477F-897B-7F0096EAAD8C}" type="slidenum">
              <a:rPr lang="en-US" smtClean="0"/>
              <a:t>8</a:t>
            </a:fld>
            <a:endParaRPr lang="en-US"/>
          </a:p>
        </p:txBody>
      </p:sp>
    </p:spTree>
    <p:extLst>
      <p:ext uri="{BB962C8B-B14F-4D97-AF65-F5344CB8AC3E}">
        <p14:creationId xmlns:p14="http://schemas.microsoft.com/office/powerpoint/2010/main" val="238015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B3E205-37F7-724A-2671-1EFC09C330DF}"/>
              </a:ext>
            </a:extLst>
          </p:cNvPr>
          <p:cNvPicPr>
            <a:picLocks noChangeAspect="1"/>
          </p:cNvPicPr>
          <p:nvPr/>
        </p:nvPicPr>
        <p:blipFill rotWithShape="1">
          <a:blip r:embed="rId3">
            <a:duotone>
              <a:schemeClr val="bg2">
                <a:shade val="45000"/>
                <a:satMod val="135000"/>
              </a:schemeClr>
              <a:prstClr val="white"/>
            </a:duotone>
          </a:blip>
          <a:srcRect t="3859" b="1187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49D37E5-9B57-873E-9E70-BB4C41351EA0}"/>
              </a:ext>
            </a:extLst>
          </p:cNvPr>
          <p:cNvSpPr>
            <a:spLocks noGrp="1"/>
          </p:cNvSpPr>
          <p:nvPr>
            <p:ph type="title"/>
          </p:nvPr>
        </p:nvSpPr>
        <p:spPr>
          <a:xfrm>
            <a:off x="838200" y="365125"/>
            <a:ext cx="10515600" cy="1325563"/>
          </a:xfrm>
        </p:spPr>
        <p:txBody>
          <a:bodyPr>
            <a:normAutofit/>
          </a:bodyPr>
          <a:lstStyle/>
          <a:p>
            <a:r>
              <a:rPr lang="fr-FR" dirty="0"/>
              <a:t>Types Data Mart</a:t>
            </a:r>
            <a:endParaRPr lang="en-US" dirty="0"/>
          </a:p>
        </p:txBody>
      </p:sp>
      <p:sp>
        <p:nvSpPr>
          <p:cNvPr id="4" name="Espace réservé du numéro de diapositive 3">
            <a:extLst>
              <a:ext uri="{FF2B5EF4-FFF2-40B4-BE49-F238E27FC236}">
                <a16:creationId xmlns:a16="http://schemas.microsoft.com/office/drawing/2014/main" id="{8142B738-CF05-6958-B3B9-8F9A1CB79774}"/>
              </a:ext>
            </a:extLst>
          </p:cNvPr>
          <p:cNvSpPr>
            <a:spLocks noGrp="1"/>
          </p:cNvSpPr>
          <p:nvPr>
            <p:ph type="sldNum" sz="quarter" idx="12"/>
          </p:nvPr>
        </p:nvSpPr>
        <p:spPr>
          <a:xfrm>
            <a:off x="8610600" y="6356350"/>
            <a:ext cx="2743200" cy="365125"/>
          </a:xfrm>
        </p:spPr>
        <p:txBody>
          <a:bodyPr>
            <a:normAutofit/>
          </a:bodyPr>
          <a:lstStyle/>
          <a:p>
            <a:pPr>
              <a:spcAft>
                <a:spcPts val="600"/>
              </a:spcAft>
            </a:pPr>
            <a:fld id="{DC5E0E4D-42A2-477F-897B-7F0096EAAD8C}" type="slidenum">
              <a:rPr lang="en-US" smtClean="0"/>
              <a:pPr>
                <a:spcAft>
                  <a:spcPts val="600"/>
                </a:spcAft>
              </a:pPr>
              <a:t>9</a:t>
            </a:fld>
            <a:endParaRPr lang="en-US"/>
          </a:p>
        </p:txBody>
      </p:sp>
      <p:graphicFrame>
        <p:nvGraphicFramePr>
          <p:cNvPr id="6" name="Espace réservé du contenu 2">
            <a:extLst>
              <a:ext uri="{FF2B5EF4-FFF2-40B4-BE49-F238E27FC236}">
                <a16:creationId xmlns:a16="http://schemas.microsoft.com/office/drawing/2014/main" id="{B76EA462-0510-9587-F247-071AAFD98ACD}"/>
              </a:ext>
            </a:extLst>
          </p:cNvPr>
          <p:cNvGraphicFramePr>
            <a:graphicFrameLocks noGrp="1"/>
          </p:cNvGraphicFramePr>
          <p:nvPr>
            <p:ph idx="1"/>
            <p:extLst>
              <p:ext uri="{D42A27DB-BD31-4B8C-83A1-F6EECF244321}">
                <p14:modId xmlns:p14="http://schemas.microsoft.com/office/powerpoint/2010/main" val="25588991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95966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3011</Words>
  <Application>Microsoft Office PowerPoint</Application>
  <PresentationFormat>Grand écran</PresentationFormat>
  <Paragraphs>163</Paragraphs>
  <Slides>21</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Calibri Light</vt:lpstr>
      <vt:lpstr>Thème Office</vt:lpstr>
      <vt:lpstr>Présentation PowerPoint</vt:lpstr>
      <vt:lpstr>Plan</vt:lpstr>
      <vt:lpstr>Définition</vt:lpstr>
      <vt:lpstr>Avantages</vt:lpstr>
      <vt:lpstr>Construction Data Warehouse</vt:lpstr>
      <vt:lpstr>Data mart</vt:lpstr>
      <vt:lpstr>Avantages</vt:lpstr>
      <vt:lpstr>Construction Data Mart</vt:lpstr>
      <vt:lpstr>Types Data Mart</vt:lpstr>
      <vt:lpstr>Types d’architectures Data Warehouse</vt:lpstr>
      <vt:lpstr>Single-Tier Architecture</vt:lpstr>
      <vt:lpstr>Two-Tier Architecture</vt:lpstr>
      <vt:lpstr>Three-Tier Architecture </vt:lpstr>
      <vt:lpstr>Les trois architectures les plus courantes </vt:lpstr>
      <vt:lpstr>Architecture d'entrepôt de données : De base </vt:lpstr>
      <vt:lpstr>Architecture de l'entrepôt de données : Avec zone de transit</vt:lpstr>
      <vt:lpstr>Architecture de l'entrepôt de données : Avec la zone de transit et les datamarts </vt:lpstr>
      <vt:lpstr>Propriétés Data Warehouse</vt:lpstr>
      <vt:lpstr>Take away</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AHOUNOU, Meryl</dc:creator>
  <cp:lastModifiedBy>AHOUNOU, Meryl</cp:lastModifiedBy>
  <cp:revision>1</cp:revision>
  <dcterms:created xsi:type="dcterms:W3CDTF">2023-04-20T17:26:42Z</dcterms:created>
  <dcterms:modified xsi:type="dcterms:W3CDTF">2023-04-20T19:30:18Z</dcterms:modified>
</cp:coreProperties>
</file>