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4"/>
    <p:restoredTop sz="95794"/>
  </p:normalViewPr>
  <p:slideViewPr>
    <p:cSldViewPr snapToGrid="0" snapToObjects="1">
      <p:cViewPr varScale="1">
        <p:scale>
          <a:sx n="76" d="100"/>
          <a:sy n="76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F1700-8656-45F4-8F4D-DB10D2A4ED69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8DA9A7-E4DB-4D68-A4ED-059058B0D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du projet</a:t>
          </a:r>
        </a:p>
      </dgm:t>
    </dgm:pt>
    <dgm:pt modelId="{BC5F849B-65F0-42C9-AE08-78899749309B}" type="parTrans" cxnId="{3DE8884C-AB52-4150-9899-7FBA26E39E78}">
      <dgm:prSet/>
      <dgm:spPr/>
      <dgm:t>
        <a:bodyPr/>
        <a:lstStyle/>
        <a:p>
          <a:endParaRPr lang="en-US"/>
        </a:p>
      </dgm:t>
    </dgm:pt>
    <dgm:pt modelId="{AE34A311-4390-4DD4-9530-B9C722DE653C}" type="sibTrans" cxnId="{3DE8884C-AB52-4150-9899-7FBA26E39E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617C9A-1EC3-41FA-8BEC-46B9CDFD02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Présentation du projet </a:t>
          </a:r>
        </a:p>
      </dgm:t>
    </dgm:pt>
    <dgm:pt modelId="{AF8E15DE-895D-446E-9527-277733769006}" type="parTrans" cxnId="{E28B0A82-D662-4BEC-B7D3-8BE379E42AB3}">
      <dgm:prSet/>
      <dgm:spPr/>
      <dgm:t>
        <a:bodyPr/>
        <a:lstStyle/>
        <a:p>
          <a:endParaRPr lang="en-US"/>
        </a:p>
      </dgm:t>
    </dgm:pt>
    <dgm:pt modelId="{4A54E4AF-ED92-447D-BADC-CC0E24D91BF7}" type="sibTrans" cxnId="{E28B0A82-D662-4BEC-B7D3-8BE379E42A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E1B82E-E78B-45B2-9C61-7887AD07C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Cahier de charge</a:t>
          </a:r>
        </a:p>
      </dgm:t>
    </dgm:pt>
    <dgm:pt modelId="{9E77E656-806C-47DC-AF52-46A281E8B7FB}" type="parTrans" cxnId="{1745B4E1-2AF2-4435-B386-BABA5461005A}">
      <dgm:prSet/>
      <dgm:spPr/>
      <dgm:t>
        <a:bodyPr/>
        <a:lstStyle/>
        <a:p>
          <a:endParaRPr lang="en-US"/>
        </a:p>
      </dgm:t>
    </dgm:pt>
    <dgm:pt modelId="{3FF5A97F-E306-45D9-B16E-BCFC00820E77}" type="sibTrans" cxnId="{1745B4E1-2AF2-4435-B386-BABA546100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175561-0246-4BE2-95E8-48858986C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Tests</a:t>
          </a:r>
        </a:p>
      </dgm:t>
    </dgm:pt>
    <dgm:pt modelId="{5C3F33D3-2E06-4A21-849B-FBE0B4078492}" type="parTrans" cxnId="{E8758B15-BCEE-4F0A-8FA4-1E86319FB11C}">
      <dgm:prSet/>
      <dgm:spPr/>
      <dgm:t>
        <a:bodyPr/>
        <a:lstStyle/>
        <a:p>
          <a:endParaRPr lang="en-US"/>
        </a:p>
      </dgm:t>
    </dgm:pt>
    <dgm:pt modelId="{8FAC2B29-3ED0-4F00-9C99-84ED97727981}" type="sibTrans" cxnId="{E8758B15-BCEE-4F0A-8FA4-1E86319FB1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5C95EC-A70D-47AB-9F07-95F6C1F82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997AAE-6CFA-4F36-9B5D-4EF85294CE3D}" type="parTrans" cxnId="{AD2122E4-580E-4235-99E8-A367E27AD888}">
      <dgm:prSet/>
      <dgm:spPr/>
      <dgm:t>
        <a:bodyPr/>
        <a:lstStyle/>
        <a:p>
          <a:endParaRPr lang="en-US"/>
        </a:p>
      </dgm:t>
    </dgm:pt>
    <dgm:pt modelId="{CBD6A0A8-A512-4A48-998F-D6A7122D8399}" type="sibTrans" cxnId="{AD2122E4-580E-4235-99E8-A367E27AD888}">
      <dgm:prSet/>
      <dgm:spPr/>
      <dgm:t>
        <a:bodyPr/>
        <a:lstStyle/>
        <a:p>
          <a:endParaRPr lang="en-US"/>
        </a:p>
      </dgm:t>
    </dgm:pt>
    <dgm:pt modelId="{B08CBE0C-E462-4A78-9593-54DDBE0C21B5}" type="pres">
      <dgm:prSet presAssocID="{914F1700-8656-45F4-8F4D-DB10D2A4ED69}" presName="root" presStyleCnt="0">
        <dgm:presLayoutVars>
          <dgm:dir/>
          <dgm:resizeHandles val="exact"/>
        </dgm:presLayoutVars>
      </dgm:prSet>
      <dgm:spPr/>
    </dgm:pt>
    <dgm:pt modelId="{2E50FF7F-28B8-4208-8D6C-9CB358E924CA}" type="pres">
      <dgm:prSet presAssocID="{914F1700-8656-45F4-8F4D-DB10D2A4ED69}" presName="container" presStyleCnt="0">
        <dgm:presLayoutVars>
          <dgm:dir/>
          <dgm:resizeHandles val="exact"/>
        </dgm:presLayoutVars>
      </dgm:prSet>
      <dgm:spPr/>
    </dgm:pt>
    <dgm:pt modelId="{84857306-2892-4691-8BF9-100D4FF0E34C}" type="pres">
      <dgm:prSet presAssocID="{158DA9A7-E4DB-4D68-A4ED-059058B0D23A}" presName="compNode" presStyleCnt="0"/>
      <dgm:spPr/>
    </dgm:pt>
    <dgm:pt modelId="{9096E091-7303-44CF-8F59-7EEE2F7360DA}" type="pres">
      <dgm:prSet presAssocID="{158DA9A7-E4DB-4D68-A4ED-059058B0D23A}" presName="iconBgRect" presStyleLbl="bgShp" presStyleIdx="0" presStyleCnt="5"/>
      <dgm:spPr/>
    </dgm:pt>
    <dgm:pt modelId="{49CCDE41-8BC9-4F00-939F-2932D175A732}" type="pres">
      <dgm:prSet presAssocID="{158DA9A7-E4DB-4D68-A4ED-059058B0D2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7F04B8C9-FBA1-4B57-9F11-734C3EEE4834}" type="pres">
      <dgm:prSet presAssocID="{158DA9A7-E4DB-4D68-A4ED-059058B0D23A}" presName="spaceRect" presStyleCnt="0"/>
      <dgm:spPr/>
    </dgm:pt>
    <dgm:pt modelId="{98936193-9909-41C1-A0B0-960523605F8D}" type="pres">
      <dgm:prSet presAssocID="{158DA9A7-E4DB-4D68-A4ED-059058B0D23A}" presName="textRect" presStyleLbl="revTx" presStyleIdx="0" presStyleCnt="5">
        <dgm:presLayoutVars>
          <dgm:chMax val="1"/>
          <dgm:chPref val="1"/>
        </dgm:presLayoutVars>
      </dgm:prSet>
      <dgm:spPr/>
    </dgm:pt>
    <dgm:pt modelId="{4462941D-6238-4EC6-877A-E1728060CE71}" type="pres">
      <dgm:prSet presAssocID="{AE34A311-4390-4DD4-9530-B9C722DE653C}" presName="sibTrans" presStyleLbl="sibTrans2D1" presStyleIdx="0" presStyleCnt="0"/>
      <dgm:spPr/>
    </dgm:pt>
    <dgm:pt modelId="{23072EBB-6BB4-4801-869A-DAB8A66B822A}" type="pres">
      <dgm:prSet presAssocID="{9B617C9A-1EC3-41FA-8BEC-46B9CDFD02C8}" presName="compNode" presStyleCnt="0"/>
      <dgm:spPr/>
    </dgm:pt>
    <dgm:pt modelId="{9F0F33FE-9AB5-4234-AC0E-4CD680B8B249}" type="pres">
      <dgm:prSet presAssocID="{9B617C9A-1EC3-41FA-8BEC-46B9CDFD02C8}" presName="iconBgRect" presStyleLbl="bgShp" presStyleIdx="1" presStyleCnt="5"/>
      <dgm:spPr/>
    </dgm:pt>
    <dgm:pt modelId="{BE86F069-FD75-4E60-9AB0-A4DCE07CECA1}" type="pres">
      <dgm:prSet presAssocID="{9B617C9A-1EC3-41FA-8BEC-46B9CDFD02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DFAFC19-5E9E-4F0B-8CCE-45DA9094F145}" type="pres">
      <dgm:prSet presAssocID="{9B617C9A-1EC3-41FA-8BEC-46B9CDFD02C8}" presName="spaceRect" presStyleCnt="0"/>
      <dgm:spPr/>
    </dgm:pt>
    <dgm:pt modelId="{5B199223-08AA-407B-A628-14E90B41D6FF}" type="pres">
      <dgm:prSet presAssocID="{9B617C9A-1EC3-41FA-8BEC-46B9CDFD02C8}" presName="textRect" presStyleLbl="revTx" presStyleIdx="1" presStyleCnt="5">
        <dgm:presLayoutVars>
          <dgm:chMax val="1"/>
          <dgm:chPref val="1"/>
        </dgm:presLayoutVars>
      </dgm:prSet>
      <dgm:spPr/>
    </dgm:pt>
    <dgm:pt modelId="{50265D6B-4DFC-4D37-8A66-B24B9E30D596}" type="pres">
      <dgm:prSet presAssocID="{4A54E4AF-ED92-447D-BADC-CC0E24D91BF7}" presName="sibTrans" presStyleLbl="sibTrans2D1" presStyleIdx="0" presStyleCnt="0"/>
      <dgm:spPr/>
    </dgm:pt>
    <dgm:pt modelId="{52F18BBB-FD3C-4928-A85F-17B6B266232E}" type="pres">
      <dgm:prSet presAssocID="{2DE1B82E-E78B-45B2-9C61-7887AD07C1BB}" presName="compNode" presStyleCnt="0"/>
      <dgm:spPr/>
    </dgm:pt>
    <dgm:pt modelId="{76B73B97-7C7B-442E-8EAA-163777542167}" type="pres">
      <dgm:prSet presAssocID="{2DE1B82E-E78B-45B2-9C61-7887AD07C1BB}" presName="iconBgRect" presStyleLbl="bgShp" presStyleIdx="2" presStyleCnt="5"/>
      <dgm:spPr/>
    </dgm:pt>
    <dgm:pt modelId="{049ED359-0C1B-4A1F-A059-0410DD950FB7}" type="pres">
      <dgm:prSet presAssocID="{2DE1B82E-E78B-45B2-9C61-7887AD07C1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88E0A719-18B4-495D-8E38-6D350CDBCE1D}" type="pres">
      <dgm:prSet presAssocID="{2DE1B82E-E78B-45B2-9C61-7887AD07C1BB}" presName="spaceRect" presStyleCnt="0"/>
      <dgm:spPr/>
    </dgm:pt>
    <dgm:pt modelId="{2FD7B9A8-0C9D-4D79-B041-C9A46FDE3114}" type="pres">
      <dgm:prSet presAssocID="{2DE1B82E-E78B-45B2-9C61-7887AD07C1BB}" presName="textRect" presStyleLbl="revTx" presStyleIdx="2" presStyleCnt="5">
        <dgm:presLayoutVars>
          <dgm:chMax val="1"/>
          <dgm:chPref val="1"/>
        </dgm:presLayoutVars>
      </dgm:prSet>
      <dgm:spPr/>
    </dgm:pt>
    <dgm:pt modelId="{236CF552-A14E-4813-87F4-3438EFC14230}" type="pres">
      <dgm:prSet presAssocID="{3FF5A97F-E306-45D9-B16E-BCFC00820E77}" presName="sibTrans" presStyleLbl="sibTrans2D1" presStyleIdx="0" presStyleCnt="0"/>
      <dgm:spPr/>
    </dgm:pt>
    <dgm:pt modelId="{26502BB7-27AF-4A58-B7C3-725016976689}" type="pres">
      <dgm:prSet presAssocID="{1D175561-0246-4BE2-95E8-48858986CA26}" presName="compNode" presStyleCnt="0"/>
      <dgm:spPr/>
    </dgm:pt>
    <dgm:pt modelId="{B859C6B3-A9D4-4DF0-A561-4D6FCF5E89ED}" type="pres">
      <dgm:prSet presAssocID="{1D175561-0246-4BE2-95E8-48858986CA26}" presName="iconBgRect" presStyleLbl="bgShp" presStyleIdx="3" presStyleCnt="5"/>
      <dgm:spPr/>
    </dgm:pt>
    <dgm:pt modelId="{9395F837-9AAC-41D1-9F22-9D6FE8C4662D}" type="pres">
      <dgm:prSet presAssocID="{1D175561-0246-4BE2-95E8-48858986CA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08FADFF-2D6B-49DE-A205-0A67D3F6A75B}" type="pres">
      <dgm:prSet presAssocID="{1D175561-0246-4BE2-95E8-48858986CA26}" presName="spaceRect" presStyleCnt="0"/>
      <dgm:spPr/>
    </dgm:pt>
    <dgm:pt modelId="{8782219D-F5EA-4C7F-AA07-260DA3C7483C}" type="pres">
      <dgm:prSet presAssocID="{1D175561-0246-4BE2-95E8-48858986CA26}" presName="textRect" presStyleLbl="revTx" presStyleIdx="3" presStyleCnt="5">
        <dgm:presLayoutVars>
          <dgm:chMax val="1"/>
          <dgm:chPref val="1"/>
        </dgm:presLayoutVars>
      </dgm:prSet>
      <dgm:spPr/>
    </dgm:pt>
    <dgm:pt modelId="{C0C4063B-0D72-42CF-A034-576702783931}" type="pres">
      <dgm:prSet presAssocID="{8FAC2B29-3ED0-4F00-9C99-84ED97727981}" presName="sibTrans" presStyleLbl="sibTrans2D1" presStyleIdx="0" presStyleCnt="0"/>
      <dgm:spPr/>
    </dgm:pt>
    <dgm:pt modelId="{594E152D-C1B0-4D51-BB46-AB198437BC5B}" type="pres">
      <dgm:prSet presAssocID="{A85C95EC-A70D-47AB-9F07-95F6C1F82662}" presName="compNode" presStyleCnt="0"/>
      <dgm:spPr/>
    </dgm:pt>
    <dgm:pt modelId="{BEA47C71-3D6F-481B-8873-2E71CFBFD7C4}" type="pres">
      <dgm:prSet presAssocID="{A85C95EC-A70D-47AB-9F07-95F6C1F82662}" presName="iconBgRect" presStyleLbl="bgShp" presStyleIdx="4" presStyleCnt="5"/>
      <dgm:spPr/>
    </dgm:pt>
    <dgm:pt modelId="{6B10BF84-759E-4387-B896-14B6BF3D95FF}" type="pres">
      <dgm:prSet presAssocID="{A85C95EC-A70D-47AB-9F07-95F6C1F82662}" presName="iconRect" presStyleLbl="node1" presStyleIdx="4" presStyleCnt="5"/>
      <dgm:spPr/>
    </dgm:pt>
    <dgm:pt modelId="{72F3090D-60BB-458A-A900-2CB7574F30EA}" type="pres">
      <dgm:prSet presAssocID="{A85C95EC-A70D-47AB-9F07-95F6C1F82662}" presName="spaceRect" presStyleCnt="0"/>
      <dgm:spPr/>
    </dgm:pt>
    <dgm:pt modelId="{517AAE2A-6508-4EA5-8791-334B903DBA00}" type="pres">
      <dgm:prSet presAssocID="{A85C95EC-A70D-47AB-9F07-95F6C1F826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E87404-4C75-4843-9B5A-6F91221AE2D6}" type="presOf" srcId="{9B617C9A-1EC3-41FA-8BEC-46B9CDFD02C8}" destId="{5B199223-08AA-407B-A628-14E90B41D6FF}" srcOrd="0" destOrd="0" presId="urn:microsoft.com/office/officeart/2018/2/layout/IconCircleList"/>
    <dgm:cxn modelId="{E8758B15-BCEE-4F0A-8FA4-1E86319FB11C}" srcId="{914F1700-8656-45F4-8F4D-DB10D2A4ED69}" destId="{1D175561-0246-4BE2-95E8-48858986CA26}" srcOrd="3" destOrd="0" parTransId="{5C3F33D3-2E06-4A21-849B-FBE0B4078492}" sibTransId="{8FAC2B29-3ED0-4F00-9C99-84ED97727981}"/>
    <dgm:cxn modelId="{3DE8884C-AB52-4150-9899-7FBA26E39E78}" srcId="{914F1700-8656-45F4-8F4D-DB10D2A4ED69}" destId="{158DA9A7-E4DB-4D68-A4ED-059058B0D23A}" srcOrd="0" destOrd="0" parTransId="{BC5F849B-65F0-42C9-AE08-78899749309B}" sibTransId="{AE34A311-4390-4DD4-9530-B9C722DE653C}"/>
    <dgm:cxn modelId="{62CB5555-FF2B-2C47-B485-C3D3191277D7}" type="presOf" srcId="{A85C95EC-A70D-47AB-9F07-95F6C1F82662}" destId="{517AAE2A-6508-4EA5-8791-334B903DBA00}" srcOrd="0" destOrd="0" presId="urn:microsoft.com/office/officeart/2018/2/layout/IconCircleList"/>
    <dgm:cxn modelId="{82E3D15E-6A33-C242-B9CB-A8A4D85F4F5D}" type="presOf" srcId="{3FF5A97F-E306-45D9-B16E-BCFC00820E77}" destId="{236CF552-A14E-4813-87F4-3438EFC14230}" srcOrd="0" destOrd="0" presId="urn:microsoft.com/office/officeart/2018/2/layout/IconCircleList"/>
    <dgm:cxn modelId="{468AB073-43F4-504F-8F2B-5048427CD5C7}" type="presOf" srcId="{2DE1B82E-E78B-45B2-9C61-7887AD07C1BB}" destId="{2FD7B9A8-0C9D-4D79-B041-C9A46FDE3114}" srcOrd="0" destOrd="0" presId="urn:microsoft.com/office/officeart/2018/2/layout/IconCircleList"/>
    <dgm:cxn modelId="{E28B0A82-D662-4BEC-B7D3-8BE379E42AB3}" srcId="{914F1700-8656-45F4-8F4D-DB10D2A4ED69}" destId="{9B617C9A-1EC3-41FA-8BEC-46B9CDFD02C8}" srcOrd="1" destOrd="0" parTransId="{AF8E15DE-895D-446E-9527-277733769006}" sibTransId="{4A54E4AF-ED92-447D-BADC-CC0E24D91BF7}"/>
    <dgm:cxn modelId="{CAA97B92-7F3B-0F4D-9EF7-AB6CF9101581}" type="presOf" srcId="{158DA9A7-E4DB-4D68-A4ED-059058B0D23A}" destId="{98936193-9909-41C1-A0B0-960523605F8D}" srcOrd="0" destOrd="0" presId="urn:microsoft.com/office/officeart/2018/2/layout/IconCircleList"/>
    <dgm:cxn modelId="{7AB34393-E703-6C45-A1CA-080C1D04688B}" type="presOf" srcId="{914F1700-8656-45F4-8F4D-DB10D2A4ED69}" destId="{B08CBE0C-E462-4A78-9593-54DDBE0C21B5}" srcOrd="0" destOrd="0" presId="urn:microsoft.com/office/officeart/2018/2/layout/IconCircleList"/>
    <dgm:cxn modelId="{C1B927C5-CAE1-0547-AF8D-B60C9F85012D}" type="presOf" srcId="{8FAC2B29-3ED0-4F00-9C99-84ED97727981}" destId="{C0C4063B-0D72-42CF-A034-576702783931}" srcOrd="0" destOrd="0" presId="urn:microsoft.com/office/officeart/2018/2/layout/IconCircleList"/>
    <dgm:cxn modelId="{AD2F41D4-2822-2B49-AECB-83A04C93807D}" type="presOf" srcId="{AE34A311-4390-4DD4-9530-B9C722DE653C}" destId="{4462941D-6238-4EC6-877A-E1728060CE71}" srcOrd="0" destOrd="0" presId="urn:microsoft.com/office/officeart/2018/2/layout/IconCircleList"/>
    <dgm:cxn modelId="{AC219ADE-473F-3C40-A4BA-FEBC1DCADF66}" type="presOf" srcId="{1D175561-0246-4BE2-95E8-48858986CA26}" destId="{8782219D-F5EA-4C7F-AA07-260DA3C7483C}" srcOrd="0" destOrd="0" presId="urn:microsoft.com/office/officeart/2018/2/layout/IconCircleList"/>
    <dgm:cxn modelId="{1745B4E1-2AF2-4435-B386-BABA5461005A}" srcId="{914F1700-8656-45F4-8F4D-DB10D2A4ED69}" destId="{2DE1B82E-E78B-45B2-9C61-7887AD07C1BB}" srcOrd="2" destOrd="0" parTransId="{9E77E656-806C-47DC-AF52-46A281E8B7FB}" sibTransId="{3FF5A97F-E306-45D9-B16E-BCFC00820E77}"/>
    <dgm:cxn modelId="{AD2122E4-580E-4235-99E8-A367E27AD888}" srcId="{914F1700-8656-45F4-8F4D-DB10D2A4ED69}" destId="{A85C95EC-A70D-47AB-9F07-95F6C1F82662}" srcOrd="4" destOrd="0" parTransId="{6B997AAE-6CFA-4F36-9B5D-4EF85294CE3D}" sibTransId="{CBD6A0A8-A512-4A48-998F-D6A7122D8399}"/>
    <dgm:cxn modelId="{0D880BED-5F6D-A245-A1CC-EE4118469D92}" type="presOf" srcId="{4A54E4AF-ED92-447D-BADC-CC0E24D91BF7}" destId="{50265D6B-4DFC-4D37-8A66-B24B9E30D596}" srcOrd="0" destOrd="0" presId="urn:microsoft.com/office/officeart/2018/2/layout/IconCircleList"/>
    <dgm:cxn modelId="{F76E655A-D5A2-1C47-B63E-194484BBDF1A}" type="presParOf" srcId="{B08CBE0C-E462-4A78-9593-54DDBE0C21B5}" destId="{2E50FF7F-28B8-4208-8D6C-9CB358E924CA}" srcOrd="0" destOrd="0" presId="urn:microsoft.com/office/officeart/2018/2/layout/IconCircleList"/>
    <dgm:cxn modelId="{CD0530E5-1B80-1C45-8338-3FBAEDB672C4}" type="presParOf" srcId="{2E50FF7F-28B8-4208-8D6C-9CB358E924CA}" destId="{84857306-2892-4691-8BF9-100D4FF0E34C}" srcOrd="0" destOrd="0" presId="urn:microsoft.com/office/officeart/2018/2/layout/IconCircleList"/>
    <dgm:cxn modelId="{90931A62-4EBF-D448-A3AA-F42A6394F462}" type="presParOf" srcId="{84857306-2892-4691-8BF9-100D4FF0E34C}" destId="{9096E091-7303-44CF-8F59-7EEE2F7360DA}" srcOrd="0" destOrd="0" presId="urn:microsoft.com/office/officeart/2018/2/layout/IconCircleList"/>
    <dgm:cxn modelId="{8D97315E-7C51-4C4C-8559-B558BA6932E1}" type="presParOf" srcId="{84857306-2892-4691-8BF9-100D4FF0E34C}" destId="{49CCDE41-8BC9-4F00-939F-2932D175A732}" srcOrd="1" destOrd="0" presId="urn:microsoft.com/office/officeart/2018/2/layout/IconCircleList"/>
    <dgm:cxn modelId="{B949FED4-E9E1-F74D-802B-B1A1AE19E7BD}" type="presParOf" srcId="{84857306-2892-4691-8BF9-100D4FF0E34C}" destId="{7F04B8C9-FBA1-4B57-9F11-734C3EEE4834}" srcOrd="2" destOrd="0" presId="urn:microsoft.com/office/officeart/2018/2/layout/IconCircleList"/>
    <dgm:cxn modelId="{1B6640C5-B747-0442-B1FA-54A12FDB1687}" type="presParOf" srcId="{84857306-2892-4691-8BF9-100D4FF0E34C}" destId="{98936193-9909-41C1-A0B0-960523605F8D}" srcOrd="3" destOrd="0" presId="urn:microsoft.com/office/officeart/2018/2/layout/IconCircleList"/>
    <dgm:cxn modelId="{6D504BE5-0A84-854A-AEA5-0E6F5B5965C8}" type="presParOf" srcId="{2E50FF7F-28B8-4208-8D6C-9CB358E924CA}" destId="{4462941D-6238-4EC6-877A-E1728060CE71}" srcOrd="1" destOrd="0" presId="urn:microsoft.com/office/officeart/2018/2/layout/IconCircleList"/>
    <dgm:cxn modelId="{0C241D96-603C-F141-8E00-8187F838F08C}" type="presParOf" srcId="{2E50FF7F-28B8-4208-8D6C-9CB358E924CA}" destId="{23072EBB-6BB4-4801-869A-DAB8A66B822A}" srcOrd="2" destOrd="0" presId="urn:microsoft.com/office/officeart/2018/2/layout/IconCircleList"/>
    <dgm:cxn modelId="{ABD9F415-E713-2D4A-A949-FD61F9BA6284}" type="presParOf" srcId="{23072EBB-6BB4-4801-869A-DAB8A66B822A}" destId="{9F0F33FE-9AB5-4234-AC0E-4CD680B8B249}" srcOrd="0" destOrd="0" presId="urn:microsoft.com/office/officeart/2018/2/layout/IconCircleList"/>
    <dgm:cxn modelId="{857786C2-D6A7-4749-8B67-8AA02086B4B3}" type="presParOf" srcId="{23072EBB-6BB4-4801-869A-DAB8A66B822A}" destId="{BE86F069-FD75-4E60-9AB0-A4DCE07CECA1}" srcOrd="1" destOrd="0" presId="urn:microsoft.com/office/officeart/2018/2/layout/IconCircleList"/>
    <dgm:cxn modelId="{D5C7F23B-0020-E344-B6C6-348B6BDF6F1F}" type="presParOf" srcId="{23072EBB-6BB4-4801-869A-DAB8A66B822A}" destId="{FDFAFC19-5E9E-4F0B-8CCE-45DA9094F145}" srcOrd="2" destOrd="0" presId="urn:microsoft.com/office/officeart/2018/2/layout/IconCircleList"/>
    <dgm:cxn modelId="{6601ED96-1401-CB48-AC3C-F4E90B797FBE}" type="presParOf" srcId="{23072EBB-6BB4-4801-869A-DAB8A66B822A}" destId="{5B199223-08AA-407B-A628-14E90B41D6FF}" srcOrd="3" destOrd="0" presId="urn:microsoft.com/office/officeart/2018/2/layout/IconCircleList"/>
    <dgm:cxn modelId="{61320146-52C4-DF49-9CAF-06DF66C85384}" type="presParOf" srcId="{2E50FF7F-28B8-4208-8D6C-9CB358E924CA}" destId="{50265D6B-4DFC-4D37-8A66-B24B9E30D596}" srcOrd="3" destOrd="0" presId="urn:microsoft.com/office/officeart/2018/2/layout/IconCircleList"/>
    <dgm:cxn modelId="{29B11E02-C2E0-F64B-96BA-06C302C79D21}" type="presParOf" srcId="{2E50FF7F-28B8-4208-8D6C-9CB358E924CA}" destId="{52F18BBB-FD3C-4928-A85F-17B6B266232E}" srcOrd="4" destOrd="0" presId="urn:microsoft.com/office/officeart/2018/2/layout/IconCircleList"/>
    <dgm:cxn modelId="{E01A6336-058C-6341-A5F6-4C9E0889CDA7}" type="presParOf" srcId="{52F18BBB-FD3C-4928-A85F-17B6B266232E}" destId="{76B73B97-7C7B-442E-8EAA-163777542167}" srcOrd="0" destOrd="0" presId="urn:microsoft.com/office/officeart/2018/2/layout/IconCircleList"/>
    <dgm:cxn modelId="{9A71F3FD-2E8B-D043-AFB9-ED91CE2ADB43}" type="presParOf" srcId="{52F18BBB-FD3C-4928-A85F-17B6B266232E}" destId="{049ED359-0C1B-4A1F-A059-0410DD950FB7}" srcOrd="1" destOrd="0" presId="urn:microsoft.com/office/officeart/2018/2/layout/IconCircleList"/>
    <dgm:cxn modelId="{2327CFB2-D9C8-6B43-B34F-A4D4A445EEE6}" type="presParOf" srcId="{52F18BBB-FD3C-4928-A85F-17B6B266232E}" destId="{88E0A719-18B4-495D-8E38-6D350CDBCE1D}" srcOrd="2" destOrd="0" presId="urn:microsoft.com/office/officeart/2018/2/layout/IconCircleList"/>
    <dgm:cxn modelId="{DAA85023-4171-2D48-90C1-621229B599A1}" type="presParOf" srcId="{52F18BBB-FD3C-4928-A85F-17B6B266232E}" destId="{2FD7B9A8-0C9D-4D79-B041-C9A46FDE3114}" srcOrd="3" destOrd="0" presId="urn:microsoft.com/office/officeart/2018/2/layout/IconCircleList"/>
    <dgm:cxn modelId="{07BA95E1-5997-6949-8F99-96B2E1120CA0}" type="presParOf" srcId="{2E50FF7F-28B8-4208-8D6C-9CB358E924CA}" destId="{236CF552-A14E-4813-87F4-3438EFC14230}" srcOrd="5" destOrd="0" presId="urn:microsoft.com/office/officeart/2018/2/layout/IconCircleList"/>
    <dgm:cxn modelId="{3DA82394-371B-AF45-A0D6-5CFE808AD15F}" type="presParOf" srcId="{2E50FF7F-28B8-4208-8D6C-9CB358E924CA}" destId="{26502BB7-27AF-4A58-B7C3-725016976689}" srcOrd="6" destOrd="0" presId="urn:microsoft.com/office/officeart/2018/2/layout/IconCircleList"/>
    <dgm:cxn modelId="{A341E6C9-4675-1A48-A300-3175E7C6705F}" type="presParOf" srcId="{26502BB7-27AF-4A58-B7C3-725016976689}" destId="{B859C6B3-A9D4-4DF0-A561-4D6FCF5E89ED}" srcOrd="0" destOrd="0" presId="urn:microsoft.com/office/officeart/2018/2/layout/IconCircleList"/>
    <dgm:cxn modelId="{CB38C6AC-0999-5649-AE96-0F2B012FE499}" type="presParOf" srcId="{26502BB7-27AF-4A58-B7C3-725016976689}" destId="{9395F837-9AAC-41D1-9F22-9D6FE8C4662D}" srcOrd="1" destOrd="0" presId="urn:microsoft.com/office/officeart/2018/2/layout/IconCircleList"/>
    <dgm:cxn modelId="{89ECB89C-60CD-414F-97D2-FEF2CF06BF20}" type="presParOf" srcId="{26502BB7-27AF-4A58-B7C3-725016976689}" destId="{E08FADFF-2D6B-49DE-A205-0A67D3F6A75B}" srcOrd="2" destOrd="0" presId="urn:microsoft.com/office/officeart/2018/2/layout/IconCircleList"/>
    <dgm:cxn modelId="{F57513C1-D07F-C747-ACDC-0873D8BBCA23}" type="presParOf" srcId="{26502BB7-27AF-4A58-B7C3-725016976689}" destId="{8782219D-F5EA-4C7F-AA07-260DA3C7483C}" srcOrd="3" destOrd="0" presId="urn:microsoft.com/office/officeart/2018/2/layout/IconCircleList"/>
    <dgm:cxn modelId="{A96EBE0C-83A6-604E-A1E2-9A15315AE89B}" type="presParOf" srcId="{2E50FF7F-28B8-4208-8D6C-9CB358E924CA}" destId="{C0C4063B-0D72-42CF-A034-576702783931}" srcOrd="7" destOrd="0" presId="urn:microsoft.com/office/officeart/2018/2/layout/IconCircleList"/>
    <dgm:cxn modelId="{DD1B19C7-26E6-F94C-92E7-5E250C6243BF}" type="presParOf" srcId="{2E50FF7F-28B8-4208-8D6C-9CB358E924CA}" destId="{594E152D-C1B0-4D51-BB46-AB198437BC5B}" srcOrd="8" destOrd="0" presId="urn:microsoft.com/office/officeart/2018/2/layout/IconCircleList"/>
    <dgm:cxn modelId="{45982205-01F2-104F-B80F-D3AC4A3C06D0}" type="presParOf" srcId="{594E152D-C1B0-4D51-BB46-AB198437BC5B}" destId="{BEA47C71-3D6F-481B-8873-2E71CFBFD7C4}" srcOrd="0" destOrd="0" presId="urn:microsoft.com/office/officeart/2018/2/layout/IconCircleList"/>
    <dgm:cxn modelId="{DE2AC723-A024-D149-9978-4A7753B3B641}" type="presParOf" srcId="{594E152D-C1B0-4D51-BB46-AB198437BC5B}" destId="{6B10BF84-759E-4387-B896-14B6BF3D95FF}" srcOrd="1" destOrd="0" presId="urn:microsoft.com/office/officeart/2018/2/layout/IconCircleList"/>
    <dgm:cxn modelId="{E6DF3C1D-23F6-D94D-BC67-2DFE4E241A0A}" type="presParOf" srcId="{594E152D-C1B0-4D51-BB46-AB198437BC5B}" destId="{72F3090D-60BB-458A-A900-2CB7574F30EA}" srcOrd="2" destOrd="0" presId="urn:microsoft.com/office/officeart/2018/2/layout/IconCircleList"/>
    <dgm:cxn modelId="{0EC86D7D-D9A5-ED4A-B1E0-DCBBD4011D7F}" type="presParOf" srcId="{594E152D-C1B0-4D51-BB46-AB198437BC5B}" destId="{517AAE2A-6508-4EA5-8791-334B903DBA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E091-7303-44CF-8F59-7EEE2F7360DA}">
      <dsp:nvSpPr>
        <dsp:cNvPr id="0" name=""/>
        <dsp:cNvSpPr/>
      </dsp:nvSpPr>
      <dsp:spPr>
        <a:xfrm>
          <a:off x="69715" y="227812"/>
          <a:ext cx="771285" cy="7712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CDE41-8BC9-4F00-939F-2932D175A732}">
      <dsp:nvSpPr>
        <dsp:cNvPr id="0" name=""/>
        <dsp:cNvSpPr/>
      </dsp:nvSpPr>
      <dsp:spPr>
        <a:xfrm>
          <a:off x="231685" y="389782"/>
          <a:ext cx="447345" cy="447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36193-9909-41C1-A0B0-960523605F8D}">
      <dsp:nvSpPr>
        <dsp:cNvPr id="0" name=""/>
        <dsp:cNvSpPr/>
      </dsp:nvSpPr>
      <dsp:spPr>
        <a:xfrm>
          <a:off x="1006276" y="227812"/>
          <a:ext cx="1818031" cy="77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But du projet</a:t>
          </a:r>
        </a:p>
      </dsp:txBody>
      <dsp:txXfrm>
        <a:off x="1006276" y="227812"/>
        <a:ext cx="1818031" cy="771285"/>
      </dsp:txXfrm>
    </dsp:sp>
    <dsp:sp modelId="{9F0F33FE-9AB5-4234-AC0E-4CD680B8B249}">
      <dsp:nvSpPr>
        <dsp:cNvPr id="0" name=""/>
        <dsp:cNvSpPr/>
      </dsp:nvSpPr>
      <dsp:spPr>
        <a:xfrm>
          <a:off x="3141086" y="227812"/>
          <a:ext cx="771285" cy="7712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6F069-FD75-4E60-9AB0-A4DCE07CECA1}">
      <dsp:nvSpPr>
        <dsp:cNvPr id="0" name=""/>
        <dsp:cNvSpPr/>
      </dsp:nvSpPr>
      <dsp:spPr>
        <a:xfrm>
          <a:off x="3303056" y="389782"/>
          <a:ext cx="447345" cy="447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99223-08AA-407B-A628-14E90B41D6FF}">
      <dsp:nvSpPr>
        <dsp:cNvPr id="0" name=""/>
        <dsp:cNvSpPr/>
      </dsp:nvSpPr>
      <dsp:spPr>
        <a:xfrm>
          <a:off x="4077647" y="227812"/>
          <a:ext cx="1818031" cy="77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Présentation du projet </a:t>
          </a:r>
        </a:p>
      </dsp:txBody>
      <dsp:txXfrm>
        <a:off x="4077647" y="227812"/>
        <a:ext cx="1818031" cy="771285"/>
      </dsp:txXfrm>
    </dsp:sp>
    <dsp:sp modelId="{76B73B97-7C7B-442E-8EAA-163777542167}">
      <dsp:nvSpPr>
        <dsp:cNvPr id="0" name=""/>
        <dsp:cNvSpPr/>
      </dsp:nvSpPr>
      <dsp:spPr>
        <a:xfrm>
          <a:off x="69715" y="1712449"/>
          <a:ext cx="771285" cy="7712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ED359-0C1B-4A1F-A059-0410DD950FB7}">
      <dsp:nvSpPr>
        <dsp:cNvPr id="0" name=""/>
        <dsp:cNvSpPr/>
      </dsp:nvSpPr>
      <dsp:spPr>
        <a:xfrm>
          <a:off x="231685" y="1874419"/>
          <a:ext cx="447345" cy="447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7B9A8-0C9D-4D79-B041-C9A46FDE3114}">
      <dsp:nvSpPr>
        <dsp:cNvPr id="0" name=""/>
        <dsp:cNvSpPr/>
      </dsp:nvSpPr>
      <dsp:spPr>
        <a:xfrm>
          <a:off x="1006276" y="1712449"/>
          <a:ext cx="1818031" cy="77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Cahier de charge</a:t>
          </a:r>
        </a:p>
      </dsp:txBody>
      <dsp:txXfrm>
        <a:off x="1006276" y="1712449"/>
        <a:ext cx="1818031" cy="771285"/>
      </dsp:txXfrm>
    </dsp:sp>
    <dsp:sp modelId="{B859C6B3-A9D4-4DF0-A561-4D6FCF5E89ED}">
      <dsp:nvSpPr>
        <dsp:cNvPr id="0" name=""/>
        <dsp:cNvSpPr/>
      </dsp:nvSpPr>
      <dsp:spPr>
        <a:xfrm>
          <a:off x="3141086" y="1712449"/>
          <a:ext cx="771285" cy="7712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5F837-9AAC-41D1-9F22-9D6FE8C4662D}">
      <dsp:nvSpPr>
        <dsp:cNvPr id="0" name=""/>
        <dsp:cNvSpPr/>
      </dsp:nvSpPr>
      <dsp:spPr>
        <a:xfrm>
          <a:off x="3303056" y="1874419"/>
          <a:ext cx="447345" cy="447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2219D-F5EA-4C7F-AA07-260DA3C7483C}">
      <dsp:nvSpPr>
        <dsp:cNvPr id="0" name=""/>
        <dsp:cNvSpPr/>
      </dsp:nvSpPr>
      <dsp:spPr>
        <a:xfrm>
          <a:off x="4077647" y="1712449"/>
          <a:ext cx="1818031" cy="77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Tests</a:t>
          </a:r>
        </a:p>
      </dsp:txBody>
      <dsp:txXfrm>
        <a:off x="4077647" y="1712449"/>
        <a:ext cx="1818031" cy="771285"/>
      </dsp:txXfrm>
    </dsp:sp>
    <dsp:sp modelId="{BEA47C71-3D6F-481B-8873-2E71CFBFD7C4}">
      <dsp:nvSpPr>
        <dsp:cNvPr id="0" name=""/>
        <dsp:cNvSpPr/>
      </dsp:nvSpPr>
      <dsp:spPr>
        <a:xfrm>
          <a:off x="69715" y="3197086"/>
          <a:ext cx="771285" cy="7712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BF84-759E-4387-B896-14B6BF3D95FF}">
      <dsp:nvSpPr>
        <dsp:cNvPr id="0" name=""/>
        <dsp:cNvSpPr/>
      </dsp:nvSpPr>
      <dsp:spPr>
        <a:xfrm>
          <a:off x="231685" y="3359057"/>
          <a:ext cx="447345" cy="4473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AAE2A-6508-4EA5-8791-334B903DBA00}">
      <dsp:nvSpPr>
        <dsp:cNvPr id="0" name=""/>
        <dsp:cNvSpPr/>
      </dsp:nvSpPr>
      <dsp:spPr>
        <a:xfrm>
          <a:off x="1006276" y="3197086"/>
          <a:ext cx="1818031" cy="77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6276" y="3197086"/>
        <a:ext cx="1818031" cy="77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10636468-D788-924C-8E06-CC13E14E07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tretch/>
        </p:blipFill>
        <p:spPr>
          <a:xfrm>
            <a:off x="9243824" y="-2"/>
            <a:ext cx="2936836" cy="1945538"/>
          </a:xfrm>
          <a:prstGeom prst="rect">
            <a:avLst/>
          </a:prstGeom>
          <a:effectLst/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B20228A-3CA6-C141-86CF-C780A63C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V="1">
            <a:off x="1561008" y="2547369"/>
            <a:ext cx="4801177" cy="332958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EOLIENNE</a:t>
            </a:r>
          </a:p>
        </p:txBody>
      </p:sp>
    </p:spTree>
    <p:extLst>
      <p:ext uri="{BB962C8B-B14F-4D97-AF65-F5344CB8AC3E}">
        <p14:creationId xmlns:p14="http://schemas.microsoft.com/office/powerpoint/2010/main" val="354925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F0518-011E-4540-99FC-2A7B18F946AB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DU TRAVAIL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BC355181-6D7F-B940-B2A1-E1D081B52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612" y="13078"/>
            <a:ext cx="2572944" cy="16617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90" name="ZoneTexte 5">
            <a:extLst>
              <a:ext uri="{FF2B5EF4-FFF2-40B4-BE49-F238E27FC236}">
                <a16:creationId xmlns:a16="http://schemas.microsoft.com/office/drawing/2014/main" id="{D8134889-E7B1-4180-9874-AB6EB54C2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204032"/>
              </p:ext>
            </p:extLst>
          </p:nvPr>
        </p:nvGraphicFramePr>
        <p:xfrm>
          <a:off x="1103311" y="2052214"/>
          <a:ext cx="5965394" cy="41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948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782A2-E6FF-A74E-8A25-01D04D5349B8}"/>
              </a:ext>
            </a:extLst>
          </p:cNvPr>
          <p:cNvSpPr txBox="1"/>
          <p:nvPr/>
        </p:nvSpPr>
        <p:spPr>
          <a:xfrm>
            <a:off x="3860800" y="652948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But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0D5740-3C7B-7F4A-A9E5-BB82FC65149A}"/>
              </a:ext>
            </a:extLst>
          </p:cNvPr>
          <p:cNvSpPr txBox="1"/>
          <p:nvPr/>
        </p:nvSpPr>
        <p:spPr>
          <a:xfrm>
            <a:off x="1083733" y="2105561"/>
            <a:ext cx="101600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LE but du projet est de mesurer la tension obtenue, l’éclairage des maximums des leds et l'affichage de la valeur du tension obtenue à l’aide d’un écran d’affichage(LCD).</a:t>
            </a:r>
          </a:p>
        </p:txBody>
      </p:sp>
    </p:spTree>
    <p:extLst>
      <p:ext uri="{BB962C8B-B14F-4D97-AF65-F5344CB8AC3E}">
        <p14:creationId xmlns:p14="http://schemas.microsoft.com/office/powerpoint/2010/main" val="35686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FBA94E4-F934-284B-AE5D-AAC2C6A5D466}"/>
              </a:ext>
            </a:extLst>
          </p:cNvPr>
          <p:cNvSpPr txBox="1"/>
          <p:nvPr/>
        </p:nvSpPr>
        <p:spPr>
          <a:xfrm>
            <a:off x="3420533" y="728134"/>
            <a:ext cx="65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E93B9C-91E7-9A4E-8F53-8D21E0396130}"/>
              </a:ext>
            </a:extLst>
          </p:cNvPr>
          <p:cNvSpPr txBox="1"/>
          <p:nvPr/>
        </p:nvSpPr>
        <p:spPr>
          <a:xfrm>
            <a:off x="1100667" y="2598003"/>
            <a:ext cx="1080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mesurer la tension , on va utiliser un potentiomètre à la place </a:t>
            </a:r>
          </a:p>
          <a:p>
            <a:r>
              <a:rPr lang="fr-FR" sz="2400" dirty="0"/>
              <a:t>d’une éolienne pour un contrôle précis sur la délivrance du tension.</a:t>
            </a:r>
          </a:p>
        </p:txBody>
      </p:sp>
    </p:spTree>
    <p:extLst>
      <p:ext uri="{BB962C8B-B14F-4D97-AF65-F5344CB8AC3E}">
        <p14:creationId xmlns:p14="http://schemas.microsoft.com/office/powerpoint/2010/main" val="13117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F24F5A9-9F8D-C142-A2A8-4257E3E9E814}"/>
              </a:ext>
            </a:extLst>
          </p:cNvPr>
          <p:cNvSpPr txBox="1"/>
          <p:nvPr/>
        </p:nvSpPr>
        <p:spPr>
          <a:xfrm>
            <a:off x="2844800" y="1354668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Cahier de charge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2FBCEF-43F7-504F-AD57-B3A6DC493716}"/>
              </a:ext>
            </a:extLst>
          </p:cNvPr>
          <p:cNvSpPr txBox="1"/>
          <p:nvPr/>
        </p:nvSpPr>
        <p:spPr>
          <a:xfrm>
            <a:off x="1312334" y="2733345"/>
            <a:ext cx="9127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Arduino fournira une tension de 5 V au potentiomètre et à l’afficheur LCD.</a:t>
            </a:r>
          </a:p>
          <a:p>
            <a:r>
              <a:rPr lang="fr-FR" dirty="0"/>
              <a:t>Le potentiomètre délivre une tension analogique  ajustable, qui est en suite convertie en une tension numérique pour allumer les leds.</a:t>
            </a:r>
          </a:p>
          <a:p>
            <a:r>
              <a:rPr lang="fr-FR" dirty="0"/>
              <a:t>Cette tension numérique lest lue aux différents broche de l’</a:t>
            </a:r>
            <a:r>
              <a:rPr lang="fr-FR" dirty="0" err="1"/>
              <a:t>arduino</a:t>
            </a:r>
            <a:r>
              <a:rPr lang="fr-FR" dirty="0"/>
              <a:t> . connecté aux leds(broche 8 et 9 dans notre cas).chaque leds est reliée à une résistance de 220</a:t>
            </a:r>
            <a:r>
              <a:rPr lang="el-GR" dirty="0"/>
              <a:t>Ω</a:t>
            </a:r>
            <a:r>
              <a:rPr lang="fr-FR" dirty="0"/>
              <a:t>.</a:t>
            </a:r>
          </a:p>
          <a:p>
            <a:r>
              <a:rPr lang="fr-FR" dirty="0"/>
              <a:t>On affiche les différents valeurs de tensions (analogique et numérique) sur l’écran LCD .</a:t>
            </a:r>
          </a:p>
        </p:txBody>
      </p:sp>
    </p:spTree>
    <p:extLst>
      <p:ext uri="{BB962C8B-B14F-4D97-AF65-F5344CB8AC3E}">
        <p14:creationId xmlns:p14="http://schemas.microsoft.com/office/powerpoint/2010/main" val="207082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26FA238-2E02-2548-9239-6D4AB05474CB}"/>
              </a:ext>
            </a:extLst>
          </p:cNvPr>
          <p:cNvSpPr txBox="1"/>
          <p:nvPr/>
        </p:nvSpPr>
        <p:spPr>
          <a:xfrm>
            <a:off x="4284133" y="575733"/>
            <a:ext cx="326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Tests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44E077-F400-B543-A6CF-E06D7E7CC579}"/>
              </a:ext>
            </a:extLst>
          </p:cNvPr>
          <p:cNvSpPr txBox="1"/>
          <p:nvPr/>
        </p:nvSpPr>
        <p:spPr>
          <a:xfrm>
            <a:off x="897466" y="1037398"/>
            <a:ext cx="1109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 avoir testé le dispositif le résultats obtenue est la suivante: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1A41DA-0B10-9747-9379-B73DDB1E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2" y="1960728"/>
            <a:ext cx="11915136" cy="4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180</Words>
  <Application>Microsoft Macintosh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Mahamat Adef Abdelkerim</dc:creator>
  <cp:lastModifiedBy>Mahamat Adef Abdelkerim</cp:lastModifiedBy>
  <cp:revision>1</cp:revision>
  <dcterms:created xsi:type="dcterms:W3CDTF">2021-11-30T13:42:08Z</dcterms:created>
  <dcterms:modified xsi:type="dcterms:W3CDTF">2021-11-30T17:52:07Z</dcterms:modified>
</cp:coreProperties>
</file>