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842198-F6AA-4543-B8E6-A0C2EB0B5C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443481-1539-4EA0-A1ED-6A72A43132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5/11/2023 12:09:09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7AD26C3E-7884-4247-A409-3DC74D4CE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2023-05-11T04:09:11Z</dcterms:created>
  <dcterms:modified xsi:type="dcterms:W3CDTF">2023-05-11T04:09:11Z</dcterms:modified>
</cp:coreProperties>
</file>