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43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42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B842198-F6AA-4543-B8E6-A0C2EB0B5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93" y="1236372"/>
            <a:ext cx="11513713" cy="2814464"/>
          </a:xfrm>
        </p:spPr>
        <p:txBody>
          <a:bodyPr/>
          <a:lstStyle/>
          <a:p>
            <a:pPr algn="ctr"/>
            <a:r>
              <a:rPr lang="en-US" dirty="0" smtClean="0"/>
              <a:t>Interactive </a:t>
            </a:r>
            <a:r>
              <a:rPr dirty="0" smtClean="0"/>
              <a:t>HR Analytics</a:t>
            </a:r>
            <a:r>
              <a:rPr lang="en-US" dirty="0"/>
              <a:t> </a:t>
            </a:r>
            <a:r>
              <a:rPr lang="en-US" dirty="0" smtClean="0"/>
              <a:t>Dashboard </a:t>
            </a:r>
            <a:r>
              <a:rPr lang="en-US" dirty="0" smtClean="0"/>
              <a:t>using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0443481-1539-4EA0-A1ED-6A72A4313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dirty="0"/>
              <a:t>File created on: 5/11/2023 </a:t>
            </a:r>
            <a:endParaRPr lang="en-US" dirty="0" smtClean="0"/>
          </a:p>
          <a:p>
            <a:pPr algn="ctr"/>
            <a:r>
              <a:rPr lang="en-US" dirty="0" smtClean="0"/>
              <a:t>By Merin Raju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06062"/>
            <a:ext cx="11758411" cy="6651938"/>
          </a:xfrm>
        </p:spPr>
      </p:pic>
    </p:spTree>
    <p:extLst>
      <p:ext uri="{BB962C8B-B14F-4D97-AF65-F5344CB8AC3E}">
        <p14:creationId xmlns:p14="http://schemas.microsoft.com/office/powerpoint/2010/main" val="29119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8794" y="1443841"/>
            <a:ext cx="105864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latin typeface="Bahnschrift Condensed" panose="020B0502040204020203" pitchFamily="34" charset="0"/>
              </a:rPr>
              <a:t>The HR </a:t>
            </a:r>
            <a:r>
              <a:rPr lang="en-CA" sz="2000" dirty="0" smtClean="0">
                <a:latin typeface="Bahnschrift Condensed" panose="020B0502040204020203" pitchFamily="34" charset="0"/>
              </a:rPr>
              <a:t>Data.xlsx was </a:t>
            </a:r>
            <a:r>
              <a:rPr lang="en-CA" sz="2000" dirty="0">
                <a:latin typeface="Bahnschrift Condensed" panose="020B0502040204020203" pitchFamily="34" charset="0"/>
              </a:rPr>
              <a:t>used to generate the HR Analytics Dashboard.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latin typeface="Bahnschrift Condensed" panose="020B0502040204020203" pitchFamily="34" charset="0"/>
              </a:rPr>
              <a:t>The data set is cleaned and processed before being put into the tableau environment for analysis and dashboard construction.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latin typeface="Bahnschrift Condensed" panose="020B0502040204020203" pitchFamily="34" charset="0"/>
              </a:rPr>
              <a:t>The dashboard includes pie charts, heat maps, doughnut charts, lollipop charts, bar charts, and other visuals</a:t>
            </a:r>
            <a:r>
              <a:rPr lang="en-CA" sz="2000" dirty="0" smtClean="0">
                <a:latin typeface="Bahnschrif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 smtClean="0">
                <a:latin typeface="Bahnschrift Condensed" panose="020B0502040204020203" pitchFamily="34" charset="0"/>
              </a:rPr>
              <a:t>Its an interactive dashboard where the values changes as you click on different charts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 smtClean="0">
                <a:latin typeface="Bahnschrift Condensed" panose="020B0502040204020203" pitchFamily="34" charset="0"/>
              </a:rPr>
              <a:t>Below are the summary that we made from the dashboard:</a:t>
            </a:r>
            <a:endParaRPr lang="en-CA" sz="2000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hnschrift Condensed" panose="020B0502040204020203" pitchFamily="34" charset="0"/>
              </a:rPr>
              <a:t>On </a:t>
            </a:r>
            <a:r>
              <a:rPr lang="en-CA" sz="2000" dirty="0">
                <a:latin typeface="Bahnschrift Condensed" panose="020B0502040204020203" pitchFamily="34" charset="0"/>
              </a:rPr>
              <a:t>average, employees at the company are 37 years </a:t>
            </a:r>
            <a:r>
              <a:rPr lang="en-CA" sz="2000" dirty="0" smtClean="0">
                <a:latin typeface="Bahnschrift Condensed" panose="020B0502040204020203" pitchFamily="34" charset="0"/>
              </a:rPr>
              <a:t>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hnschrift Condensed" panose="020B0502040204020203" pitchFamily="34" charset="0"/>
              </a:rPr>
              <a:t>The rate of employees leaving the organization is 16.12% and 237 employees left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hnschrift Condensed" panose="020B0502040204020203" pitchFamily="34" charset="0"/>
              </a:rPr>
              <a:t>There </a:t>
            </a:r>
            <a:r>
              <a:rPr lang="en-CA" sz="2000" dirty="0">
                <a:latin typeface="Bahnschrift Condensed" panose="020B0502040204020203" pitchFamily="34" charset="0"/>
              </a:rPr>
              <a:t>are more men than women working at the </a:t>
            </a:r>
            <a:r>
              <a:rPr lang="en-CA" sz="2000" dirty="0" smtClean="0">
                <a:latin typeface="Bahnschrift Condensed" panose="020B0502040204020203" pitchFamily="34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Bahnschrift Condensed" panose="020B0502040204020203" pitchFamily="34" charset="0"/>
              </a:rPr>
              <a:t>The </a:t>
            </a:r>
            <a:r>
              <a:rPr lang="en-CA" sz="2000" dirty="0">
                <a:latin typeface="Bahnschrift Condensed" panose="020B0502040204020203" pitchFamily="34" charset="0"/>
              </a:rPr>
              <a:t>age group of 25 to 34 has the highest percentage of departing </a:t>
            </a:r>
            <a:r>
              <a:rPr lang="en-CA" sz="2000" dirty="0" smtClean="0">
                <a:latin typeface="Bahnschrift Condensed" panose="020B0502040204020203" pitchFamily="34" charset="0"/>
              </a:rPr>
              <a:t>employees</a:t>
            </a:r>
            <a:endParaRPr lang="en-CA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97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712</TotalTime>
  <Words>144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Condensed</vt:lpstr>
      <vt:lpstr>Trebuchet MS</vt:lpstr>
      <vt:lpstr>Wingdings</vt:lpstr>
      <vt:lpstr>Wingdings 3</vt:lpstr>
      <vt:lpstr>Facet</vt:lpstr>
      <vt:lpstr>Interactive HR Analytics Dashboard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merin raju</dc:creator>
  <cp:lastModifiedBy>Microsoft account</cp:lastModifiedBy>
  <cp:revision>6</cp:revision>
  <dcterms:created xsi:type="dcterms:W3CDTF">2023-05-11T04:09:11Z</dcterms:created>
  <dcterms:modified xsi:type="dcterms:W3CDTF">2023-05-12T03:57:16Z</dcterms:modified>
</cp:coreProperties>
</file>