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7ivpdbSO7iRKhI5D4HISwOTmF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age">
  <p:cSld name="Title_Pag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 flipH="1">
            <a:off x="658309" y="1489243"/>
            <a:ext cx="3103500" cy="3683100"/>
          </a:xfrm>
          <a:prstGeom prst="parallelogram">
            <a:avLst>
              <a:gd name="adj" fmla="val 722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 flipH="1">
            <a:off x="723575" y="-30449"/>
            <a:ext cx="4383300" cy="5188800"/>
          </a:xfrm>
          <a:prstGeom prst="parallelogram">
            <a:avLst>
              <a:gd name="adj" fmla="val 7229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9"/>
          <p:cNvPicPr preferRelativeResize="0"/>
          <p:nvPr/>
        </p:nvPicPr>
        <p:blipFill rotWithShape="1">
          <a:blip r:embed="rId2">
            <a:alphaModFix/>
          </a:blip>
          <a:srcRect l="7036" r="53053"/>
          <a:stretch/>
        </p:blipFill>
        <p:spPr>
          <a:xfrm>
            <a:off x="1608507" y="-39537"/>
            <a:ext cx="3120000" cy="5211900"/>
          </a:xfrm>
          <a:prstGeom prst="parallelogram">
            <a:avLst>
              <a:gd name="adj" fmla="val 58143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Light_Blue">
  <p:cSld name="Layout_Light_Blu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8"/>
              <a:buFont typeface="Arial"/>
              <a:buNone/>
            </a:pPr>
            <a:endParaRPr sz="81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"/>
              <a:buFont typeface="Arial"/>
              <a:buNone/>
            </a:pPr>
            <a:fld id="{00000000-1234-1234-1234-123412341234}" type="slidenum">
              <a:rPr lang="en" sz="9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1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Picture">
  <p:cSld name="White_Logo_Picture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306807" y="825536"/>
            <a:ext cx="8094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305991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4"/>
          </p:nvPr>
        </p:nvSpPr>
        <p:spPr>
          <a:xfrm>
            <a:off x="1784396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5"/>
          </p:nvPr>
        </p:nvSpPr>
        <p:spPr>
          <a:xfrm>
            <a:off x="1784396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6"/>
          </p:nvPr>
        </p:nvSpPr>
        <p:spPr>
          <a:xfrm>
            <a:off x="1849411" y="2765828"/>
            <a:ext cx="11598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7"/>
          </p:nvPr>
        </p:nvSpPr>
        <p:spPr>
          <a:xfrm>
            <a:off x="3257179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8"/>
          </p:nvPr>
        </p:nvSpPr>
        <p:spPr>
          <a:xfrm>
            <a:off x="3257179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9"/>
          </p:nvPr>
        </p:nvSpPr>
        <p:spPr>
          <a:xfrm>
            <a:off x="3322194" y="2765828"/>
            <a:ext cx="1159800" cy="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3"/>
          </p:nvPr>
        </p:nvSpPr>
        <p:spPr>
          <a:xfrm>
            <a:off x="4735584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4"/>
          </p:nvPr>
        </p:nvSpPr>
        <p:spPr>
          <a:xfrm>
            <a:off x="4735584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5"/>
          </p:nvPr>
        </p:nvSpPr>
        <p:spPr>
          <a:xfrm>
            <a:off x="4800599" y="2765828"/>
            <a:ext cx="1159800" cy="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6"/>
          </p:nvPr>
        </p:nvSpPr>
        <p:spPr>
          <a:xfrm>
            <a:off x="6185882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7"/>
          </p:nvPr>
        </p:nvSpPr>
        <p:spPr>
          <a:xfrm>
            <a:off x="6185882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8"/>
          </p:nvPr>
        </p:nvSpPr>
        <p:spPr>
          <a:xfrm>
            <a:off x="6250897" y="2765828"/>
            <a:ext cx="1159800" cy="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9"/>
          </p:nvPr>
        </p:nvSpPr>
        <p:spPr>
          <a:xfrm>
            <a:off x="7624938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20"/>
          </p:nvPr>
        </p:nvSpPr>
        <p:spPr>
          <a:xfrm>
            <a:off x="7624938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1"/>
          </p:nvPr>
        </p:nvSpPr>
        <p:spPr>
          <a:xfrm>
            <a:off x="7689953" y="2765828"/>
            <a:ext cx="1159800" cy="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2"/>
          </p:nvPr>
        </p:nvSpPr>
        <p:spPr>
          <a:xfrm>
            <a:off x="1784757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3"/>
          </p:nvPr>
        </p:nvSpPr>
        <p:spPr>
          <a:xfrm>
            <a:off x="3245528" y="1774802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4"/>
          </p:nvPr>
        </p:nvSpPr>
        <p:spPr>
          <a:xfrm>
            <a:off x="4735584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5"/>
          </p:nvPr>
        </p:nvSpPr>
        <p:spPr>
          <a:xfrm>
            <a:off x="6185882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6"/>
          </p:nvPr>
        </p:nvSpPr>
        <p:spPr>
          <a:xfrm>
            <a:off x="7624938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7"/>
          </p:nvPr>
        </p:nvSpPr>
        <p:spPr>
          <a:xfrm>
            <a:off x="305991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Light">
  <p:cSld name="Divider_Ligh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06807" y="2076454"/>
            <a:ext cx="5602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560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Dark_2">
  <p:cSld name="Layout_Dark_2">
    <p:bg>
      <p:bgPr>
        <a:solidFill>
          <a:srgbClr val="00235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06807" y="400511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8"/>
              <a:buFont typeface="Arial"/>
              <a:buNone/>
            </a:pPr>
            <a:endParaRPr sz="81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"/>
              <a:buFont typeface="Arial"/>
              <a:buNone/>
            </a:pPr>
            <a:fld id="{00000000-1234-1234-1234-123412341234}" type="slidenum">
              <a:rPr lang="en" sz="91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91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06807" y="472424"/>
            <a:ext cx="809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0" y="-212651"/>
            <a:ext cx="164700" cy="16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1697138" y="-212651"/>
            <a:ext cx="164700" cy="16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8"/>
          <p:cNvSpPr/>
          <p:nvPr/>
        </p:nvSpPr>
        <p:spPr>
          <a:xfrm>
            <a:off x="191386" y="-212651"/>
            <a:ext cx="164700" cy="16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/>
          <p:nvPr/>
        </p:nvSpPr>
        <p:spPr>
          <a:xfrm>
            <a:off x="378785" y="-212651"/>
            <a:ext cx="164700" cy="16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566183" y="-212651"/>
            <a:ext cx="164700" cy="16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1884537" y="-212651"/>
            <a:ext cx="164700" cy="16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90543" y="-212651"/>
            <a:ext cx="164700" cy="16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2255348" y="-212651"/>
            <a:ext cx="164700" cy="16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2440089" y="-212651"/>
            <a:ext cx="164700" cy="1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2624830" y="-212651"/>
            <a:ext cx="164700" cy="16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 txBox="1"/>
          <p:nvPr/>
        </p:nvSpPr>
        <p:spPr>
          <a:xfrm>
            <a:off x="396300" y="961250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93">
          <p15:clr>
            <a:srgbClr val="F26B43"/>
          </p15:clr>
        </p15:guide>
        <p15:guide id="4" orient="horz" pos="293">
          <p15:clr>
            <a:srgbClr val="F26B43"/>
          </p15:clr>
        </p15:guide>
        <p15:guide id="5" pos="5567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5363">
          <p15:clr>
            <a:srgbClr val="F26B43"/>
          </p15:clr>
        </p15:guide>
        <p15:guide id="8" pos="5296">
          <p15:clr>
            <a:srgbClr val="F26B43"/>
          </p15:clr>
        </p15:guide>
        <p15:guide id="9" pos="1757">
          <p15:clr>
            <a:srgbClr val="F26B43"/>
          </p15:clr>
        </p15:guide>
        <p15:guide id="10" pos="400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/>
        </p:nvSpPr>
        <p:spPr>
          <a:xfrm>
            <a:off x="4129050" y="1430600"/>
            <a:ext cx="4920300" cy="2416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GB" sz="26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Properties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n-GB" sz="2600" dirty="0"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dirty="0">
                <a:solidFill>
                  <a:schemeClr val="dk1"/>
                </a:solidFill>
              </a:rPr>
              <a:t>Portfolio Project</a:t>
            </a:r>
            <a:endParaRPr sz="2600" b="1" dirty="0"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Meriem Touri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7294599" y="337168"/>
            <a:ext cx="1849500" cy="2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9" name="Google Shape;129;p2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334161" y="111399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dirty="0">
                <a:solidFill>
                  <a:srgbClr val="595959"/>
                </a:solidFill>
              </a:rPr>
              <a:t>Analysing the properties database contribute to our understanding, response, and management of the properties market.</a:t>
            </a:r>
            <a:endParaRPr sz="1050" dirty="0">
              <a:solidFill>
                <a:srgbClr val="474747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+mj-lt"/>
              </a:rPr>
              <a:t>The goal of this project is to analyse a real estate dataset to uncover trends, patterns, and </a:t>
            </a:r>
            <a:r>
              <a:rPr lang="en-GB" b="0" i="0" dirty="0">
                <a:solidFill>
                  <a:srgbClr val="0D0D0D"/>
                </a:solidFill>
                <a:effectLst/>
                <a:latin typeface="+mn-lt"/>
              </a:rPr>
              <a:t>potential</a:t>
            </a:r>
            <a:r>
              <a:rPr lang="en-GB" b="0" i="0" dirty="0">
                <a:solidFill>
                  <a:srgbClr val="0D0D0D"/>
                </a:solidFill>
                <a:effectLst/>
                <a:latin typeface="+mj-lt"/>
              </a:rPr>
              <a:t> investment opportunities. By applying data analysis techniques, we aim to provide actionable insights for property investors, real estate agents, and individuals interested in the real estate market.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i="0" u="none" strike="noStrike" cap="none" dirty="0">
              <a:solidFill>
                <a:srgbClr val="59595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data was collected by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ALLEGHENY COUNTY OFFICE OF PROPERTY ASSESSMENT</a:t>
            </a:r>
            <a:endParaRPr dirty="0">
              <a:solidFill>
                <a:srgbClr val="595959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data has been analysed using Python visualisation tools</a:t>
            </a:r>
            <a:endParaRPr dirty="0"/>
          </a:p>
        </p:txBody>
      </p:sp>
      <p:sp>
        <p:nvSpPr>
          <p:cNvPr id="132" name="Google Shape;132;p2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8" name="Google Shape;138;p3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Analyzing properties performance, sale behavior and market trends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123FA-E16D-BBC5-FC17-BCBE58EF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07" y="891040"/>
            <a:ext cx="6304316" cy="3640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4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br of property Analysis by  city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382500" y="1114001"/>
            <a:ext cx="2916300" cy="3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dirty="0">
                <a:solidFill>
                  <a:srgbClr val="595959"/>
                </a:solidFill>
              </a:rPr>
              <a:t>Numbers of properties are significant more in PITTSBURGH city than any other city.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" dirty="0">
              <a:solidFill>
                <a:srgbClr val="595959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" dirty="0">
              <a:solidFill>
                <a:srgbClr val="595959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" dirty="0">
              <a:solidFill>
                <a:srgbClr val="595959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dirty="0">
                <a:solidFill>
                  <a:srgbClr val="595959"/>
                </a:solidFill>
              </a:rPr>
              <a:t>W</a:t>
            </a:r>
            <a:r>
              <a:rPr lang="en" dirty="0">
                <a:solidFill>
                  <a:srgbClr val="595959"/>
                </a:solidFill>
              </a:rPr>
              <a:t>e will focus our future analysis on this city.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E9B1D-4A48-55CB-DF0F-6DD7FAD5E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7" y="1330261"/>
            <a:ext cx="4629710" cy="3084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57" name="Google Shape;157;p5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categories for describing the general use of a parcel in PITTSBURGH.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5323367" y="1060733"/>
            <a:ext cx="2799906" cy="336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Most of the parcel are residential properties.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GB" sz="1500" dirty="0">
              <a:solidFill>
                <a:srgbClr val="595959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Very few are commercial and government properties.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GB" sz="1500" dirty="0">
              <a:solidFill>
                <a:srgbClr val="59595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lang="en-GB"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595959"/>
                </a:solidFill>
              </a:rPr>
              <a:t>None are agricultural or industrial.</a:t>
            </a:r>
            <a:endParaRPr lang="en-GB"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50B35742-0D1E-04AD-D9C2-6688A66E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1" y="1060733"/>
            <a:ext cx="3855175" cy="35371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7" name="Google Shape;167;p6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Sales Analysis by Gender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2BE1A-33F1-3157-51E2-B36465D3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7" y="996939"/>
            <a:ext cx="4186816" cy="3407770"/>
          </a:xfrm>
          <a:prstGeom prst="rect">
            <a:avLst/>
          </a:prstGeom>
        </p:spPr>
      </p:pic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FCB2377C-E1C9-9FBA-CC90-748D7CEB5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051818"/>
            <a:ext cx="4364149" cy="3549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7" name="Google Shape;177;p7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Targeted Marketing Suggestions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306807" y="1059123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250"/>
              <a:buChar char="●"/>
            </a:pPr>
            <a:r>
              <a:rPr lang="en" sz="1250" dirty="0">
                <a:solidFill>
                  <a:srgbClr val="474747"/>
                </a:solidFill>
              </a:rPr>
              <a:t>Based on the number of rooms, we can see that the properties with 3 bedrooms are the more commun in the city, followed  by properties with 2 and 4 bedrooms</a:t>
            </a:r>
            <a:endParaRPr sz="1250" dirty="0">
              <a:solidFill>
                <a:srgbClr val="474747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250"/>
              <a:buChar char="●"/>
            </a:pPr>
            <a:r>
              <a:rPr lang="en" sz="1250" dirty="0">
                <a:solidFill>
                  <a:srgbClr val="474747"/>
                </a:solidFill>
              </a:rPr>
              <a:t>our analysis determines  that the price of properties is more the more ther is rooms, but as well it tends to increase if there is less properties availbles.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250"/>
              <a:buChar char="●"/>
            </a:pPr>
            <a:endParaRPr sz="1250" dirty="0">
              <a:solidFill>
                <a:srgbClr val="47474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dirty="0">
                <a:solidFill>
                  <a:srgbClr val="595959"/>
                </a:solidFill>
              </a:rPr>
              <a:t>We suggest  to increase the numbers of properties with 1 bedroom, and 3 bedrooms, since there is high demand on it.</a:t>
            </a:r>
            <a:endParaRPr sz="15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mbridge_Spark_Slide_Master">
  <a:themeElements>
    <a:clrScheme name="TPA">
      <a:dk1>
        <a:srgbClr val="000000"/>
      </a:dk1>
      <a:lt1>
        <a:srgbClr val="FFFFFF"/>
      </a:lt1>
      <a:dk2>
        <a:srgbClr val="6DC1B9"/>
      </a:dk2>
      <a:lt2>
        <a:srgbClr val="384250"/>
      </a:lt2>
      <a:accent1>
        <a:srgbClr val="B89D4F"/>
      </a:accent1>
      <a:accent2>
        <a:srgbClr val="AADADA"/>
      </a:accent2>
      <a:accent3>
        <a:srgbClr val="F7F9FA"/>
      </a:accent3>
      <a:accent4>
        <a:srgbClr val="0098A7"/>
      </a:accent4>
      <a:accent5>
        <a:srgbClr val="384250"/>
      </a:accent5>
      <a:accent6>
        <a:srgbClr val="F3F3F3"/>
      </a:accent6>
      <a:hlink>
        <a:srgbClr val="0098A7"/>
      </a:hlink>
      <a:folHlink>
        <a:srgbClr val="249D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280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</vt:lpstr>
      <vt:lpstr>Arial</vt:lpstr>
      <vt:lpstr>Cambridge_Spark_Slide_Master</vt:lpstr>
      <vt:lpstr>Simple Light</vt:lpstr>
      <vt:lpstr>PowerPoint Presentation</vt:lpstr>
      <vt:lpstr>Introduction</vt:lpstr>
      <vt:lpstr>Analyzing properties performance, sale behavior and market trends </vt:lpstr>
      <vt:lpstr>Nbr of property Analysis by  city</vt:lpstr>
      <vt:lpstr>categories for describing the general use of a parcel in PITTSBURGH.</vt:lpstr>
      <vt:lpstr>Sales Analysis by Gender</vt:lpstr>
      <vt:lpstr>Targeted Marketing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Groves</dc:creator>
  <cp:lastModifiedBy>meriem touri</cp:lastModifiedBy>
  <cp:revision>9</cp:revision>
  <dcterms:modified xsi:type="dcterms:W3CDTF">2024-02-15T13:47:31Z</dcterms:modified>
</cp:coreProperties>
</file>