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17DC-6258-4BEB-A195-20110ECBA72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9634-D921-434C-893F-E2403F38C1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-pune/c3rm/tree/master/rm" TargetMode="External"/><Relationship Id="rId2" Type="http://schemas.openxmlformats.org/officeDocument/2006/relationships/hyperlink" Target="https://github.com/mes-pune/c3r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es-pune/c3rm/README.md" TargetMode="External"/><Relationship Id="rId4" Type="http://schemas.openxmlformats.org/officeDocument/2006/relationships/hyperlink" Target="https://github.com/mes-pune/c3rm/tree/master/do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25349280"/>
              </p:ext>
            </p:extLst>
          </p:nvPr>
        </p:nvGraphicFramePr>
        <p:xfrm>
          <a:off x="533400" y="1904998"/>
          <a:ext cx="7239000" cy="3362362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005417"/>
                <a:gridCol w="6233583"/>
              </a:tblGrid>
              <a:tr h="58437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Project scope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cases</a:t>
                      </a:r>
                      <a:endParaRPr 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experience</a:t>
                      </a:r>
                      <a:endParaRPr 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Reference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Conclusion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9141619" cy="109728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 service Manager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Project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Infrastructure for deploying and managing micro services as </a:t>
            </a:r>
            <a:r>
              <a:rPr lang="en-US" sz="3200" i="1" dirty="0" smtClean="0">
                <a:solidFill>
                  <a:schemeClr val="tx1"/>
                </a:solidFill>
              </a:rPr>
              <a:t>Docker Containers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Prepare </a:t>
            </a:r>
            <a:r>
              <a:rPr lang="en-US" sz="3200" i="1" dirty="0" smtClean="0">
                <a:solidFill>
                  <a:schemeClr val="tx1"/>
                </a:solidFill>
              </a:rPr>
              <a:t>DockerHost</a:t>
            </a:r>
            <a:r>
              <a:rPr lang="en-US" sz="3200" dirty="0" smtClean="0">
                <a:solidFill>
                  <a:schemeClr val="tx1"/>
                </a:solidFill>
              </a:rPr>
              <a:t> server for running containers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Manage life-cycle of containers using a web portal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Use cases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Prepare infrastructure - Create a virtual machine having Ubuntu OS with </a:t>
            </a:r>
            <a:r>
              <a:rPr lang="en-US" sz="2800" i="1" dirty="0" smtClean="0">
                <a:solidFill>
                  <a:schemeClr val="tx1"/>
                </a:solidFill>
              </a:rPr>
              <a:t>docker engine</a:t>
            </a:r>
            <a:r>
              <a:rPr lang="en-US" sz="2800" dirty="0" smtClean="0">
                <a:solidFill>
                  <a:schemeClr val="tx1"/>
                </a:solidFill>
              </a:rPr>
              <a:t> installed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Create projects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Manager – Using </a:t>
            </a:r>
            <a:r>
              <a:rPr lang="en-US" sz="2800" i="1" dirty="0" smtClean="0">
                <a:solidFill>
                  <a:schemeClr val="tx1"/>
                </a:solidFill>
              </a:rPr>
              <a:t>DockerClient</a:t>
            </a:r>
            <a:r>
              <a:rPr lang="en-US" sz="2800" dirty="0" smtClean="0">
                <a:solidFill>
                  <a:schemeClr val="tx1"/>
                </a:solidFill>
              </a:rPr>
              <a:t> tool to communicate with docker engine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Common – Model and interface definition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Web – A portal to manage micro-services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Manage life cycle of a micro-service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Add a new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Remove a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Stop a </a:t>
            </a:r>
            <a:r>
              <a:rPr lang="en-US" sz="2800" dirty="0" smtClean="0">
                <a:solidFill>
                  <a:schemeClr val="tx1"/>
                </a:solidFill>
              </a:rPr>
              <a:t>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Start a container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User experience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71401"/>
            <a:ext cx="6858000" cy="26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762000"/>
            <a:ext cx="88392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References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2"/>
              </a:rPr>
              <a:t>https://github.com/mes-pune/c3rm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User access already created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Project sample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3"/>
              </a:rPr>
              <a:t>https://github.com/mes-pune/c3rm/tree/master/rm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Documentation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4"/>
              </a:rPr>
              <a:t>https://github.com/mes-pune/c3rm/tree/master/docs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5"/>
              </a:rPr>
              <a:t>https://github.com/mes-pune/c3rm/README.md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Conclusion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Using this portal we deployed containers remotely using docker web services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Demonstrated the life-cycle management of micro-services using the front-end web portal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Micro services is easily added, started, stopped and brought down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Micro service Manager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manager</dc:title>
  <dc:creator>Admin</dc:creator>
  <cp:lastModifiedBy>Admin</cp:lastModifiedBy>
  <cp:revision>13</cp:revision>
  <dcterms:created xsi:type="dcterms:W3CDTF">2016-02-03T05:23:21Z</dcterms:created>
  <dcterms:modified xsi:type="dcterms:W3CDTF">2016-02-03T06:48:19Z</dcterms:modified>
</cp:coreProperties>
</file>