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17DC-6258-4BEB-A195-20110ECBA72F}" type="datetimeFigureOut">
              <a:rPr lang="en-US" smtClean="0"/>
              <a:pPr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9634-D921-434C-893F-E2403F38C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-pune/c3rm/tree/master/rm" TargetMode="External"/><Relationship Id="rId2" Type="http://schemas.openxmlformats.org/officeDocument/2006/relationships/hyperlink" Target="https://github.com/mes-pune/c3r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es-pune/c3rm/README.md" TargetMode="External"/><Relationship Id="rId4" Type="http://schemas.openxmlformats.org/officeDocument/2006/relationships/hyperlink" Target="https://github.com/mes-pune/c3rm/tree/master/do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325349280"/>
              </p:ext>
            </p:extLst>
          </p:nvPr>
        </p:nvGraphicFramePr>
        <p:xfrm>
          <a:off x="533400" y="1904998"/>
          <a:ext cx="7239000" cy="3362362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1005417"/>
                <a:gridCol w="6233583"/>
              </a:tblGrid>
              <a:tr h="58437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Project scope</a:t>
                      </a:r>
                      <a:endParaRPr 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  <a:tr h="69449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cases</a:t>
                      </a:r>
                      <a:endParaRPr lang="en-US" sz="1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  <a:tr h="69449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marL="0" marR="0" indent="0" algn="l" defTabSz="914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User experience</a:t>
                      </a:r>
                      <a:endParaRPr lang="en-US" sz="1400" b="1" dirty="0" smtClean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  <a:tr h="69449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Reference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  <a:tr h="694496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</a:t>
                      </a:r>
                      <a:endParaRPr lang="en-US" sz="1600" b="0" dirty="0">
                        <a:solidFill>
                          <a:schemeClr val="accent1"/>
                        </a:solidFill>
                      </a:endParaRPr>
                    </a:p>
                  </a:txBody>
                  <a:tcPr marL="182832" marR="182832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Conclusion</a:t>
                      </a:r>
                      <a:endParaRPr lang="en-US" sz="1400" b="1" dirty="0">
                        <a:solidFill>
                          <a:schemeClr val="bg2"/>
                        </a:solidFill>
                      </a:endParaRPr>
                    </a:p>
                  </a:txBody>
                  <a:tcPr marL="365665" marR="182832" marT="137160" marB="137160" anchor="ctr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9141619" cy="109728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Micro service Manager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Project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Infrastructure for deploying and managing micro services as </a:t>
            </a:r>
            <a:r>
              <a:rPr lang="en-US" sz="3200" i="1" dirty="0" smtClean="0">
                <a:solidFill>
                  <a:schemeClr val="tx1"/>
                </a:solidFill>
              </a:rPr>
              <a:t>Docker Containers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Prepare </a:t>
            </a:r>
            <a:r>
              <a:rPr lang="en-US" sz="3200" i="1" dirty="0" smtClean="0">
                <a:solidFill>
                  <a:schemeClr val="tx1"/>
                </a:solidFill>
              </a:rPr>
              <a:t>DockerHost</a:t>
            </a:r>
            <a:r>
              <a:rPr lang="en-US" sz="3200" dirty="0" smtClean="0">
                <a:solidFill>
                  <a:schemeClr val="tx1"/>
                </a:solidFill>
              </a:rPr>
              <a:t> server for running containers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3200" dirty="0" smtClean="0">
                <a:solidFill>
                  <a:schemeClr val="tx1"/>
                </a:solidFill>
              </a:rPr>
              <a:t>Manage life-cycle of containers using a web portal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Use cases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Prepare infrastructure - Create a virtual machine having Ubuntu OS with </a:t>
            </a:r>
            <a:r>
              <a:rPr lang="en-US" sz="2400" i="1" dirty="0" smtClean="0">
                <a:solidFill>
                  <a:schemeClr val="tx1"/>
                </a:solidFill>
              </a:rPr>
              <a:t>docker engine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installed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Create projects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Manager – Using </a:t>
            </a:r>
            <a:r>
              <a:rPr lang="en-US" sz="2400" i="1" dirty="0" smtClean="0">
                <a:solidFill>
                  <a:schemeClr val="tx1"/>
                </a:solidFill>
              </a:rPr>
              <a:t>DockerClient</a:t>
            </a:r>
            <a:r>
              <a:rPr lang="en-US" sz="2400" dirty="0" smtClean="0">
                <a:solidFill>
                  <a:schemeClr val="tx1"/>
                </a:solidFill>
              </a:rPr>
              <a:t> tool to communicate with docker engine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Common – Model and interface definition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Web – A portal to manage </a:t>
            </a:r>
            <a:r>
              <a:rPr lang="en-US" sz="2400" dirty="0" smtClean="0">
                <a:solidFill>
                  <a:schemeClr val="tx1"/>
                </a:solidFill>
              </a:rPr>
              <a:t>micro-services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Manage life cycle of a micro-service container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Add a new container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Remove a container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Stop a container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Start a container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User experience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762000"/>
            <a:ext cx="883920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599" y="3124200"/>
            <a:ext cx="823814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References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hlinkClick r:id="rId2"/>
              </a:rPr>
              <a:t>https://github.com/mes-pune/c3rm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User access already created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Project sample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hlinkClick r:id="rId3"/>
              </a:rPr>
              <a:t>https://github.com/mes-pune/c3rm/tree/master/rm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Documentation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hlinkClick r:id="rId4"/>
              </a:rPr>
              <a:t>https://github.com/mes-pune/c3rm/tree/master/docs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hlinkClick r:id="rId5"/>
              </a:rPr>
              <a:t>https://github.com/mes-pune/c3rm/README.md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6200" y="76200"/>
            <a:ext cx="8379619" cy="685800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Microservice manager - Conclusion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80010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Using this portal we deployed containers remotely using docker web services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Demonstrated the life-cycle management of micro-services using the front-end web portal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Micro services is easily added, started, stopped and brought down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176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Micro service Manager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manager</dc:title>
  <dc:creator>Admin</dc:creator>
  <cp:lastModifiedBy>Admin</cp:lastModifiedBy>
  <cp:revision>15</cp:revision>
  <dcterms:created xsi:type="dcterms:W3CDTF">2016-02-03T05:23:21Z</dcterms:created>
  <dcterms:modified xsi:type="dcterms:W3CDTF">2016-02-03T06:52:48Z</dcterms:modified>
</cp:coreProperties>
</file>