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1" y="-1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19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2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87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23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45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8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50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4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9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7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A685-20CE-46A4-ACD1-1271E9403A32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A585-6E28-475E-BD4B-ABBA81129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8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F7259DE-1F63-4359-9857-C45F6FC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76" y="62935"/>
            <a:ext cx="8439287" cy="549275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工作</a:t>
            </a:r>
            <a:r>
              <a:rPr lang="zh-TW" altLang="en-US" sz="3600" dirty="0"/>
              <a:t>項目 </a:t>
            </a:r>
            <a:r>
              <a:rPr lang="en-US" altLang="zh-TW" sz="3600" dirty="0"/>
              <a:t>: 5G </a:t>
            </a:r>
            <a:r>
              <a:rPr lang="en-US" altLang="zh-TW" sz="3600" dirty="0" smtClean="0"/>
              <a:t>AI </a:t>
            </a:r>
            <a:r>
              <a:rPr lang="zh-TW" altLang="en-US" sz="3600" dirty="0" smtClean="0"/>
              <a:t>慢性傷口智能判讀平台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4D5AA48-00C7-4104-A72C-EB299FE8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D032C4D-3A22-4967-BE68-2FC89115181E}"/>
              </a:ext>
            </a:extLst>
          </p:cNvPr>
          <p:cNvSpPr txBox="1"/>
          <p:nvPr/>
        </p:nvSpPr>
        <p:spPr>
          <a:xfrm>
            <a:off x="171450" y="1685131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技術規格架構圖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系統方塊圖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3CB6B07-4FC9-4D05-888B-138B249C2D45}"/>
              </a:ext>
            </a:extLst>
          </p:cNvPr>
          <p:cNvSpPr/>
          <p:nvPr/>
        </p:nvSpPr>
        <p:spPr>
          <a:xfrm>
            <a:off x="200025" y="1043385"/>
            <a:ext cx="3743325" cy="549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技術規格圖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3128255-A41F-4D3A-9F87-43E14DD2573E}"/>
              </a:ext>
            </a:extLst>
          </p:cNvPr>
          <p:cNvSpPr/>
          <p:nvPr/>
        </p:nvSpPr>
        <p:spPr>
          <a:xfrm>
            <a:off x="5067301" y="1043384"/>
            <a:ext cx="3504020" cy="549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技術規格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xmlns="" id="{A50EAA89-6ABF-4230-870D-C0E54C117EEC}"/>
              </a:ext>
            </a:extLst>
          </p:cNvPr>
          <p:cNvGraphicFramePr>
            <a:graphicFrameLocks noGrp="1"/>
          </p:cNvGraphicFramePr>
          <p:nvPr/>
        </p:nvGraphicFramePr>
        <p:xfrm>
          <a:off x="5062924" y="2203510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12382061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86421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69133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05891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6602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2442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52941731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902DE7D-544B-4AC4-B414-F809471F2671}"/>
              </a:ext>
            </a:extLst>
          </p:cNvPr>
          <p:cNvSpPr txBox="1"/>
          <p:nvPr/>
        </p:nvSpPr>
        <p:spPr>
          <a:xfrm>
            <a:off x="4914900" y="173355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技術規格摘要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文字性條列或是表單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626C3D4-3107-4551-885F-08632865213B}"/>
              </a:ext>
            </a:extLst>
          </p:cNvPr>
          <p:cNvSpPr/>
          <p:nvPr/>
        </p:nvSpPr>
        <p:spPr>
          <a:xfrm>
            <a:off x="5139714" y="4432301"/>
            <a:ext cx="3504020" cy="549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實施方法概要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9D78F1E-8562-4841-82F5-B4EAD0AE050F}"/>
              </a:ext>
            </a:extLst>
          </p:cNvPr>
          <p:cNvSpPr/>
          <p:nvPr/>
        </p:nvSpPr>
        <p:spPr>
          <a:xfrm>
            <a:off x="5173255" y="5161994"/>
            <a:ext cx="3313520" cy="1048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100~200</a:t>
            </a:r>
            <a:r>
              <a:rPr lang="zh-TW" altLang="en-US" dirty="0"/>
              <a:t>字  文字性摘要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F0DDE8D-69D4-4AEE-8E04-179C81F31648}"/>
              </a:ext>
            </a:extLst>
          </p:cNvPr>
          <p:cNvSpPr/>
          <p:nvPr/>
        </p:nvSpPr>
        <p:spPr>
          <a:xfrm>
            <a:off x="200025" y="2423715"/>
            <a:ext cx="3881052" cy="185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32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如螢幕大小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工作項目 : 5G AI 慢性傷口智能判讀平台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工作項目 : 5G AR 智慧排班系統</dc:title>
  <dc:creator>張國祥</dc:creator>
  <cp:lastModifiedBy>張國祥</cp:lastModifiedBy>
  <cp:revision>2</cp:revision>
  <dcterms:created xsi:type="dcterms:W3CDTF">2021-06-11T08:11:23Z</dcterms:created>
  <dcterms:modified xsi:type="dcterms:W3CDTF">2021-06-11T08:21:07Z</dcterms:modified>
</cp:coreProperties>
</file>