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4FE25-0BD6-42EF-B510-672D2C2E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FBB75-5F4E-4116-BCE3-36832A53F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57C7C-23C1-4904-BC93-AC132EB4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9AFED-9946-4E54-843E-83E1DAE2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E8BB3-FD5F-4FFB-BCD9-F24497B2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CF0B-5DD3-4F9E-A75B-067ACA09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6DDF2C-F31D-4124-AAF0-F42C6246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5A4F9-303B-46B8-AF77-A4A8FC5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8E8BB0-1E4E-4437-B316-083EB4BF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2585F-8D2D-47C5-85C7-4777E2D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8DCD3-FCB7-4FAC-9E2C-F6F22225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542FAD-79BD-4A49-98F6-D9B06623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51BD3-8680-49FD-BE09-ED800001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BE6F8E-8E2F-449B-9C33-311EE18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30E70-E84C-492F-9345-81BCF196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753CC-7E6D-40E4-8E13-7B320A0B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DC81C-9F89-4C85-9D8A-8499F99B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AD566-3FE7-4A19-AE1B-E9BEC15B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D3C46-9FD7-4669-AA34-9DD8874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4B94C-AC8A-4827-8626-ADBB6CBF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1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3D96-D752-4275-98F7-A1D3F7F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61861C-5A13-407C-BAFF-7E640749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D42E9-5D65-4E9F-8C59-3C28EF99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EE740-7357-43C1-8149-7AFACE8E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37602-14C8-4CAC-9405-2CD37985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8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22A28-99C1-4F02-82F8-FFD2E59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B45C4-1BEA-4606-A6FC-2445A8A9C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3C634-57A7-4CC1-8089-5B833B9A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29DF3C-9230-4C1A-8D7F-B78174B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95FFFA-1224-4C05-B10F-42ED8D37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066854-DD01-4FE3-A95B-1C74A2AC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8469B-2C9C-42D6-AD0C-3520469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9DC44-6DA9-4CD0-86F1-5178D9F1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5E8ED8-38C1-404E-976B-5D79587C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33F9D3-255A-4BEE-9B58-242D1A88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D07201-A971-404C-9D8E-501A07F5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5F765C-1B30-46E7-AC99-813ABBEB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883599-D601-464A-BC89-AE8DE4BD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1A94C0-2EBA-4AED-B472-8A09946E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41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0EE4E-D5A5-497F-BB11-8CEC7560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2555AE-B0C2-47AD-906F-A6255EE1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70F2F6-2CFC-4AEC-81CF-A887E69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B49CEA-4760-43BD-958D-267EED56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251779-D03A-465A-95C3-054A1F4A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9B6E5F-2CC3-4F22-BE6E-93806812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7D511-8A31-461D-AC8F-D53208E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B2A63-5923-404A-BDC0-D839417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F60EC-8638-44DE-92EB-062E39DB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F43322-A555-4770-8596-6FF11025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39A6CB-73AB-42ED-A4F4-E239E68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DE13FE-DE7F-40A7-9C65-282FB24E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B54FE1-0FC7-412C-B406-D3D3E22F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D69B-A704-4A85-82E9-C2B280EB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E0EB13-C053-4515-9DEC-76E7F5E06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FA2A10-5B13-40B4-A872-5DDB973A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14D56D-E8D6-44C1-B4F3-FB273FD5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2E55CE-4BFD-4DB7-96CB-56946D79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8FA83F-6456-48B7-BB57-41C8BAE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0ECD14-86A8-4591-8647-3EBFE309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6C65B-8CC4-4674-9E8E-385F98D6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75E0C-BAE9-4FA0-A762-145E3C782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7619-8556-4108-9565-5D8D6578741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76E88-956A-4D38-9853-22CDDB61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D40F2-122E-4C4D-B3A8-5D284F0F3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797B-6464-4569-B528-BC0CA1C24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D48A8-69E5-43BD-8134-7D0A85FC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96DB5C-E7E3-46F1-A711-6BECB9FF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51" y="0"/>
            <a:ext cx="7587898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1801DE-7AEB-4BED-8A48-1808F4B1996C}"/>
              </a:ext>
            </a:extLst>
          </p:cNvPr>
          <p:cNvSpPr txBox="1"/>
          <p:nvPr/>
        </p:nvSpPr>
        <p:spPr>
          <a:xfrm>
            <a:off x="7173764" y="2505999"/>
            <a:ext cx="197984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If undermining(+) or </a:t>
            </a:r>
          </a:p>
          <a:p>
            <a:r>
              <a:rPr lang="en-US" altLang="zh-TW" dirty="0"/>
              <a:t>frequency &gt; TID 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34775F-69AC-4113-83D8-F6ECC14BD358}"/>
              </a:ext>
            </a:extLst>
          </p:cNvPr>
          <p:cNvSpPr txBox="1"/>
          <p:nvPr/>
        </p:nvSpPr>
        <p:spPr>
          <a:xfrm>
            <a:off x="4747658" y="2567783"/>
            <a:ext cx="209447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If eschar(+) </a:t>
            </a:r>
          </a:p>
          <a:p>
            <a:pPr algn="ctr"/>
            <a:r>
              <a:rPr lang="en-US" altLang="zh-TW" dirty="0"/>
              <a:t>or</a:t>
            </a:r>
          </a:p>
          <a:p>
            <a:pPr algn="ctr"/>
            <a:r>
              <a:rPr lang="en-US" altLang="zh-TW" dirty="0"/>
              <a:t>G/W &lt; 60%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9A05C4-3D50-4615-98B5-271A1D1DA598}"/>
              </a:ext>
            </a:extLst>
          </p:cNvPr>
          <p:cNvSpPr txBox="1"/>
          <p:nvPr/>
        </p:nvSpPr>
        <p:spPr>
          <a:xfrm>
            <a:off x="2051221" y="2304802"/>
            <a:ext cx="2445607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Pus(+) 1.5</a:t>
            </a:r>
          </a:p>
          <a:p>
            <a:r>
              <a:rPr lang="en-US" altLang="zh-TW" dirty="0"/>
              <a:t>Odorous (+) 1</a:t>
            </a:r>
          </a:p>
          <a:p>
            <a:r>
              <a:rPr lang="en-US" altLang="zh-TW" dirty="0"/>
              <a:t>Fever (+) 0.5</a:t>
            </a:r>
          </a:p>
          <a:p>
            <a:r>
              <a:rPr lang="en-US" altLang="zh-TW" dirty="0"/>
              <a:t>WBC (+) 0.5</a:t>
            </a:r>
          </a:p>
          <a:p>
            <a:r>
              <a:rPr lang="en-US" altLang="zh-TW" dirty="0"/>
              <a:t>HR&gt;90 </a:t>
            </a:r>
            <a:r>
              <a:rPr lang="en-US" altLang="zh-TW"/>
              <a:t>(+) 0.5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&gt;1.5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9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哲瑋 張</dc:creator>
  <cp:lastModifiedBy>哲瑋 張</cp:lastModifiedBy>
  <cp:revision>3</cp:revision>
  <dcterms:created xsi:type="dcterms:W3CDTF">2021-06-01T19:30:14Z</dcterms:created>
  <dcterms:modified xsi:type="dcterms:W3CDTF">2021-06-01T19:45:17Z</dcterms:modified>
</cp:coreProperties>
</file>