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61" r:id="rId5"/>
    <p:sldId id="258" r:id="rId6"/>
    <p:sldId id="263" r:id="rId7"/>
    <p:sldId id="277" r:id="rId8"/>
    <p:sldId id="279" r:id="rId9"/>
    <p:sldId id="303" r:id="rId10"/>
    <p:sldId id="286" r:id="rId11"/>
    <p:sldId id="307" r:id="rId12"/>
    <p:sldId id="309" r:id="rId13"/>
    <p:sldId id="308" r:id="rId14"/>
    <p:sldId id="302" r:id="rId15"/>
    <p:sldId id="259" r:id="rId16"/>
    <p:sldId id="264" r:id="rId17"/>
    <p:sldId id="276" r:id="rId18"/>
    <p:sldId id="266" r:id="rId19"/>
    <p:sldId id="265" r:id="rId20"/>
    <p:sldId id="284" r:id="rId21"/>
    <p:sldId id="310" r:id="rId22"/>
    <p:sldId id="306" r:id="rId23"/>
    <p:sldId id="272" r:id="rId24"/>
    <p:sldId id="289" r:id="rId25"/>
    <p:sldId id="305" r:id="rId26"/>
    <p:sldId id="274" r:id="rId27"/>
    <p:sldId id="290" r:id="rId28"/>
    <p:sldId id="273" r:id="rId29"/>
    <p:sldId id="293" r:id="rId30"/>
    <p:sldId id="299" r:id="rId31"/>
    <p:sldId id="294" r:id="rId32"/>
    <p:sldId id="300" r:id="rId33"/>
    <p:sldId id="295" r:id="rId34"/>
    <p:sldId id="296" r:id="rId35"/>
    <p:sldId id="298" r:id="rId36"/>
    <p:sldId id="282" r:id="rId37"/>
    <p:sldId id="312" r:id="rId38"/>
    <p:sldId id="313" r:id="rId39"/>
    <p:sldId id="311" r:id="rId40"/>
    <p:sldId id="283" r:id="rId4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170E1C"/>
    <a:srgbClr val="CD62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6" autoAdjust="0"/>
  </p:normalViewPr>
  <p:slideViewPr>
    <p:cSldViewPr snapToGrid="0" snapToObjects="1">
      <p:cViewPr>
        <p:scale>
          <a:sx n="121" d="100"/>
          <a:sy n="121" d="100"/>
        </p:scale>
        <p:origin x="-408" y="-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29,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29,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ref/css_selectors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ssfontstack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implebits.com/" TargetMode="External"/><Relationship Id="rId3" Type="http://schemas.openxmlformats.org/officeDocument/2006/relationships/hyperlink" Target="http://ethanmarcott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xtoe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Fundamentet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Har</a:t>
            </a:r>
            <a:r>
              <a:rPr lang="en-US" sz="2800" dirty="0" smtClean="0"/>
              <a:t> du </a:t>
            </a:r>
            <a:r>
              <a:rPr lang="en-US" sz="2800" dirty="0" err="1" smtClean="0"/>
              <a:t>slettet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browser-</a:t>
            </a:r>
            <a:r>
              <a:rPr lang="en-US" sz="2800" dirty="0" err="1" smtClean="0"/>
              <a:t>bestemte</a:t>
            </a:r>
            <a:r>
              <a:rPr lang="en-US" sz="2800" dirty="0" smtClean="0"/>
              <a:t> </a:t>
            </a:r>
            <a:r>
              <a:rPr lang="en-US" sz="2800" dirty="0" err="1" smtClean="0"/>
              <a:t>stiler</a:t>
            </a:r>
            <a:r>
              <a:rPr lang="en-US" sz="2800" dirty="0" smtClean="0"/>
              <a:t>, </a:t>
            </a:r>
            <a:r>
              <a:rPr lang="en-US" sz="2800" dirty="0" err="1" smtClean="0"/>
              <a:t>må</a:t>
            </a:r>
            <a:r>
              <a:rPr lang="en-US" sz="2800" dirty="0" smtClean="0"/>
              <a:t> du </a:t>
            </a:r>
            <a:r>
              <a:rPr lang="en-US" sz="2800" dirty="0" err="1" smtClean="0"/>
              <a:t>opprette</a:t>
            </a:r>
            <a:r>
              <a:rPr lang="en-US" sz="2800" dirty="0" smtClean="0"/>
              <a:t> </a:t>
            </a:r>
            <a:r>
              <a:rPr lang="en-US" sz="2800" dirty="0" err="1" smtClean="0"/>
              <a:t>ditt</a:t>
            </a:r>
            <a:r>
              <a:rPr lang="en-US" sz="2800" dirty="0" smtClean="0"/>
              <a:t> </a:t>
            </a:r>
            <a:r>
              <a:rPr lang="en-US" sz="2800" dirty="0" err="1" smtClean="0"/>
              <a:t>eget</a:t>
            </a:r>
            <a:r>
              <a:rPr lang="en-US" sz="2800" dirty="0" smtClean="0"/>
              <a:t> </a:t>
            </a:r>
            <a:r>
              <a:rPr lang="en-US" sz="2800" dirty="0" err="1" smtClean="0"/>
              <a:t>stilige</a:t>
            </a:r>
            <a:r>
              <a:rPr lang="en-US" sz="2800" dirty="0" smtClean="0"/>
              <a:t> </a:t>
            </a:r>
            <a:r>
              <a:rPr lang="en-US" sz="2800" dirty="0" err="1" smtClean="0"/>
              <a:t>utgangspunkt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Standard </a:t>
            </a:r>
            <a:r>
              <a:rPr lang="en-US" sz="2800" dirty="0" err="1" smtClean="0"/>
              <a:t>marger</a:t>
            </a:r>
            <a:r>
              <a:rPr lang="en-US" sz="2800" dirty="0" smtClean="0"/>
              <a:t>, line-heights, default font size, </a:t>
            </a:r>
            <a:r>
              <a:rPr lang="en-US" sz="2800" dirty="0" err="1" smtClean="0"/>
              <a:t>størrelser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h-tagger, font-family…</a:t>
            </a:r>
            <a:endParaRPr lang="en-US" sz="2800" dirty="0"/>
          </a:p>
        </p:txBody>
      </p:sp>
      <p:pic>
        <p:nvPicPr>
          <p:cNvPr id="5" name="Picture 4" descr="1358917107_us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6" y="2292722"/>
            <a:ext cx="2761130" cy="2761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929" y="1226024"/>
            <a:ext cx="8495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/* </a:t>
            </a:r>
            <a:r>
              <a:rPr lang="en-US" dirty="0" smtClean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BODY 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DEFAULTS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--------------------------------------------------------- */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html{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margin-bottom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min-height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100%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body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background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#F0F0F0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#444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font-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family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Georgia, serif;</a:t>
            </a:r>
          </a:p>
          <a:p>
            <a:r>
              <a:rPr lang="it-IT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it-IT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font-</a:t>
            </a:r>
            <a:r>
              <a:rPr lang="it-IT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size</a:t>
            </a:r>
            <a:r>
              <a:rPr lang="it-IT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62.5%</a:t>
            </a:r>
            <a:r>
              <a:rPr lang="it-IT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styles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19883"/>
            <a:ext cx="508597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a:visited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#0090D2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text-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decoration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 err="1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none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cs-CZ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cs-CZ" b="1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:hover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{</a:t>
            </a:r>
            <a:r>
              <a:rPr lang="cs-CZ" b="1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#0063A6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;}</a:t>
            </a:r>
          </a:p>
          <a:p>
            <a:r>
              <a:rPr lang="cs-CZ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cs-CZ" b="1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:active,a:focus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#0063A6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position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 err="1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relative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top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81" y="2517586"/>
            <a:ext cx="2360707" cy="23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ETC.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/* HEADINGS */</a:t>
            </a:r>
          </a:p>
          <a:p>
            <a:r>
              <a:rPr lang="en-US" dirty="0" smtClean="0"/>
              <a:t>/*ELEMENTS*/</a:t>
            </a:r>
          </a:p>
          <a:p>
            <a:r>
              <a:rPr lang="en-US" dirty="0" smtClean="0"/>
              <a:t>Global id’s  and classes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560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/* TEMPLATE COLOURS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.blue   {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#0098d8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.red    {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#de1638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.orange {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#dd7737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.green1 {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#a59e10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.green2 {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#868507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643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740" y="421675"/>
            <a:ext cx="500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SELECTORS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176" y="421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18226"/>
              </p:ext>
            </p:extLst>
          </p:nvPr>
        </p:nvGraphicFramePr>
        <p:xfrm>
          <a:off x="457200" y="1238145"/>
          <a:ext cx="8229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&lt;body&gt;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body{…}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&lt;footer&gt;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footer{…}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6800" y="3815540"/>
            <a:ext cx="4557059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Mange </a:t>
            </a:r>
            <a:r>
              <a:rPr lang="en-US" sz="2000" dirty="0" err="1" smtClean="0"/>
              <a:t>flere</a:t>
            </a:r>
            <a:r>
              <a:rPr lang="en-US" sz="2000" dirty="0" smtClean="0"/>
              <a:t> </a:t>
            </a:r>
            <a:r>
              <a:rPr lang="en-US" sz="2000" dirty="0" err="1" smtClean="0"/>
              <a:t>muligheter</a:t>
            </a:r>
            <a:r>
              <a:rPr lang="en-US" sz="2000" dirty="0" smtClean="0"/>
              <a:t> </a:t>
            </a:r>
            <a:r>
              <a:rPr lang="en-US" sz="2000" dirty="0" err="1" smtClean="0"/>
              <a:t>enn</a:t>
            </a:r>
            <a:r>
              <a:rPr lang="en-US" sz="2000" dirty="0" smtClean="0"/>
              <a:t> </a:t>
            </a:r>
            <a:r>
              <a:rPr lang="en-US" sz="2000" dirty="0" err="1" smtClean="0"/>
              <a:t>dette</a:t>
            </a:r>
            <a:r>
              <a:rPr lang="en-US" sz="2000" dirty="0" smtClean="0"/>
              <a:t>; </a:t>
            </a:r>
            <a:r>
              <a:rPr lang="en-US" sz="2400" b="1" u="sng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/>
              <a:t>HTML-</a:t>
            </a:r>
            <a:r>
              <a:rPr lang="en-US" sz="2000" dirty="0" err="1"/>
              <a:t>elementer</a:t>
            </a:r>
            <a:r>
              <a:rPr lang="en-US" sz="2000" dirty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nemlig</a:t>
            </a:r>
            <a:r>
              <a:rPr lang="en-US" sz="2000" dirty="0" smtClean="0"/>
              <a:t> </a:t>
            </a:r>
            <a:r>
              <a:rPr lang="en-US" sz="2000" dirty="0" err="1"/>
              <a:t>brukes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smtClean="0"/>
              <a:t>selector! </a:t>
            </a:r>
            <a:r>
              <a:rPr lang="en-US" sz="2000" dirty="0" err="1" smtClean="0"/>
              <a:t>Weehuu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# </a:t>
            </a:r>
            <a:r>
              <a:rPr lang="en-US" dirty="0" err="1" smtClean="0"/>
              <a:t>og</a:t>
            </a:r>
            <a:r>
              <a:rPr lang="en-US" dirty="0" smtClean="0"/>
              <a:t> 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3347"/>
              </p:ext>
            </p:extLst>
          </p:nvPr>
        </p:nvGraphicFramePr>
        <p:xfrm>
          <a:off x="403412" y="1419845"/>
          <a:ext cx="82296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&lt;section id=“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#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.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uthevet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p.uthevet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class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som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bare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virker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på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en p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3412" y="4131173"/>
            <a:ext cx="5767294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For full </a:t>
            </a:r>
            <a:r>
              <a:rPr lang="en-US" sz="2400" b="1" dirty="0" err="1" smtClean="0"/>
              <a:t>oversikt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://www.w3schools.com/</a:t>
            </a:r>
            <a:r>
              <a:rPr lang="en-US" sz="2000" dirty="0" err="1">
                <a:hlinkClick r:id="rId2"/>
              </a:rPr>
              <a:t>cssref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css_selectors.asp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CSS3-selectors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72206"/>
            <a:ext cx="84477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Grouping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flere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selektorer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samme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 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Litt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mindre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kode</a:t>
            </a:r>
            <a:r>
              <a:rPr lang="en-US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.*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h1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h2, h3{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#446181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2.500em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pt-BR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0.125em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4588" y="4049059"/>
            <a:ext cx="31151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h1, h2 </a:t>
            </a:r>
            <a:r>
              <a:rPr lang="en-US" sz="2400" dirty="0" err="1" smtClean="0"/>
              <a:t>og</a:t>
            </a:r>
            <a:r>
              <a:rPr lang="en-US" sz="2400" dirty="0" smtClean="0"/>
              <a:t> h3</a:t>
            </a:r>
            <a:endParaRPr lang="en-US" sz="2400" dirty="0"/>
          </a:p>
        </p:txBody>
      </p:sp>
      <p:cxnSp>
        <p:nvCxnSpPr>
          <p:cNvPr id="11" name="Curved Connector 10"/>
          <p:cNvCxnSpPr>
            <a:stCxn id="5" idx="0"/>
          </p:cNvCxnSpPr>
          <p:nvPr/>
        </p:nvCxnSpPr>
        <p:spPr>
          <a:xfrm rot="16200000" flipV="1">
            <a:off x="3722201" y="1029093"/>
            <a:ext cx="1957294" cy="4082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647" y="1694587"/>
            <a:ext cx="80891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Nesting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spesifisering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- selector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selector */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p{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#000000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49804" y="2909376"/>
            <a:ext cx="353699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&lt;p&gt; </a:t>
            </a:r>
            <a:r>
              <a:rPr lang="en-US" sz="2400" dirty="0" err="1" smtClean="0"/>
              <a:t>som</a:t>
            </a:r>
            <a:r>
              <a:rPr lang="en-US" sz="2400" dirty="0" smtClean="0"/>
              <a:t> ligger </a:t>
            </a:r>
            <a:r>
              <a:rPr lang="en-US" sz="2400" dirty="0" err="1" smtClean="0"/>
              <a:t>i</a:t>
            </a:r>
            <a:endParaRPr lang="en-US" sz="2400" dirty="0"/>
          </a:p>
          <a:p>
            <a:r>
              <a:rPr lang="en-US" sz="2400" dirty="0" smtClean="0"/>
              <a:t>class=“container”</a:t>
            </a:r>
            <a:endParaRPr lang="en-US" sz="2400" dirty="0"/>
          </a:p>
        </p:txBody>
      </p:sp>
      <p:cxnSp>
        <p:nvCxnSpPr>
          <p:cNvPr id="7" name="Curved Connector 6"/>
          <p:cNvCxnSpPr>
            <a:stCxn id="6" idx="0"/>
          </p:cNvCxnSpPr>
          <p:nvPr/>
        </p:nvCxnSpPr>
        <p:spPr>
          <a:xfrm rot="16200000" flipV="1">
            <a:off x="4985229" y="976302"/>
            <a:ext cx="130317" cy="37358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424936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.</a:t>
            </a:r>
            <a:r>
              <a:rPr lang="en-US" sz="2400" dirty="0" err="1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markert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</a:t>
            </a:r>
            <a:r>
              <a:rPr lang="en-US" sz="2400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ul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p a </a:t>
            </a:r>
            <a:r>
              <a:rPr lang="en-US" sz="2400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{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</a:t>
            </a:r>
            <a:r>
              <a:rPr lang="en-US" sz="24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Uffda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</a:t>
            </a:r>
            <a:r>
              <a:rPr lang="en-US" sz="2400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sz="2400" b="1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6268"/>
            <a:ext cx="8229600" cy="3531840"/>
          </a:xfrm>
        </p:spPr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7491"/>
              </p:ext>
            </p:extLst>
          </p:nvPr>
        </p:nvGraphicFramePr>
        <p:xfrm>
          <a:off x="403412" y="1419845"/>
          <a:ext cx="82296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selector-</a:t>
                      </a:r>
                      <a:r>
                        <a:rPr lang="en-US" sz="2400" b="1" dirty="0" err="1" smtClean="0"/>
                        <a:t>eksempel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forklaring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a:hover</a:t>
                      </a:r>
                      <a:endParaRPr lang="en-US" sz="2000" dirty="0" smtClean="0">
                        <a:solidFill>
                          <a:srgbClr val="DA29FF"/>
                        </a:solidFill>
                        <a:highlight>
                          <a:srgbClr val="FFFFFF"/>
                        </a:highlight>
                        <a:latin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a:visited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hhv</a:t>
                      </a:r>
                      <a:r>
                        <a:rPr lang="en-US" sz="2000" baseline="0" dirty="0" smtClean="0"/>
                        <a:t>. link </a:t>
                      </a:r>
                      <a:r>
                        <a:rPr lang="en-US" sz="2000" baseline="0" dirty="0" err="1" smtClean="0"/>
                        <a:t>ved</a:t>
                      </a:r>
                      <a:r>
                        <a:rPr lang="en-US" sz="2000" baseline="0" dirty="0" smtClean="0"/>
                        <a:t> mouse over, </a:t>
                      </a:r>
                      <a:r>
                        <a:rPr lang="en-US" sz="2000" baseline="0" dirty="0" err="1" smtClean="0"/>
                        <a:t>og</a:t>
                      </a:r>
                      <a:r>
                        <a:rPr lang="en-US" sz="2000" baseline="0" dirty="0" smtClean="0"/>
                        <a:t> link </a:t>
                      </a:r>
                      <a:r>
                        <a:rPr lang="en-US" sz="2000" baseline="0" dirty="0" err="1" smtClean="0"/>
                        <a:t>som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vært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besøkt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</a:t>
                      </a:r>
                      <a:r>
                        <a:rPr lang="en-US" sz="2000" baseline="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inni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div&gt;p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barn </a:t>
                      </a:r>
                      <a:r>
                        <a:rPr lang="en-US" sz="2000" dirty="0" err="1" smtClean="0"/>
                        <a:t>av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div+p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rett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etter</a:t>
                      </a:r>
                      <a:r>
                        <a:rPr lang="en-US" sz="2000" baseline="0" dirty="0" smtClean="0"/>
                        <a:t> en div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3412" y="408635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css_selectors.asp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4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p.overskriftPaaSideTre</a:t>
            </a:r>
            <a:endParaRPr lang="en-US" dirty="0"/>
          </a:p>
          <a:p>
            <a:r>
              <a:rPr lang="en-US" dirty="0"/>
              <a:t>.tekst1</a:t>
            </a:r>
          </a:p>
          <a:p>
            <a:r>
              <a:rPr lang="en-US" dirty="0"/>
              <a:t>.tekst2</a:t>
            </a:r>
          </a:p>
          <a:p>
            <a:r>
              <a:rPr lang="en-US" dirty="0"/>
              <a:t>. </a:t>
            </a:r>
            <a:r>
              <a:rPr lang="en-US" dirty="0" err="1"/>
              <a:t>fiskebollegryteTullenavn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4706" y="3227294"/>
            <a:ext cx="6426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Bruk</a:t>
            </a:r>
            <a:r>
              <a:rPr lang="en-US" dirty="0" smtClean="0"/>
              <a:t> </a:t>
            </a:r>
            <a:r>
              <a:rPr lang="en-US" dirty="0" err="1" smtClean="0"/>
              <a:t>mest</a:t>
            </a:r>
            <a:r>
              <a:rPr lang="en-US" dirty="0" smtClean="0"/>
              <a:t> </a:t>
            </a:r>
            <a:r>
              <a:rPr lang="en-US" dirty="0" err="1" smtClean="0"/>
              <a:t>mulig</a:t>
            </a:r>
            <a:r>
              <a:rPr lang="en-US" dirty="0" smtClean="0"/>
              <a:t> </a:t>
            </a:r>
            <a:r>
              <a:rPr lang="en-US" dirty="0" err="1" smtClean="0"/>
              <a:t>gjenbrukbare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endParaRPr lang="en-US" dirty="0" smtClean="0"/>
          </a:p>
          <a:p>
            <a:r>
              <a:rPr lang="en-US" dirty="0" err="1" smtClean="0"/>
              <a:t>Ideelt</a:t>
            </a:r>
            <a:r>
              <a:rPr lang="en-US" dirty="0" smtClean="0"/>
              <a:t> sett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websiden</a:t>
            </a:r>
            <a:r>
              <a:rPr lang="en-US" dirty="0" smtClean="0"/>
              <a:t> </a:t>
            </a:r>
            <a:r>
              <a:rPr lang="en-US" dirty="0" err="1" smtClean="0"/>
              <a:t>kunne</a:t>
            </a:r>
            <a:r>
              <a:rPr lang="en-US" dirty="0" smtClean="0"/>
              <a:t> styles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uten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røre</a:t>
            </a:r>
            <a:r>
              <a:rPr lang="en-US" dirty="0" smtClean="0"/>
              <a:t> HTML-</a:t>
            </a:r>
            <a:r>
              <a:rPr lang="en-US" dirty="0" err="1" smtClean="0"/>
              <a:t>koden</a:t>
            </a:r>
            <a:endParaRPr lang="en-US" dirty="0" smtClean="0"/>
          </a:p>
          <a:p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beskriver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ER,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plassert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Vis </a:t>
            </a:r>
            <a:r>
              <a:rPr lang="en-US" dirty="0" err="1" smtClean="0"/>
              <a:t>eksempel</a:t>
            </a:r>
            <a:r>
              <a:rPr lang="en-US" dirty="0"/>
              <a:t> </a:t>
            </a:r>
            <a:r>
              <a:rPr lang="en-US" dirty="0" smtClean="0"/>
              <a:t>med .class .blue </a:t>
            </a:r>
            <a:r>
              <a:rPr lang="en-US" dirty="0" err="1" smtClean="0"/>
              <a:t>osv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0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7715" y="421675"/>
            <a:ext cx="5280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EKSEMPLER</a:t>
            </a:r>
            <a:endParaRPr lang="en-US" sz="7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56368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Kodeeksempel</a:t>
            </a:r>
            <a:r>
              <a:rPr lang="en-US" dirty="0" smtClean="0"/>
              <a:t> – </a:t>
            </a:r>
            <a:r>
              <a:rPr lang="en-US" dirty="0" err="1" smtClean="0"/>
              <a:t>boks</a:t>
            </a:r>
            <a:r>
              <a:rPr lang="en-US" dirty="0"/>
              <a:t> </a:t>
            </a:r>
            <a:r>
              <a:rPr lang="en-US" dirty="0" err="1" smtClean="0"/>
              <a:t>uten</a:t>
            </a:r>
            <a:r>
              <a:rPr lang="en-US" dirty="0" smtClean="0"/>
              <a:t> </a:t>
            </a:r>
            <a:r>
              <a:rPr lang="en-US" dirty="0" err="1" smtClean="0"/>
              <a:t>hjørner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2682" y="1212947"/>
            <a:ext cx="5304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de-DE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container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margin-left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margin-right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padding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1.250em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s-I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is-I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margin-top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s-I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text-align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de-DE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de-DE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</p:txBody>
      </p:sp>
      <p:pic>
        <p:nvPicPr>
          <p:cNvPr id="7" name="Picture 6" descr="Screen Shot 2013-01-23 at 2.2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612" y="2444291"/>
            <a:ext cx="4840941" cy="12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miljøvennlig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stilig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905" y="1882588"/>
            <a:ext cx="67444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.rounded-corners{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4002243"/>
            <a:ext cx="7954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&lt;div class=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"container rounded-corners"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58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07797"/>
            <a:ext cx="83730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/*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Velger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alle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a-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elementer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på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siden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hvis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href-atributt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inneholder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 "#" 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/* text-shadow med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verdiene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rekkefølgen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horisontal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plassering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(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kan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også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være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negativ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eller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0)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vertikal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plassering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(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kan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også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være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negativ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eller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0)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blur (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valgfri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farge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*/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a[</a:t>
            </a:r>
            <a:r>
              <a:rPr lang="de-DE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*=</a:t>
            </a:r>
            <a:r>
              <a:rPr lang="de-DE" dirty="0">
                <a:solidFill>
                  <a:srgbClr val="106800"/>
                </a:solidFill>
                <a:highlight>
                  <a:srgbClr val="FFFFFF"/>
                </a:highlight>
                <a:latin typeface="Monaco"/>
              </a:rPr>
              <a:t>"#"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] {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de-DE" b="1" dirty="0" err="1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black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pl-PL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text-shadow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2px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2px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2px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#2F2F2F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879" y="1696415"/>
            <a:ext cx="899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EDEDED"/>
                </a:highlight>
                <a:latin typeface="Courier"/>
              </a:rPr>
              <a:t>#FFFFFF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url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(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 err="1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bilde.png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) </a:t>
            </a:r>
            <a:r>
              <a:rPr lang="en-US" sz="2400" b="1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no-repeat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62942" y="3343630"/>
            <a:ext cx="5399742" cy="1200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repeat-x: </a:t>
            </a:r>
            <a:r>
              <a:rPr lang="en-US" sz="2400" dirty="0" err="1" smtClean="0"/>
              <a:t>horisontalt</a:t>
            </a:r>
            <a:endParaRPr lang="en-US" sz="2400" dirty="0" smtClean="0"/>
          </a:p>
          <a:p>
            <a:r>
              <a:rPr lang="en-US" sz="2400" dirty="0" smtClean="0"/>
              <a:t>repeat-y: </a:t>
            </a:r>
            <a:r>
              <a:rPr lang="en-US" sz="2400" dirty="0" err="1" smtClean="0"/>
              <a:t>vertikalt</a:t>
            </a:r>
            <a:endParaRPr lang="en-US" sz="2400" dirty="0" smtClean="0"/>
          </a:p>
          <a:p>
            <a:r>
              <a:rPr lang="en-US" sz="2400" dirty="0" err="1" smtClean="0"/>
              <a:t>repeat:vertikalt</a:t>
            </a:r>
            <a:r>
              <a:rPr lang="en-US" sz="2400" dirty="0" smtClean="0"/>
              <a:t> </a:t>
            </a:r>
            <a:r>
              <a:rPr lang="en-US" sz="2400" dirty="0" err="1" smtClean="0"/>
              <a:t>og</a:t>
            </a:r>
            <a:r>
              <a:rPr lang="en-US" sz="2400" dirty="0" smtClean="0"/>
              <a:t> </a:t>
            </a:r>
            <a:r>
              <a:rPr lang="en-US" sz="2400" dirty="0" err="1" smtClean="0"/>
              <a:t>horisontalt</a:t>
            </a:r>
            <a:r>
              <a:rPr lang="en-US" sz="2400" dirty="0" smtClean="0"/>
              <a:t>. Default.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r>
              <a:rPr lang="en-US" dirty="0"/>
              <a:t> </a:t>
            </a:r>
            <a:r>
              <a:rPr lang="en-US" dirty="0" smtClean="0"/>
              <a:t>– Background-image(s)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Støtter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bakgrunnsbilder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27136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background-image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forgrunnsbilde.jpg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),  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			</a:t>
            </a:r>
            <a:r>
              <a:rPr lang="en-US" b="1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bakgrunnsbilde.jpg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background-position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top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no-repeat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200px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http://cssfontstack.com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5553" y="2142822"/>
            <a:ext cx="7261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body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#444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family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Georgia, serif;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16px</a:t>
            </a:r>
            <a:r>
              <a:rPr lang="it-IT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it-IT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Posisjonering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Bildeslide</a:t>
            </a:r>
            <a:r>
              <a:rPr lang="en-US" dirty="0" smtClean="0"/>
              <a:t> 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1-26 at 7.5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77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118" y="600496"/>
            <a:ext cx="8738290" cy="369331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container-outer"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&amp;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nbsp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b="1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b="1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b="1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 container-green"</a:t>
            </a:r>
            <a:r>
              <a:rPr lang="en-US" b="1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2706" y="1200150"/>
            <a:ext cx="4709568" cy="34163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.container-outer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70%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.container-small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 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min-height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padding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1.5em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margin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31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flyte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hverandre</a:t>
            </a:r>
            <a:r>
              <a:rPr lang="en-US" dirty="0" smtClean="0"/>
              <a:t> </a:t>
            </a:r>
            <a:r>
              <a:rPr lang="en-US" dirty="0" err="1" smtClean="0"/>
              <a:t>horisontalt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attributtet</a:t>
            </a:r>
            <a:r>
              <a:rPr lang="en-US" dirty="0" smtClean="0"/>
              <a:t> </a:t>
            </a:r>
            <a:r>
              <a:rPr lang="en-US" dirty="0" err="1" smtClean="0"/>
              <a:t>float:left</a:t>
            </a:r>
            <a:r>
              <a:rPr lang="en-US" dirty="0" smtClean="0"/>
              <a:t>/right.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31498"/>
            <a:ext cx="306294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400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venstre</a:t>
            </a:r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float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sz="2400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79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1-26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335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7765" y="1116225"/>
            <a:ext cx="4709568" cy="369331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.container-outer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70%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.container-small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 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min-height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padding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1.5em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margin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float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left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3705412" y="3890922"/>
            <a:ext cx="2450354" cy="841068"/>
          </a:xfrm>
          <a:prstGeom prst="donut">
            <a:avLst>
              <a:gd name="adj" fmla="val 80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0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– </a:t>
            </a:r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rart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Elementer</a:t>
            </a:r>
            <a:r>
              <a:rPr lang="en-US" dirty="0" smtClean="0"/>
              <a:t> med “float” </a:t>
            </a:r>
            <a:r>
              <a:rPr lang="en-US" dirty="0" err="1" smtClean="0"/>
              <a:t>havner</a:t>
            </a:r>
            <a:r>
              <a:rPr lang="en-US" dirty="0" smtClean="0"/>
              <a:t> </a:t>
            </a:r>
            <a:r>
              <a:rPr lang="en-US" dirty="0" err="1" smtClean="0"/>
              <a:t>utenfor</a:t>
            </a:r>
            <a:r>
              <a:rPr lang="en-US" dirty="0" smtClean="0"/>
              <a:t> sin parent-container. 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/>
              <a:t> </a:t>
            </a:r>
            <a:r>
              <a:rPr lang="en-US" sz="3600" b="1" dirty="0" err="1" smtClean="0"/>
              <a:t>ikke</a:t>
            </a:r>
            <a:r>
              <a:rPr lang="en-US" sz="3600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omfattes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i="1" dirty="0" smtClean="0"/>
              <a:t>float, </a:t>
            </a:r>
            <a:r>
              <a:rPr lang="en-US" dirty="0" smtClean="0"/>
              <a:t>men for </a:t>
            </a:r>
            <a:r>
              <a:rPr lang="en-US" dirty="0" err="1" smtClean="0"/>
              <a:t>eksempel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 under, </a:t>
            </a:r>
            <a:r>
              <a:rPr lang="en-US" dirty="0" err="1" smtClean="0"/>
              <a:t>må</a:t>
            </a:r>
            <a:r>
              <a:rPr lang="en-US" dirty="0" smtClean="0"/>
              <a:t> ha </a:t>
            </a:r>
            <a:r>
              <a:rPr lang="en-US" dirty="0" err="1" smtClean="0"/>
              <a:t>attributtet</a:t>
            </a:r>
            <a:r>
              <a:rPr lang="en-US" dirty="0" smtClean="0"/>
              <a:t> “</a:t>
            </a:r>
            <a:r>
              <a:rPr lang="en-US" dirty="0" err="1" smtClean="0"/>
              <a:t>clear:both</a:t>
            </a:r>
            <a:r>
              <a:rPr lang="en-US" dirty="0" smtClean="0"/>
              <a:t>” </a:t>
            </a:r>
          </a:p>
          <a:p>
            <a:r>
              <a:rPr lang="en-US" dirty="0" err="1" smtClean="0"/>
              <a:t>eventuelt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legges</a:t>
            </a:r>
            <a:r>
              <a:rPr lang="en-US" dirty="0" smtClean="0"/>
              <a:t> en tom div-tag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elementene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floatet</a:t>
            </a:r>
            <a:r>
              <a:rPr lang="en-US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28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</a:t>
            </a:r>
            <a:r>
              <a:rPr lang="en-US" dirty="0" err="1" smtClean="0"/>
              <a:t>clear:both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1-26 at 8.5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2635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8940" y="1509059"/>
            <a:ext cx="5587024" cy="20313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"cleared" 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7294" y="2764118"/>
            <a:ext cx="587571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Fix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71175" y="1332956"/>
            <a:ext cx="6840334" cy="2862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59E"/>
                </a:solidFill>
                <a:highlight>
                  <a:srgbClr val="EDEDED"/>
                </a:highlight>
                <a:latin typeface="Monaco"/>
              </a:rPr>
              <a:t>&lt;div class=</a:t>
            </a:r>
            <a:r>
              <a:rPr lang="en-US" dirty="0">
                <a:solidFill>
                  <a:srgbClr val="001EFF"/>
                </a:solidFill>
                <a:highlight>
                  <a:srgbClr val="EDEDED"/>
                </a:highlight>
                <a:latin typeface="Monaco"/>
              </a:rPr>
              <a:t>"container container-outer </a:t>
            </a:r>
            <a:r>
              <a:rPr lang="en-US" dirty="0" err="1">
                <a:solidFill>
                  <a:srgbClr val="001EFF"/>
                </a:solidFill>
                <a:highlight>
                  <a:srgbClr val="EDEDED"/>
                </a:highlight>
                <a:latin typeface="Monaco"/>
              </a:rPr>
              <a:t>clearfix</a:t>
            </a:r>
            <a:r>
              <a:rPr lang="en-US" dirty="0">
                <a:solidFill>
                  <a:srgbClr val="001EFF"/>
                </a:solidFill>
                <a:highlight>
                  <a:srgbClr val="EDEDED"/>
                </a:highlight>
                <a:latin typeface="Monaco"/>
              </a:rPr>
              <a:t>"</a:t>
            </a:r>
            <a:r>
              <a:rPr lang="en-US" dirty="0" smtClean="0">
                <a:solidFill>
                  <a:srgbClr val="00359E"/>
                </a:solidFill>
                <a:highlight>
                  <a:srgbClr val="EDEDED"/>
                </a:highlight>
                <a:latin typeface="Monaco"/>
              </a:rPr>
              <a:t>&gt;</a:t>
            </a:r>
          </a:p>
          <a:p>
            <a:endParaRPr lang="en-US" dirty="0">
              <a:solidFill>
                <a:srgbClr val="00359E"/>
              </a:solidFill>
              <a:highlight>
                <a:srgbClr val="EDEDED"/>
              </a:highlight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clearfix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:after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106800"/>
                </a:solidFill>
                <a:highlight>
                  <a:srgbClr val="FFFFFF"/>
                </a:highlight>
                <a:latin typeface="Monaco"/>
              </a:rPr>
              <a:t>"."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display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block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clear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both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visibility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hidden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line-height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4352" y="3287338"/>
            <a:ext cx="130215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 smtClean="0"/>
              <a:t>Fiks</a:t>
            </a:r>
            <a:r>
              <a:rPr lang="en-US" sz="3200" dirty="0" smtClean="0"/>
              <a:t> fix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5736" y="2704337"/>
            <a:ext cx="3427507" cy="1631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Semantisk</a:t>
            </a:r>
            <a:r>
              <a:rPr lang="en-US" sz="2000" dirty="0" smtClean="0"/>
              <a:t> </a:t>
            </a:r>
            <a:r>
              <a:rPr lang="en-US" sz="2000" dirty="0" err="1" smtClean="0"/>
              <a:t>mest</a:t>
            </a:r>
            <a:r>
              <a:rPr lang="en-US" sz="2000" dirty="0" smtClean="0"/>
              <a:t> </a:t>
            </a:r>
            <a:r>
              <a:rPr lang="en-US" sz="2000" dirty="0" err="1" smtClean="0"/>
              <a:t>korrekt</a:t>
            </a:r>
            <a:r>
              <a:rPr lang="en-US" sz="2000" dirty="0" smtClean="0"/>
              <a:t> </a:t>
            </a:r>
            <a:r>
              <a:rPr lang="en-US" sz="2000" dirty="0" err="1" smtClean="0"/>
              <a:t>måte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Legger</a:t>
            </a:r>
            <a:r>
              <a:rPr lang="en-US" sz="2000" dirty="0" smtClean="0"/>
              <a:t> </a:t>
            </a:r>
            <a:r>
              <a:rPr lang="en-US" sz="2000" dirty="0" err="1" smtClean="0"/>
              <a:t>til</a:t>
            </a:r>
            <a:r>
              <a:rPr lang="en-US" sz="2000" dirty="0" smtClean="0"/>
              <a:t> </a:t>
            </a:r>
            <a:r>
              <a:rPr lang="en-US" sz="2000" dirty="0" err="1" smtClean="0"/>
              <a:t>bittelitt</a:t>
            </a:r>
            <a:r>
              <a:rPr lang="en-US" sz="2000" dirty="0" smtClean="0"/>
              <a:t> </a:t>
            </a:r>
            <a:r>
              <a:rPr lang="en-US" sz="2000" dirty="0" err="1" smtClean="0"/>
              <a:t>innhold</a:t>
            </a:r>
            <a:r>
              <a:rPr lang="en-US" sz="2000" dirty="0" smtClean="0"/>
              <a:t> </a:t>
            </a:r>
            <a:r>
              <a:rPr lang="en-US" sz="2000" dirty="0" err="1" smtClean="0"/>
              <a:t>etter</a:t>
            </a:r>
            <a:r>
              <a:rPr lang="en-US" sz="2000" dirty="0" smtClean="0"/>
              <a:t> </a:t>
            </a:r>
            <a:r>
              <a:rPr lang="en-US" sz="2000" dirty="0" err="1" smtClean="0"/>
              <a:t>containeren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har</a:t>
            </a:r>
            <a:r>
              <a:rPr lang="en-US" sz="2000" dirty="0" smtClean="0"/>
              <a:t> </a:t>
            </a:r>
            <a:r>
              <a:rPr lang="en-US" sz="2000" dirty="0" err="1" smtClean="0"/>
              <a:t>klassen</a:t>
            </a:r>
            <a:r>
              <a:rPr lang="en-US" sz="2000" dirty="0" smtClean="0"/>
              <a:t> .</a:t>
            </a:r>
            <a:r>
              <a:rPr lang="en-US" sz="2000" dirty="0" err="1" smtClean="0"/>
              <a:t>clearfix</a:t>
            </a:r>
            <a:r>
              <a:rPr lang="en-US" sz="2000" dirty="0" smtClean="0"/>
              <a:t>, </a:t>
            </a:r>
            <a:r>
              <a:rPr lang="en-US" sz="2000" dirty="0" err="1" smtClean="0"/>
              <a:t>som</a:t>
            </a:r>
            <a:r>
              <a:rPr lang="en-US" sz="2000" dirty="0" smtClean="0"/>
              <a:t> tar </a:t>
            </a:r>
            <a:r>
              <a:rPr lang="en-US" sz="2000" dirty="0" err="1" smtClean="0"/>
              <a:t>seg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clearing.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9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</a:p>
          <a:p>
            <a:r>
              <a:rPr lang="en-US" dirty="0" smtClean="0"/>
              <a:t>Fluid</a:t>
            </a:r>
          </a:p>
          <a:p>
            <a:r>
              <a:rPr lang="en-US" dirty="0" smtClean="0"/>
              <a:t>Elastic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9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0E1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</a:t>
            </a:r>
            <a:r>
              <a:rPr lang="en-US" dirty="0" smtClean="0">
                <a:solidFill>
                  <a:srgbClr val="FFFFFF"/>
                </a:solidFill>
              </a:rPr>
              <a:t>ixed layout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2142" y="1669013"/>
            <a:ext cx="2886197" cy="227754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200" dirty="0" smtClean="0">
                <a:solidFill>
                  <a:schemeClr val="accent4">
                    <a:lumMod val="75000"/>
                  </a:schemeClr>
                </a:solidFill>
              </a:rPr>
              <a:t> PX    </a:t>
            </a:r>
            <a:endParaRPr lang="en-US" sz="14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86" y="1126671"/>
            <a:ext cx="5151286" cy="38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0E1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Fluid </a:t>
            </a:r>
            <a:r>
              <a:rPr lang="en-US" dirty="0" smtClean="0">
                <a:solidFill>
                  <a:srgbClr val="FFFFFF"/>
                </a:solidFill>
              </a:rPr>
              <a:t>layout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2142" y="1669013"/>
            <a:ext cx="2886197" cy="227754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200" dirty="0" smtClean="0">
                <a:solidFill>
                  <a:schemeClr val="accent4">
                    <a:lumMod val="75000"/>
                  </a:schemeClr>
                </a:solidFill>
              </a:rPr>
              <a:t>%    </a:t>
            </a:r>
            <a:endParaRPr lang="en-US" sz="14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01" y="1094720"/>
            <a:ext cx="5154668" cy="38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0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0E1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Elastic</a:t>
            </a:r>
            <a:r>
              <a:rPr lang="en-US" dirty="0" smtClean="0">
                <a:solidFill>
                  <a:srgbClr val="FFFFFF"/>
                </a:solidFill>
              </a:rPr>
              <a:t> layout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2142" y="1669013"/>
            <a:ext cx="2886197" cy="227754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200" dirty="0" err="1" smtClean="0">
                <a:solidFill>
                  <a:schemeClr val="accent4">
                    <a:lumMod val="75000"/>
                  </a:schemeClr>
                </a:solidFill>
              </a:rPr>
              <a:t>em</a:t>
            </a:r>
            <a:r>
              <a:rPr lang="en-US" sz="14200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  <a:endParaRPr lang="en-US" sz="14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4596" y="1063229"/>
            <a:ext cx="5151286" cy="3863464"/>
          </a:xfrm>
          <a:prstGeom prst="rect">
            <a:avLst/>
          </a:prstGeom>
          <a:solidFill>
            <a:srgbClr val="D5D5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4596" y="1064567"/>
            <a:ext cx="3324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body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...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font-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size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16px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...</a:t>
            </a:r>
            <a:endParaRPr lang="en-US" b="1" dirty="0">
              <a:solidFill>
                <a:srgbClr val="DA29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8216" y="2357229"/>
            <a:ext cx="1275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1em = 16px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1100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http://simplebits.com/</a:t>
            </a:r>
            <a:r>
              <a:rPr lang="en-US" dirty="0"/>
              <a:t>  fluid - %</a:t>
            </a:r>
          </a:p>
          <a:p>
            <a:r>
              <a:rPr lang="en-US" dirty="0">
                <a:hlinkClick r:id="rId3"/>
              </a:rPr>
              <a:t>http://ethanmarcotte.com/</a:t>
            </a:r>
            <a:r>
              <a:rPr lang="en-US" dirty="0"/>
              <a:t> elastic - </a:t>
            </a:r>
            <a:r>
              <a:rPr lang="en-US" dirty="0" err="1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5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6235" y="1953071"/>
            <a:ext cx="4340326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Og</a:t>
            </a:r>
            <a:r>
              <a:rPr lang="en-US" sz="3600" dirty="0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vinneren</a:t>
            </a:r>
            <a:r>
              <a:rPr lang="en-US" sz="3600" dirty="0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er</a:t>
            </a:r>
            <a:r>
              <a:rPr lang="en-US" sz="3600" dirty="0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:</a:t>
            </a:r>
          </a:p>
          <a:p>
            <a:r>
              <a:rPr lang="en-US" sz="5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5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 </a:t>
            </a:r>
            <a:r>
              <a:rPr lang="en-US" dirty="0" err="1" smtClean="0"/>
              <a:t>piksler</a:t>
            </a:r>
            <a:r>
              <a:rPr lang="en-US" dirty="0" smtClean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 ÷ context = result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Eksempel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h1 str</a:t>
            </a:r>
            <a:r>
              <a:rPr lang="en-US" dirty="0"/>
              <a:t>. 24px ÷ </a:t>
            </a:r>
            <a:r>
              <a:rPr lang="en-US" dirty="0" smtClean="0"/>
              <a:t>basis font 16px = 1,5em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http://pxtoem.com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stilene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3-01-21 at 11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5" y="1538941"/>
            <a:ext cx="4461288" cy="3165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3-01-21 at 11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0" y="876984"/>
            <a:ext cx="3267930" cy="2203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07882" y="3080361"/>
            <a:ext cx="125993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Lovlig</a:t>
            </a:r>
            <a:endParaRPr lang="en-US" sz="3600" dirty="0" smtClean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067812" y="3121764"/>
            <a:ext cx="997753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5146" y="2757195"/>
            <a:ext cx="145266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Ryddig</a:t>
            </a:r>
            <a:endParaRPr lang="en-US" sz="3600" dirty="0" smtClean="0"/>
          </a:p>
        </p:txBody>
      </p:sp>
      <p:cxnSp>
        <p:nvCxnSpPr>
          <p:cNvPr id="13" name="Straight Arrow Connector 12"/>
          <p:cNvCxnSpPr>
            <a:stCxn id="12" idx="3"/>
            <a:endCxn id="5" idx="1"/>
          </p:cNvCxnSpPr>
          <p:nvPr/>
        </p:nvCxnSpPr>
        <p:spPr>
          <a:xfrm flipV="1">
            <a:off x="3067812" y="1978673"/>
            <a:ext cx="2351058" cy="11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Oppsett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CSS-</a:t>
            </a:r>
            <a:r>
              <a:rPr lang="en-US" dirty="0" err="1" smtClean="0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seksjoner</a:t>
            </a:r>
            <a:endParaRPr lang="en-US" dirty="0"/>
          </a:p>
          <a:p>
            <a:pPr lvl="1"/>
            <a:r>
              <a:rPr lang="en-US" dirty="0" err="1" smtClean="0"/>
              <a:t>enklere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</a:t>
            </a:r>
            <a:r>
              <a:rPr lang="en-US" dirty="0" err="1" smtClean="0"/>
              <a:t>innholdsfortegnelse</a:t>
            </a:r>
            <a:r>
              <a:rPr lang="en-US" dirty="0" smtClean="0"/>
              <a:t>,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generere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00150"/>
            <a:ext cx="805927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1. RESET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-----------------------------------------------------------------------------------------------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===============================================================================================*/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http://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meyerweb.com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eric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/tools/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css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/reset/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html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,body,div,span,applet,object,iframe,h1,h2,h3,h4,h5,h6,p,blockquote,pre,a,abbr,acronym,address,big,cite,code,del,dfn,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,img,ins,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kbd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24909"/>
          </a:xfrm>
        </p:spPr>
        <p:txBody>
          <a:bodyPr/>
          <a:lstStyle/>
          <a:p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 (</a:t>
            </a:r>
            <a:r>
              <a:rPr lang="en-US" dirty="0" err="1" smtClean="0"/>
              <a:t>f.eks</a:t>
            </a:r>
            <a:r>
              <a:rPr lang="en-US" dirty="0" smtClean="0"/>
              <a:t>. Eric Meyer)</a:t>
            </a:r>
          </a:p>
          <a:p>
            <a:pPr lvl="1"/>
            <a:r>
              <a:rPr lang="en-US" dirty="0" smtClean="0"/>
              <a:t> husk </a:t>
            </a:r>
            <a:r>
              <a:rPr lang="en-US" dirty="0" err="1" smtClean="0"/>
              <a:t>kreditering</a:t>
            </a:r>
            <a:r>
              <a:rPr lang="en-US" dirty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andres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pic>
        <p:nvPicPr>
          <p:cNvPr id="6" name="Picture 5" descr="Screen Shot 2013-01-22 at 10.1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921000"/>
            <a:ext cx="4686300" cy="2222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57200" y="2699252"/>
            <a:ext cx="3636819" cy="18434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Nullstiller</a:t>
            </a:r>
            <a:r>
              <a:rPr lang="en-US" sz="2800" dirty="0"/>
              <a:t>” </a:t>
            </a:r>
            <a:r>
              <a:rPr lang="en-US" sz="2800" dirty="0" err="1"/>
              <a:t>automatisk</a:t>
            </a:r>
            <a:r>
              <a:rPr lang="en-US" sz="2800" dirty="0"/>
              <a:t> styling,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forskjellig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nettleser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 smtClean="0"/>
              <a:t>nettleser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8" idx="0"/>
            <a:endCxn id="6" idx="0"/>
          </p:cNvCxnSpPr>
          <p:nvPr/>
        </p:nvCxnSpPr>
        <p:spPr>
          <a:xfrm rot="16200000" flipH="1">
            <a:off x="4427356" y="547506"/>
            <a:ext cx="221748" cy="4525240"/>
          </a:xfrm>
          <a:prstGeom prst="curvedConnector3">
            <a:avLst>
              <a:gd name="adj1" fmla="val -10309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1" y="209174"/>
            <a:ext cx="1583765" cy="13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71" y="1917700"/>
            <a:ext cx="4965700" cy="322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Tommelfinger</a:t>
            </a:r>
            <a:r>
              <a:rPr lang="en-US" dirty="0"/>
              <a:t>-</a:t>
            </a:r>
            <a:r>
              <a:rPr lang="en-US" dirty="0" smtClean="0"/>
              <a:t>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Mest</a:t>
            </a:r>
            <a:r>
              <a:rPr lang="en-US" dirty="0" smtClean="0"/>
              <a:t> </a:t>
            </a:r>
            <a:r>
              <a:rPr lang="en-US" dirty="0" err="1" smtClean="0"/>
              <a:t>generiske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r>
              <a:rPr lang="en-US" dirty="0" smtClean="0"/>
              <a:t> </a:t>
            </a:r>
            <a:r>
              <a:rPr lang="en-US" dirty="0" err="1" smtClean="0"/>
              <a:t>først</a:t>
            </a:r>
            <a:endParaRPr lang="en-US" dirty="0" smtClean="0"/>
          </a:p>
          <a:p>
            <a:r>
              <a:rPr lang="en-US" sz="2400" dirty="0" err="1" smtClean="0"/>
              <a:t>så</a:t>
            </a:r>
            <a:r>
              <a:rPr lang="en-US" sz="2400" dirty="0" smtClean="0"/>
              <a:t> </a:t>
            </a:r>
            <a:r>
              <a:rPr lang="en-US" sz="2400" dirty="0" err="1" smtClean="0"/>
              <a:t>mindre</a:t>
            </a:r>
            <a:endParaRPr lang="en-US" sz="2400" dirty="0" smtClean="0"/>
          </a:p>
          <a:p>
            <a:r>
              <a:rPr lang="en-US" sz="1800" dirty="0" err="1" smtClean="0"/>
              <a:t>og</a:t>
            </a:r>
            <a:r>
              <a:rPr lang="en-US" sz="1800" dirty="0" smtClean="0"/>
              <a:t> </a:t>
            </a:r>
            <a:r>
              <a:rPr lang="en-US" sz="1800" dirty="0" err="1" smtClean="0"/>
              <a:t>mindre</a:t>
            </a:r>
          </a:p>
          <a:p>
            <a:r>
              <a:rPr lang="en-US" sz="1600" dirty="0" err="1" smtClean="0"/>
              <a:t>generisk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err="1" smtClean="0"/>
              <a:t>mest</a:t>
            </a:r>
            <a:r>
              <a:rPr lang="en-US" dirty="0" smtClean="0"/>
              <a:t> </a:t>
            </a:r>
            <a:r>
              <a:rPr lang="en-US" dirty="0" err="1"/>
              <a:t>spesifisert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slutt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6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19601</TotalTime>
  <Words>4683</Words>
  <Application>Microsoft Macintosh PowerPoint</Application>
  <PresentationFormat>On-screen Show (16:9)</PresentationFormat>
  <Paragraphs>331</Paragraphs>
  <Slides>40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Mesan_16_9</vt:lpstr>
      <vt:lpstr>CSS</vt:lpstr>
      <vt:lpstr>PowerPoint Presentation</vt:lpstr>
      <vt:lpstr>Hvorfor CSS?</vt:lpstr>
      <vt:lpstr>PowerPoint Presentation</vt:lpstr>
      <vt:lpstr>PowerPoint Presentation</vt:lpstr>
      <vt:lpstr>Hvor skal stilene ligge?</vt:lpstr>
      <vt:lpstr>Oppsett av CSS-fil</vt:lpstr>
      <vt:lpstr>Reset css</vt:lpstr>
      <vt:lpstr>Tommelfinger-regel</vt:lpstr>
      <vt:lpstr>Body default</vt:lpstr>
      <vt:lpstr>Link styles</vt:lpstr>
      <vt:lpstr>ETC. ETC.</vt:lpstr>
      <vt:lpstr>Tips:</vt:lpstr>
      <vt:lpstr>PowerPoint Presentation</vt:lpstr>
      <vt:lpstr>HTML-elementer </vt:lpstr>
      <vt:lpstr>Eksempel på bruk av # og .</vt:lpstr>
      <vt:lpstr>CSS3-selectors</vt:lpstr>
      <vt:lpstr>Grouping</vt:lpstr>
      <vt:lpstr>Nesting</vt:lpstr>
      <vt:lpstr>Operatorer</vt:lpstr>
      <vt:lpstr>Navngiving?</vt:lpstr>
      <vt:lpstr>PowerPoint Presentation</vt:lpstr>
      <vt:lpstr>Kodeeksempel – boks uten hjørner</vt:lpstr>
      <vt:lpstr>miljøvennlig css – gjenbruk er stilig!</vt:lpstr>
      <vt:lpstr>Text-shadow</vt:lpstr>
      <vt:lpstr>Background</vt:lpstr>
      <vt:lpstr>CSS3 – Background-image(s)</vt:lpstr>
      <vt:lpstr>Fonts</vt:lpstr>
      <vt:lpstr>Posisjonering</vt:lpstr>
      <vt:lpstr>PowerPoint Presentation</vt:lpstr>
      <vt:lpstr>Float</vt:lpstr>
      <vt:lpstr>PowerPoint Presentation</vt:lpstr>
      <vt:lpstr>Float – hvorfor blir det så rart?</vt:lpstr>
      <vt:lpstr>{clear:both }</vt:lpstr>
      <vt:lpstr>Layout types</vt:lpstr>
      <vt:lpstr>Fixed layout</vt:lpstr>
      <vt:lpstr>Fluid layout</vt:lpstr>
      <vt:lpstr>Elastic layout</vt:lpstr>
      <vt:lpstr>PowerPoint Presentation</vt:lpstr>
      <vt:lpstr>Fra piksler til em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179</cp:revision>
  <dcterms:created xsi:type="dcterms:W3CDTF">2013-01-16T08:55:11Z</dcterms:created>
  <dcterms:modified xsi:type="dcterms:W3CDTF">2013-01-30T12:12:49Z</dcterms:modified>
</cp:coreProperties>
</file>