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58" r:id="rId6"/>
    <p:sldId id="263" r:id="rId7"/>
    <p:sldId id="277" r:id="rId8"/>
    <p:sldId id="278" r:id="rId9"/>
    <p:sldId id="279" r:id="rId10"/>
    <p:sldId id="281" r:id="rId11"/>
    <p:sldId id="259" r:id="rId12"/>
    <p:sldId id="264" r:id="rId13"/>
    <p:sldId id="276" r:id="rId14"/>
    <p:sldId id="266" r:id="rId15"/>
    <p:sldId id="265" r:id="rId16"/>
    <p:sldId id="284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82" r:id="rId25"/>
    <p:sldId id="283" r:id="rId2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2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40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5629"/>
            <a:ext cx="9144000" cy="5478423"/>
          </a:xfrm>
          <a:prstGeom prst="rect">
            <a:avLst/>
          </a:prstGeom>
          <a:solidFill>
            <a:schemeClr val="accent2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'</a:t>
            </a:r>
            <a:r>
              <a:rPr lang="en-US" sz="1000" dirty="0"/>
              <a:t>';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position: absolute;   top: -6px;   left: 10px;   display: inline-block;   border-right: 6px solid transparent;   border-bottom: 6px solid #</a:t>
            </a:r>
            <a:r>
              <a:rPr lang="en-US" sz="1000" dirty="0" err="1"/>
              <a:t>ffffff</a:t>
            </a:r>
            <a:r>
              <a:rPr lang="en-US" sz="1000" dirty="0"/>
              <a:t>;   border-left: 6px solid transparent;   content: ''; } 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 {   top: auto;   bottom: -7px;   border-top: 7px solid #ccc;   border-bottom: 0;   border-top-color: </a:t>
            </a:r>
            <a:r>
              <a:rPr lang="en-US" sz="1000" dirty="0" err="1"/>
              <a:t>rgba</a:t>
            </a:r>
            <a:r>
              <a:rPr lang="en-US" sz="1000" dirty="0"/>
              <a:t>(0, 0, 0, 0.2); }</a:t>
            </a:r>
          </a:p>
          <a:p>
            <a:r>
              <a:rPr lang="en-US" sz="1000" dirty="0"/>
              <a:t> .</a:t>
            </a:r>
            <a:r>
              <a:rPr lang="en-US" sz="1000" dirty="0" err="1"/>
              <a:t>navbar</a:t>
            </a:r>
            <a:r>
              <a:rPr lang="en-US" sz="1000" dirty="0"/>
              <a:t>-fixed-bottom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 {   top: auto;   bottom: -6px;   border-top: 6px solid #</a:t>
            </a:r>
            <a:r>
              <a:rPr lang="en-US" sz="1000" dirty="0" err="1"/>
              <a:t>ffffff</a:t>
            </a:r>
            <a:r>
              <a:rPr lang="en-US" sz="1000" dirty="0"/>
              <a:t>;   border-bottom: 0;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#555555;   background-color: #e5e5e5;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#777777;   border-bottom-color: #777777; } 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#555555;   border-bottom-color: #555555;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{   right: 0;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dropdown-menu:before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dropdown-menu.pull-right:before</a:t>
            </a:r>
            <a:r>
              <a:rPr lang="en-US" sz="1000" dirty="0"/>
              <a:t> {   right: 12px;   left: auto; }  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</a:t>
            </a:r>
            <a:r>
              <a:rPr lang="en-US" sz="1000" dirty="0" err="1"/>
              <a:t>dropdown-menu:after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</a:t>
            </a:r>
            <a:r>
              <a:rPr lang="en-US" sz="1000" dirty="0" err="1"/>
              <a:t>dropdown-menu.pull-right:after</a:t>
            </a:r>
            <a:r>
              <a:rPr lang="en-US" sz="1000" dirty="0"/>
              <a:t> {   right: 13px;   left: auto; } 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 .pull-right &gt; li &gt; .dropdown-menu .dropdown-menu, .</a:t>
            </a:r>
            <a:r>
              <a:rPr lang="en-US" sz="1000" dirty="0" err="1"/>
              <a:t>navbar</a:t>
            </a:r>
            <a:r>
              <a:rPr lang="en-US" sz="1000" dirty="0"/>
              <a:t> .</a:t>
            </a:r>
            <a:r>
              <a:rPr lang="en-US" sz="1000" dirty="0" err="1"/>
              <a:t>nav</a:t>
            </a:r>
            <a:r>
              <a:rPr lang="en-US" sz="1000" dirty="0"/>
              <a:t> &gt; li &gt; .dropdown-</a:t>
            </a:r>
            <a:r>
              <a:rPr lang="en-US" sz="1000" dirty="0" err="1"/>
              <a:t>menu.pull</a:t>
            </a:r>
            <a:r>
              <a:rPr lang="en-US" sz="1000" dirty="0"/>
              <a:t>-right .dropdown-menu {   right: 100%;   left: auto;   margin-right: -1px;   margin-left: 0;   -</a:t>
            </a:r>
            <a:r>
              <a:rPr lang="en-US" sz="1000" dirty="0" err="1"/>
              <a:t>webkit</a:t>
            </a:r>
            <a:r>
              <a:rPr lang="en-US" sz="1000" dirty="0"/>
              <a:t>-border-radius: 6px 0 6px 6px;      -</a:t>
            </a:r>
            <a:r>
              <a:rPr lang="en-US" sz="1000" dirty="0" err="1"/>
              <a:t>moz</a:t>
            </a:r>
            <a:r>
              <a:rPr lang="en-US" sz="1000" dirty="0"/>
              <a:t>-border-radius: 6px 0 6px 6px;           border-radius: 6px 0 6px 6px;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-inner {   background-color: #1b1b1b;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#222222, #111111);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from(#222222), to(#111111));   background-image: -</a:t>
            </a:r>
            <a:r>
              <a:rPr lang="en-US" sz="1000" dirty="0" err="1"/>
              <a:t>webkit</a:t>
            </a:r>
            <a:r>
              <a:rPr lang="en-US" sz="1000" dirty="0"/>
              <a:t>-linear-gradient(top, #222222, #111111);   background-image: -o-linear-gradient(top, #222222, #111111);   background-image: linear-gradient(to bottom, #222222, #111111);   background-repeat: repeat-x;   border-color: #252525;   filter: </a:t>
            </a:r>
            <a:r>
              <a:rPr lang="en-US" sz="1000" dirty="0" err="1"/>
              <a:t>progid:DXImageTransform.Microsoft.gradient</a:t>
            </a:r>
            <a:r>
              <a:rPr lang="en-US" sz="1000" dirty="0"/>
              <a:t>(</a:t>
            </a:r>
            <a:r>
              <a:rPr lang="en-US" sz="1000" dirty="0" err="1"/>
              <a:t>startColorstr</a:t>
            </a:r>
            <a:r>
              <a:rPr lang="en-US" sz="1000" dirty="0"/>
              <a:t>='#ff222222', </a:t>
            </a:r>
            <a:r>
              <a:rPr lang="en-US" sz="1000" dirty="0" err="1"/>
              <a:t>endColorstr</a:t>
            </a:r>
            <a:r>
              <a:rPr lang="en-US" sz="1000" dirty="0"/>
              <a:t>='#ff111111', </a:t>
            </a:r>
            <a:r>
              <a:rPr lang="en-US" sz="1000" dirty="0" err="1"/>
              <a:t>GradientType</a:t>
            </a:r>
            <a:r>
              <a:rPr lang="en-US" sz="1000" dirty="0"/>
              <a:t>=0); }  .</a:t>
            </a:r>
            <a:r>
              <a:rPr lang="en-US" sz="1000" dirty="0" err="1"/>
              <a:t>navbar</a:t>
            </a:r>
            <a:r>
              <a:rPr lang="en-US" sz="1000" dirty="0"/>
              <a:t>-inverse .brand,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a {   color: #999999;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brand:hover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.brand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-text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&gt; li &gt; </a:t>
            </a:r>
            <a:r>
              <a:rPr lang="en-US" sz="1000" dirty="0" err="1"/>
              <a:t>a:hover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transparent;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a,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a:hover</a:t>
            </a:r>
            <a:r>
              <a:rPr lang="en-US" sz="1000" dirty="0"/>
              <a:t>,</a:t>
            </a:r>
          </a:p>
          <a:p>
            <a:r>
              <a:rPr lang="en-US" sz="1000" dirty="0"/>
              <a:t>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.active &gt; </a:t>
            </a:r>
            <a:r>
              <a:rPr lang="en-US" sz="1000" dirty="0" err="1"/>
              <a:t>a:focus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-link {   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navbar-link:hover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.divider-vertical {   border-right-color: #222222;   border-left-color: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#111111;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</a:t>
            </a:r>
            <a:r>
              <a:rPr lang="en-US" sz="1000" dirty="0" err="1"/>
              <a:t>a:hover</a:t>
            </a:r>
            <a:r>
              <a:rPr lang="en-US" sz="1000" dirty="0"/>
              <a:t>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</a:t>
            </a:r>
            <a:r>
              <a:rPr lang="en-US" sz="1000" dirty="0"/>
              <a:t> &gt; .dropdown-toggle .caret {   border-top-color: #999999;   border-bottom-color: #999999;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li.dropdown.active</a:t>
            </a:r>
            <a:r>
              <a:rPr lang="en-US" sz="1000" dirty="0"/>
              <a:t> &gt; .dropdown-toggle .caret,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</a:t>
            </a:r>
            <a:r>
              <a:rPr lang="en-US" sz="1000" dirty="0"/>
              <a:t> </a:t>
            </a:r>
            <a:r>
              <a:rPr lang="en-US" sz="1000" dirty="0" err="1"/>
              <a:t>li.dropdown.open.active</a:t>
            </a:r>
            <a:r>
              <a:rPr lang="en-US" sz="1000" dirty="0"/>
              <a:t> &gt; .dropdown-toggle .caret {   border-top-color: #</a:t>
            </a:r>
            <a:r>
              <a:rPr lang="en-US" sz="1000" dirty="0" err="1"/>
              <a:t>ffffff</a:t>
            </a:r>
            <a:r>
              <a:rPr lang="en-US" sz="1000" dirty="0"/>
              <a:t>;   border-bottom-color: #</a:t>
            </a:r>
            <a:r>
              <a:rPr lang="en-US" sz="1000" dirty="0" err="1"/>
              <a:t>ffffff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 {   color: #</a:t>
            </a:r>
            <a:r>
              <a:rPr lang="en-US" sz="1000" dirty="0" err="1"/>
              <a:t>ffffff</a:t>
            </a:r>
            <a:r>
              <a:rPr lang="en-US" sz="1000" dirty="0"/>
              <a:t>;   background-color: #515151;   border-color: #111111;   -</a:t>
            </a:r>
            <a:r>
              <a:rPr lang="en-US" sz="1000" dirty="0" err="1"/>
              <a:t>webkit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-</a:t>
            </a:r>
            <a:r>
              <a:rPr lang="en-US" sz="1000" dirty="0" err="1"/>
              <a:t>moz</a:t>
            </a:r>
            <a:r>
              <a:rPr lang="en-US" sz="1000" dirty="0"/>
              <a:t>-box-shadow: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        box-shadow: inset 0 1px 2px </a:t>
            </a:r>
            <a:r>
              <a:rPr lang="en-US" sz="1000" dirty="0" err="1"/>
              <a:t>rgba</a:t>
            </a:r>
            <a:r>
              <a:rPr lang="en-US" sz="1000" dirty="0"/>
              <a:t>(0, 0, 0, 0.1), 0 1px 0 </a:t>
            </a:r>
            <a:r>
              <a:rPr lang="en-US" sz="1000" dirty="0" err="1"/>
              <a:t>rgba</a:t>
            </a:r>
            <a:r>
              <a:rPr lang="en-US" sz="1000" dirty="0"/>
              <a:t>(255, 255, 255, 0.15);   -</a:t>
            </a:r>
            <a:r>
              <a:rPr lang="en-US" sz="1000" dirty="0" err="1"/>
              <a:t>webkit</a:t>
            </a:r>
            <a:r>
              <a:rPr lang="en-US" sz="1000" dirty="0"/>
              <a:t>-transition: none;</a:t>
            </a:r>
          </a:p>
          <a:p>
            <a:r>
              <a:rPr lang="en-US" sz="1000" dirty="0"/>
              <a:t>     -</a:t>
            </a:r>
            <a:r>
              <a:rPr lang="en-US" sz="1000" dirty="0" err="1"/>
              <a:t>moz</a:t>
            </a:r>
            <a:r>
              <a:rPr lang="en-US" sz="1000" dirty="0"/>
              <a:t>-transition: none;        -o-transition: none;           transition: none;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moz</a:t>
            </a:r>
            <a:r>
              <a:rPr lang="en-US" sz="1000" dirty="0"/>
              <a:t>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.search-query:-</a:t>
            </a:r>
            <a:r>
              <a:rPr lang="en-US" sz="1000" dirty="0" err="1"/>
              <a:t>ms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.search-query::-</a:t>
            </a:r>
            <a:r>
              <a:rPr lang="en-US" sz="1000" dirty="0" err="1"/>
              <a:t>webkit</a:t>
            </a:r>
            <a:r>
              <a:rPr lang="en-US" sz="1000" dirty="0"/>
              <a:t>-input-placeholder {   color: #</a:t>
            </a:r>
            <a:r>
              <a:rPr lang="en-US" sz="1000" dirty="0" err="1"/>
              <a:t>cccccc</a:t>
            </a:r>
            <a:r>
              <a:rPr lang="en-US" sz="1000" dirty="0"/>
              <a:t>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</a:t>
            </a:r>
            <a:r>
              <a:rPr lang="en-US" sz="1000" dirty="0" err="1"/>
              <a:t>search-query:focus</a:t>
            </a:r>
            <a:r>
              <a:rPr lang="en-US" sz="1000" dirty="0"/>
              <a:t>,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navbar</a:t>
            </a:r>
            <a:r>
              <a:rPr lang="en-US" sz="1000" dirty="0"/>
              <a:t>-search .search-</a:t>
            </a:r>
            <a:r>
              <a:rPr lang="en-US" sz="1000" dirty="0" err="1"/>
              <a:t>query.focused</a:t>
            </a:r>
            <a:r>
              <a:rPr lang="en-US" sz="1000" dirty="0"/>
              <a:t> {   padding: 5px 15px;   color: #333333;   text-shadow: 0 1px 0 #</a:t>
            </a:r>
            <a:r>
              <a:rPr lang="en-US" sz="1000" dirty="0" err="1"/>
              <a:t>ffffff</a:t>
            </a:r>
            <a:r>
              <a:rPr lang="en-US" sz="1000" dirty="0"/>
              <a:t>;   background-color: #</a:t>
            </a:r>
            <a:r>
              <a:rPr lang="en-US" sz="1000" dirty="0" err="1"/>
              <a:t>ffffff</a:t>
            </a:r>
            <a:r>
              <a:rPr lang="en-US" sz="1000" dirty="0"/>
              <a:t>;   border: 0;   outline: 0;   -</a:t>
            </a:r>
            <a:r>
              <a:rPr lang="en-US" sz="1000" dirty="0" err="1"/>
              <a:t>webkit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-</a:t>
            </a:r>
            <a:r>
              <a:rPr lang="en-US" sz="1000" dirty="0" err="1"/>
              <a:t>moz</a:t>
            </a:r>
            <a:r>
              <a:rPr lang="en-US" sz="1000" dirty="0"/>
              <a:t>-box-shadow: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          box-shadow: 0 0 3px </a:t>
            </a:r>
            <a:r>
              <a:rPr lang="en-US" sz="1000" dirty="0" err="1"/>
              <a:t>rgba</a:t>
            </a:r>
            <a:r>
              <a:rPr lang="en-US" sz="1000" dirty="0"/>
              <a:t>(0, 0, 0, 0.15); }  .</a:t>
            </a:r>
            <a:r>
              <a:rPr lang="en-US" sz="1000" dirty="0" err="1"/>
              <a:t>navbar</a:t>
            </a:r>
            <a:r>
              <a:rPr lang="en-US" sz="1000" dirty="0"/>
              <a:t>-inverse .</a:t>
            </a:r>
            <a:r>
              <a:rPr lang="en-US" sz="1000" dirty="0" err="1"/>
              <a:t>btn-navbar</a:t>
            </a:r>
            <a:r>
              <a:rPr lang="en-US" sz="1000" dirty="0"/>
              <a:t> {   color: #</a:t>
            </a:r>
            <a:r>
              <a:rPr lang="en-US" sz="1000" dirty="0" err="1"/>
              <a:t>ffffff</a:t>
            </a:r>
            <a:r>
              <a:rPr lang="en-US" sz="1000" dirty="0"/>
              <a:t>;   text-shadow: 0 -1px 0 </a:t>
            </a:r>
            <a:r>
              <a:rPr lang="en-US" sz="1000" dirty="0" err="1"/>
              <a:t>rgba</a:t>
            </a:r>
            <a:r>
              <a:rPr lang="en-US" sz="1000" dirty="0"/>
              <a:t>(0, 0, 0, 0.25);   background-color: #0e0e0e;   *background-color: #040404;   background-image: -</a:t>
            </a:r>
            <a:r>
              <a:rPr lang="en-US" sz="1000" dirty="0" err="1"/>
              <a:t>moz</a:t>
            </a:r>
            <a:r>
              <a:rPr lang="en-US" sz="1000" dirty="0"/>
              <a:t>-linear-gradient(top, #151515, #040404);   background-image: -</a:t>
            </a:r>
            <a:r>
              <a:rPr lang="en-US" sz="1000" dirty="0" err="1"/>
              <a:t>webkit</a:t>
            </a:r>
            <a:r>
              <a:rPr lang="en-US" sz="1000" dirty="0"/>
              <a:t>-gradient(linear, 0 0, 0 100%, from(#151515), to(#040404));   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502823" y="421675"/>
            <a:ext cx="5280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EKSEMPLER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176" y="421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lvl="1"/>
            <a:r>
              <a:rPr lang="en-US" dirty="0" err="1" smtClean="0"/>
              <a:t>Eks</a:t>
            </a:r>
            <a:r>
              <a:rPr lang="en-US" dirty="0" smtClean="0"/>
              <a:t>: &lt;p&gt; &lt;footer&gt; &lt;div&gt;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markeres</a:t>
            </a:r>
            <a:r>
              <a:rPr lang="en-US" dirty="0" smtClean="0"/>
              <a:t> med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i="1" dirty="0" smtClean="0"/>
              <a:t>id</a:t>
            </a:r>
          </a:p>
          <a:p>
            <a:r>
              <a:rPr lang="en-US" dirty="0" err="1" smtClean="0"/>
              <a:t>selectoren</a:t>
            </a:r>
            <a:r>
              <a:rPr lang="en-US" dirty="0" smtClean="0"/>
              <a:t> </a:t>
            </a:r>
            <a:r>
              <a:rPr 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gjelder</a:t>
            </a:r>
            <a:r>
              <a:rPr lang="en-US" dirty="0" smtClean="0"/>
              <a:t> for </a:t>
            </a:r>
            <a:r>
              <a:rPr lang="en-US" i="1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osv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aside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118" y="1556088"/>
            <a:ext cx="7918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Grouping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flere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selektorer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,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samme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. 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Litt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mindre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kode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h1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 h2, h3{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#446181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line-height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2.500em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pt-BR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margin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pt-BR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0.625em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pt-BR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0.125em</a:t>
            </a:r>
            <a:r>
              <a:rPr lang="pt-BR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pt-BR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647" y="1694587"/>
            <a:ext cx="80891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Nesting -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spesifisering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stil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- selector 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inni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selector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.container p{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cs-CZ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</a:t>
            </a:r>
            <a:r>
              <a:rPr lang="cs-CZ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#000000</a:t>
            </a:r>
            <a:r>
              <a:rPr lang="cs-CZ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cs-CZ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275497"/>
            <a:ext cx="7446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article </a:t>
            </a:r>
            <a:r>
              <a:rPr lang="en-US" dirty="0" smtClean="0">
                <a:solidFill>
                  <a:srgbClr val="8D00B7"/>
                </a:solidFill>
                <a:highlight>
                  <a:srgbClr val="FFFFFF"/>
                </a:highlight>
                <a:latin typeface="Courier"/>
              </a:rPr>
              <a:t>#comments</a:t>
            </a:r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ul</a:t>
            </a:r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&gt; li &gt; </a:t>
            </a:r>
            <a:r>
              <a:rPr lang="en-US" dirty="0" err="1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a</a:t>
            </a:r>
            <a:r>
              <a:rPr lang="en-US" dirty="0" err="1" smtClean="0">
                <a:solidFill>
                  <a:srgbClr val="8D00B7"/>
                </a:solidFill>
                <a:highlight>
                  <a:srgbClr val="FFFFFF"/>
                </a:highlight>
                <a:latin typeface="Courier"/>
              </a:rPr>
              <a:t>.button</a:t>
            </a:r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{ 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</a:t>
            </a:r>
            <a:r>
              <a:rPr lang="en-US" dirty="0" err="1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Uffda</a:t>
            </a:r>
            <a:r>
              <a:rPr lang="en-US" dirty="0" smtClean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*/</a:t>
            </a:r>
            <a:r>
              <a:rPr lang="en-US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2418"/>
            <a:ext cx="558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.</a:t>
            </a:r>
            <a:r>
              <a:rPr lang="en-US" dirty="0" err="1">
                <a:solidFill>
                  <a:srgbClr val="8D00B7"/>
                </a:solidFill>
                <a:highlight>
                  <a:srgbClr val="EDEDED"/>
                </a:highlight>
                <a:latin typeface="Courier"/>
              </a:rPr>
              <a:t>markert</a:t>
            </a:r>
            <a:r>
              <a:rPr lang="en-US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</a:t>
            </a:r>
            <a:r>
              <a:rPr lang="en-US" dirty="0" err="1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ul</a:t>
            </a:r>
            <a:r>
              <a:rPr lang="en-US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 li p a { </a:t>
            </a:r>
            <a:r>
              <a:rPr lang="en-US" dirty="0">
                <a:solidFill>
                  <a:srgbClr val="05208C"/>
                </a:solidFill>
                <a:highlight>
                  <a:srgbClr val="EDEDED"/>
                </a:highlight>
                <a:latin typeface="Courier"/>
              </a:rPr>
              <a:t>color</a:t>
            </a:r>
            <a:r>
              <a:rPr lang="en-US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EDEDED"/>
                </a:highlight>
                <a:latin typeface="Courier"/>
              </a:rPr>
              <a:t>green</a:t>
            </a:r>
            <a:r>
              <a:rPr lang="en-US" b="1" dirty="0">
                <a:solidFill>
                  <a:srgbClr val="DA29FF"/>
                </a:solidFill>
                <a:highlight>
                  <a:srgbClr val="EDEDED"/>
                </a:highlight>
                <a:latin typeface="Courier"/>
              </a:rPr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god </a:t>
            </a:r>
            <a:r>
              <a:rPr lang="en-US" dirty="0" err="1" smtClean="0"/>
              <a:t>praksis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multiple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% (fluid), </a:t>
            </a:r>
            <a:r>
              <a:rPr lang="en-US" dirty="0" err="1"/>
              <a:t>em</a:t>
            </a:r>
            <a:r>
              <a:rPr lang="en-US" dirty="0"/>
              <a:t> (elastic), </a:t>
            </a:r>
            <a:r>
              <a:rPr lang="en-US" dirty="0" err="1"/>
              <a:t>px</a:t>
            </a:r>
            <a:r>
              <a:rPr lang="en-US" dirty="0"/>
              <a:t> (fixed)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1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 </a:t>
            </a:r>
            <a:r>
              <a:rPr lang="en-US" dirty="0" err="1" smtClean="0"/>
              <a:t>piksler</a:t>
            </a:r>
            <a:r>
              <a:rPr lang="en-US" dirty="0" smtClean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stilene</a:t>
            </a:r>
            <a:r>
              <a:rPr lang="en-US" dirty="0" smtClean="0"/>
              <a:t> </a:t>
            </a:r>
            <a:r>
              <a:rPr lang="en-US" dirty="0" err="1" smtClean="0"/>
              <a:t>ligge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3-01-21 at 11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5" y="1538941"/>
            <a:ext cx="4461288" cy="3165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creen Shot 2013-01-21 at 11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70" y="876984"/>
            <a:ext cx="3267930" cy="2203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07882" y="3080361"/>
            <a:ext cx="125993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Lovlig</a:t>
            </a:r>
            <a:endParaRPr lang="en-US" sz="3600" dirty="0" smtClean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067812" y="3121764"/>
            <a:ext cx="997753" cy="28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5146" y="2757195"/>
            <a:ext cx="145266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Ryddig</a:t>
            </a:r>
            <a:endParaRPr lang="en-US" sz="3600" dirty="0" smtClean="0"/>
          </a:p>
        </p:txBody>
      </p:sp>
      <p:cxnSp>
        <p:nvCxnSpPr>
          <p:cNvPr id="13" name="Straight Arrow Connector 12"/>
          <p:cNvCxnSpPr>
            <a:stCxn id="12" idx="3"/>
            <a:endCxn id="5" idx="1"/>
          </p:cNvCxnSpPr>
          <p:nvPr/>
        </p:nvCxnSpPr>
        <p:spPr>
          <a:xfrm flipV="1">
            <a:off x="3067812" y="1978673"/>
            <a:ext cx="2351058" cy="1101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Oppsett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CSS-</a:t>
            </a:r>
            <a:r>
              <a:rPr lang="en-US" dirty="0" err="1" smtClean="0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Lag </a:t>
            </a:r>
            <a:r>
              <a:rPr lang="en-US" dirty="0" err="1"/>
              <a:t>innholdsfortegnelse</a:t>
            </a:r>
            <a:r>
              <a:rPr lang="en-US" dirty="0"/>
              <a:t>, </a:t>
            </a:r>
            <a:r>
              <a:rPr lang="en-US" dirty="0" smtClean="0"/>
              <a:t>del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seksjoner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30785"/>
            <a:ext cx="80592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-------------------------------------------------------------- 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</a:t>
            </a:r>
          </a:p>
          <a:p>
            <a:endParaRPr lang="en-US" sz="1000" dirty="0">
              <a:latin typeface="Courier"/>
            </a:endParaRP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DEFINITIONS: HTML5 DOCTOR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AUTHOR:      HTML5 DOCTOR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VERSION:     2012-02-20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CONTENTS: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0. FONT-FACE (for </a:t>
            </a:r>
            <a:r>
              <a:rPr lang="en-US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perf</a:t>
            </a:r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)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1. RESET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2. DEFAULT ELEMENT STYLES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2.1 BODY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2.2 LINK STYLES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2.3 HEADINGS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2.4 OTHER ELEMENTS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2.5 QUOTES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2. BASE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2.1 HEADER STYLES</a:t>
            </a:r>
          </a:p>
          <a:p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2.1.1 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Top</a:t>
            </a:r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Nav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Styles</a:t>
            </a:r>
            <a:endParaRPr lang="sv-SE" sz="1000" dirty="0">
              <a:solidFill>
                <a:srgbClr val="9A9A9A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2.1.2  Main Nav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Styles</a:t>
            </a:r>
            <a:endParaRPr lang="sv-SE" sz="1000" dirty="0">
              <a:solidFill>
                <a:srgbClr val="9A9A9A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2.1.3 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Searchform</a:t>
            </a:r>
            <a:r>
              <a:rPr lang="sv-SE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sv-SE" sz="10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Styles</a:t>
            </a:r>
            <a:endParaRPr lang="sv-SE" sz="1000" dirty="0">
              <a:solidFill>
                <a:srgbClr val="9A9A9A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2.1.4  Breadcrumbs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2.2 POST STYLES</a:t>
            </a:r>
          </a:p>
          <a:p>
            <a:r>
              <a:rPr lang="en-US" sz="10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			2.2.1  Post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150"/>
            <a:ext cx="805927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"/>
            </a:endParaRP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1. RESET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===============================================================================================*/</a:t>
            </a:r>
          </a:p>
          <a:p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 http://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meyerweb.com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eric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/tools/</a:t>
            </a:r>
            <a:r>
              <a:rPr lang="en-US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css</a:t>
            </a:r>
            <a:r>
              <a:rPr lang="en-US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/reset/ */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html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,body,div,span,applet,object,iframe,h1,h2,h3,h4,h5,h6,p,blockquote,pre,a,abbr,acronym,address,big,cite,code,del,dfn,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,img,ins,</a:t>
            </a:r>
            <a:r>
              <a:rPr lang="en-US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kbd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annotasjoner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58949"/>
            <a:ext cx="5952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@font-face {</a:t>
            </a:r>
          </a:p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font-family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sz="2400" b="1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'Quicksand'</a:t>
            </a:r>
            <a:r>
              <a:rPr lang="en-US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...</a:t>
            </a:r>
            <a:endParaRPr lang="en-US" sz="2400" b="1" dirty="0" smtClean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3062292"/>
            <a:ext cx="5916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@media screen (min-with:321px){</a:t>
            </a:r>
            <a:endParaRPr lang="en-US" sz="2400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body{</a:t>
            </a:r>
          </a:p>
          <a:p>
            <a:pPr lvl="0"/>
            <a:r>
              <a:rPr lang="en-US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	...</a:t>
            </a:r>
            <a:endParaRPr lang="en-US" sz="2400" b="1" dirty="0">
              <a:solidFill>
                <a:srgbClr val="DA29FF"/>
              </a:solidFill>
              <a:highlight>
                <a:srgbClr val="FFFFFF"/>
              </a:highlight>
              <a:latin typeface="Courier"/>
            </a:endParaRPr>
          </a:p>
          <a:p>
            <a:pPr lvl="0"/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24909"/>
          </a:xfrm>
        </p:spPr>
        <p:txBody>
          <a:bodyPr/>
          <a:lstStyle/>
          <a:p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. Eric Meyer)</a:t>
            </a:r>
          </a:p>
          <a:p>
            <a:pPr lvl="1"/>
            <a:r>
              <a:rPr lang="en-US" dirty="0" smtClean="0"/>
              <a:t> husk </a:t>
            </a:r>
            <a:r>
              <a:rPr lang="en-US" dirty="0" err="1" smtClean="0"/>
              <a:t>kreditering</a:t>
            </a:r>
            <a:r>
              <a:rPr lang="en-US" dirty="0"/>
              <a:t>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andres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pic>
        <p:nvPicPr>
          <p:cNvPr id="6" name="Picture 5" descr="Screen Shot 2013-01-22 at 10.15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921000"/>
            <a:ext cx="4686300" cy="2222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457200" y="2699252"/>
            <a:ext cx="3636819" cy="1843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Nullstiller</a:t>
            </a:r>
            <a:r>
              <a:rPr lang="en-US" sz="2800" dirty="0"/>
              <a:t>” </a:t>
            </a:r>
            <a:r>
              <a:rPr lang="en-US" sz="2800" dirty="0" err="1"/>
              <a:t>automatisk</a:t>
            </a:r>
            <a:r>
              <a:rPr lang="en-US" sz="2800" dirty="0"/>
              <a:t> styling, </a:t>
            </a:r>
            <a:r>
              <a:rPr lang="en-US" sz="2800" dirty="0" err="1"/>
              <a:t>som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forskjellig</a:t>
            </a:r>
            <a:r>
              <a:rPr lang="en-US" sz="2800" dirty="0"/>
              <a:t> </a:t>
            </a:r>
            <a:r>
              <a:rPr lang="en-US" sz="2800" dirty="0" err="1"/>
              <a:t>fra</a:t>
            </a:r>
            <a:r>
              <a:rPr lang="en-US" sz="2800" dirty="0"/>
              <a:t> </a:t>
            </a:r>
            <a:r>
              <a:rPr lang="en-US" sz="2800" dirty="0" err="1"/>
              <a:t>nettleser</a:t>
            </a:r>
            <a:r>
              <a:rPr lang="en-US" sz="2800" dirty="0"/>
              <a:t> </a:t>
            </a:r>
            <a:r>
              <a:rPr lang="en-US" sz="2800" dirty="0" err="1"/>
              <a:t>til</a:t>
            </a:r>
            <a:r>
              <a:rPr lang="en-US" sz="2800" dirty="0"/>
              <a:t> </a:t>
            </a:r>
            <a:r>
              <a:rPr lang="en-US" sz="2800" dirty="0" err="1" smtClean="0"/>
              <a:t>nettleser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8" idx="0"/>
            <a:endCxn id="6" idx="0"/>
          </p:cNvCxnSpPr>
          <p:nvPr/>
        </p:nvCxnSpPr>
        <p:spPr>
          <a:xfrm rot="16200000" flipH="1">
            <a:off x="4427356" y="547506"/>
            <a:ext cx="221748" cy="4525240"/>
          </a:xfrm>
          <a:prstGeom prst="curvedConnector3">
            <a:avLst>
              <a:gd name="adj1" fmla="val -103090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1" y="209174"/>
            <a:ext cx="1583765" cy="13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9305</TotalTime>
  <Words>2325</Words>
  <Application>Microsoft Macintosh PowerPoint</Application>
  <PresentationFormat>On-screen Show (16:9)</PresentationFormat>
  <Paragraphs>141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Hvor skal stilene ligge?</vt:lpstr>
      <vt:lpstr>Oppsett av CSS-fil</vt:lpstr>
      <vt:lpstr>@annotasjoner</vt:lpstr>
      <vt:lpstr>Reset css</vt:lpstr>
      <vt:lpstr>PowerPoint Presentation</vt:lpstr>
      <vt:lpstr>Selectors</vt:lpstr>
      <vt:lpstr>Eksempler</vt:lpstr>
      <vt:lpstr>CSS3 selectors</vt:lpstr>
      <vt:lpstr>Grouping</vt:lpstr>
      <vt:lpstr>Nesting</vt:lpstr>
      <vt:lpstr>Nesting</vt:lpstr>
      <vt:lpstr>Navngiving</vt:lpstr>
      <vt:lpstr>PowerPoint Presentation</vt:lpstr>
      <vt:lpstr>Float</vt:lpstr>
      <vt:lpstr>Clear</vt:lpstr>
      <vt:lpstr>Borders</vt:lpstr>
      <vt:lpstr>Fonts</vt:lpstr>
      <vt:lpstr>Background</vt:lpstr>
      <vt:lpstr>% (fluid), em (elastic), px (fixed)  </vt:lpstr>
      <vt:lpstr>Fra piksler til em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60</cp:revision>
  <dcterms:created xsi:type="dcterms:W3CDTF">2013-01-16T08:55:11Z</dcterms:created>
  <dcterms:modified xsi:type="dcterms:W3CDTF">2013-01-22T20:01:01Z</dcterms:modified>
</cp:coreProperties>
</file>