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58" r:id="rId6"/>
    <p:sldId id="259" r:id="rId7"/>
    <p:sldId id="264" r:id="rId8"/>
    <p:sldId id="276" r:id="rId9"/>
    <p:sldId id="263" r:id="rId10"/>
    <p:sldId id="267" r:id="rId11"/>
    <p:sldId id="265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6" autoAdjust="0"/>
  </p:normalViewPr>
  <p:slideViewPr>
    <p:cSldViewPr snapToGrid="0" snapToObjects="1">
      <p:cViewPr>
        <p:scale>
          <a:sx n="85" d="100"/>
          <a:sy n="85" d="100"/>
        </p:scale>
        <p:origin x="-2240" y="-1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Navngiving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God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god </a:t>
            </a:r>
            <a:r>
              <a:rPr lang="en-US" dirty="0" err="1" smtClean="0"/>
              <a:t>praksis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6887060748_c5d8d5751d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" r="11985" b="32290"/>
          <a:stretch/>
        </p:blipFill>
        <p:spPr>
          <a:xfrm flipH="1">
            <a:off x="-3" y="-1"/>
            <a:ext cx="9208785" cy="514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584" y="255346"/>
            <a:ext cx="427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Elementer</a:t>
            </a:r>
            <a:endParaRPr lang="en-US" sz="7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488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multiple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lvl="1"/>
            <a:r>
              <a:rPr lang="en-US" dirty="0" err="1" smtClean="0"/>
              <a:t>Eks</a:t>
            </a:r>
            <a:r>
              <a:rPr lang="en-US" dirty="0" smtClean="0"/>
              <a:t>: &lt;p&gt; &lt;footer&gt; &lt;div&gt;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markeres</a:t>
            </a:r>
            <a:r>
              <a:rPr lang="en-US" dirty="0" smtClean="0"/>
              <a:t> med </a:t>
            </a:r>
            <a:r>
              <a:rPr lang="en-US" i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i="1" dirty="0" smtClean="0"/>
              <a:t>id</a:t>
            </a:r>
          </a:p>
          <a:p>
            <a:r>
              <a:rPr lang="en-US" dirty="0" err="1" smtClean="0"/>
              <a:t>selectoren</a:t>
            </a:r>
            <a:r>
              <a:rPr lang="en-US" dirty="0" smtClean="0"/>
              <a:t> </a:t>
            </a:r>
            <a:r>
              <a:rPr 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gjelder</a:t>
            </a:r>
            <a:r>
              <a:rPr lang="en-US" dirty="0" smtClean="0"/>
              <a:t> for </a:t>
            </a:r>
            <a:r>
              <a:rPr lang="en-US" i="1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body</a:t>
            </a:r>
          </a:p>
          <a:p>
            <a:r>
              <a:rPr lang="en-US" dirty="0" smtClean="0"/>
              <a:t>div</a:t>
            </a:r>
          </a:p>
          <a:p>
            <a:r>
              <a:rPr lang="en-US" dirty="0" smtClean="0"/>
              <a:t>h1 </a:t>
            </a:r>
            <a:r>
              <a:rPr lang="en-US" dirty="0" err="1" smtClean="0"/>
              <a:t>osv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section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aside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  <a:p>
            <a:r>
              <a:rPr lang="en-US" dirty="0" smtClean="0"/>
              <a:t>God </a:t>
            </a:r>
            <a:r>
              <a:rPr lang="en-US" dirty="0" err="1" smtClean="0"/>
              <a:t>praksis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</a:t>
            </a:r>
            <a:r>
              <a:rPr lang="en-US" dirty="0" err="1" smtClean="0"/>
              <a:t>innholdsfortegnelse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dele </a:t>
            </a:r>
            <a:r>
              <a:rPr lang="en-US" dirty="0" err="1" smtClean="0"/>
              <a:t>opp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seksjoner</a:t>
            </a:r>
            <a:endParaRPr lang="en-US" dirty="0" smtClean="0"/>
          </a:p>
          <a:p>
            <a:r>
              <a:rPr lang="en-US" dirty="0" smtClean="0"/>
              <a:t>Start med reset-</a:t>
            </a:r>
            <a:r>
              <a:rPr lang="en-US" dirty="0" err="1" smtClean="0"/>
              <a:t>css</a:t>
            </a:r>
            <a:r>
              <a:rPr lang="en-US" dirty="0" smtClean="0"/>
              <a:t> (</a:t>
            </a:r>
            <a:r>
              <a:rPr lang="en-US" dirty="0" err="1" smtClean="0"/>
              <a:t>finn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</a:t>
            </a:r>
            <a:r>
              <a:rPr lang="en-US" dirty="0" err="1" smtClean="0"/>
              <a:t>ferdig</a:t>
            </a:r>
            <a:r>
              <a:rPr lang="en-US" dirty="0" smtClean="0"/>
              <a:t>, -husk </a:t>
            </a:r>
            <a:r>
              <a:rPr lang="en-US" dirty="0" err="1" smtClean="0"/>
              <a:t>akreditering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ett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verdier</a:t>
            </a:r>
            <a:r>
              <a:rPr lang="en-US" dirty="0" smtClean="0"/>
              <a:t> for </a:t>
            </a:r>
            <a:r>
              <a:rPr lang="en-US" dirty="0" err="1" smtClean="0"/>
              <a:t>websiden</a:t>
            </a:r>
            <a:r>
              <a:rPr lang="en-US" dirty="0" smtClean="0"/>
              <a:t> </a:t>
            </a:r>
            <a:r>
              <a:rPr lang="en-US" dirty="0" err="1" smtClean="0"/>
              <a:t>øverst</a:t>
            </a:r>
            <a:endParaRPr lang="en-US" dirty="0" smtClean="0"/>
          </a:p>
          <a:p>
            <a:pPr lvl="1"/>
            <a:r>
              <a:rPr lang="en-US" dirty="0" err="1" smtClean="0"/>
              <a:t>fonter</a:t>
            </a:r>
            <a:r>
              <a:rPr lang="en-US" dirty="0" smtClean="0"/>
              <a:t>, </a:t>
            </a:r>
            <a:r>
              <a:rPr lang="en-US" dirty="0" err="1" smtClean="0"/>
              <a:t>farger</a:t>
            </a:r>
            <a:r>
              <a:rPr lang="en-US" dirty="0" smtClean="0"/>
              <a:t> </a:t>
            </a:r>
            <a:r>
              <a:rPr lang="en-US" dirty="0" err="1" smtClean="0"/>
              <a:t>størrelser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7857</TotalTime>
  <Words>204</Words>
  <Application>Microsoft Macintosh PowerPoint</Application>
  <PresentationFormat>On-screen Show (16:9)</PresentationFormat>
  <Paragraphs>71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Mesan_16_9</vt:lpstr>
      <vt:lpstr>CSS</vt:lpstr>
      <vt:lpstr>Grunnlaget</vt:lpstr>
      <vt:lpstr>Hvorfor CSS?</vt:lpstr>
      <vt:lpstr>PowerPoint Presentation</vt:lpstr>
      <vt:lpstr>PowerPoint Presentation</vt:lpstr>
      <vt:lpstr>Selectors</vt:lpstr>
      <vt:lpstr>Eksempler</vt:lpstr>
      <vt:lpstr>CSS3 selectors</vt:lpstr>
      <vt:lpstr>Struktur</vt:lpstr>
      <vt:lpstr>PowerPoint Presentation</vt:lpstr>
      <vt:lpstr>Nesting</vt:lpstr>
      <vt:lpstr>Grouping</vt:lpstr>
      <vt:lpstr>Navngiving</vt:lpstr>
      <vt:lpstr>PowerPoint Presentation</vt:lpstr>
      <vt:lpstr>Float</vt:lpstr>
      <vt:lpstr>Clear</vt:lpstr>
      <vt:lpstr>Borders</vt:lpstr>
      <vt:lpstr>Fonts</vt:lpstr>
      <vt:lpstr>Background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36</cp:revision>
  <dcterms:created xsi:type="dcterms:W3CDTF">2013-01-16T08:55:11Z</dcterms:created>
  <dcterms:modified xsi:type="dcterms:W3CDTF">2013-01-21T19:52:25Z</dcterms:modified>
</cp:coreProperties>
</file>