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58" r:id="rId6"/>
    <p:sldId id="263" r:id="rId7"/>
    <p:sldId id="277" r:id="rId8"/>
    <p:sldId id="259" r:id="rId9"/>
    <p:sldId id="264" r:id="rId10"/>
    <p:sldId id="276" r:id="rId11"/>
    <p:sldId id="266" r:id="rId12"/>
    <p:sldId id="265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6" autoAdjust="0"/>
  </p:normalViewPr>
  <p:slideViewPr>
    <p:cSldViewPr snapToGrid="0" snapToObjects="1">
      <p:cViewPr>
        <p:scale>
          <a:sx n="85" d="100"/>
          <a:sy n="85" d="100"/>
        </p:scale>
        <p:origin x="-2240" y="-1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6FDD-B79B-D140-9E14-2EAB246E88A5}" type="datetimeFigureOut">
              <a:rPr lang="en-US" smtClean="0"/>
              <a:t>1/16/13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6E53-8C0A-F949-AE5A-2CFB440C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css_selectors.asp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E53-8C0A-F949-AE5A-2CFB440C39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7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3229"/>
            <a:ext cx="83149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starter med "images"*/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^=</a:t>
            </a:r>
            <a:r>
              <a:rPr lang="en-US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"images"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orange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inneholder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en substring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"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*=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 err="1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blue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slutter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.jpg*/</a:t>
            </a:r>
          </a:p>
          <a:p>
            <a:r>
              <a:rPr lang="da-DK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da-DK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$=</a:t>
            </a:r>
            <a:r>
              <a:rPr lang="da-DK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".jpg"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6118" y="1556088"/>
            <a:ext cx="7918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Grouping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flere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selektorer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samme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 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Litt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mindre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kode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h1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h2, h3{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#446181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line-height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2.500em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pt-BR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</a:t>
            </a:r>
            <a:r>
              <a:rPr lang="pt-BR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pt-BR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pt-BR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pt-BR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0.125em</a:t>
            </a:r>
            <a:r>
              <a:rPr lang="pt-BR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3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Navngiving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God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god </a:t>
            </a:r>
            <a:r>
              <a:rPr lang="en-US" dirty="0" err="1" smtClean="0"/>
              <a:t>praksis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6887060748_c5d8d5751d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" r="11985" b="32290"/>
          <a:stretch/>
        </p:blipFill>
        <p:spPr>
          <a:xfrm flipH="1">
            <a:off x="-3" y="-1"/>
            <a:ext cx="9208785" cy="5143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584" y="255346"/>
            <a:ext cx="427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Elementer</a:t>
            </a:r>
            <a:endParaRPr lang="en-US" sz="72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4882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</a:p>
          <a:p>
            <a:r>
              <a:rPr lang="en-US" dirty="0" smtClean="0"/>
              <a:t>multiple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endParaRPr lang="en-US" dirty="0" smtClean="0"/>
          </a:p>
          <a:p>
            <a:r>
              <a:rPr lang="en-US" dirty="0" err="1" smtClean="0"/>
              <a:t>Oppsett</a:t>
            </a:r>
            <a:endParaRPr lang="en-US" dirty="0" smtClean="0"/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Navngiving</a:t>
            </a:r>
            <a:endParaRPr lang="en-US" dirty="0" smtClean="0"/>
          </a:p>
          <a:p>
            <a:r>
              <a:rPr lang="en-US" dirty="0" smtClean="0"/>
              <a:t>Styling  	</a:t>
            </a:r>
            <a:endParaRPr lang="en-US" dirty="0"/>
          </a:p>
        </p:txBody>
      </p:sp>
      <p:pic>
        <p:nvPicPr>
          <p:cNvPr id="6" name="Picture 5" descr="30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9" y="1562455"/>
            <a:ext cx="503128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Separere</a:t>
            </a:r>
            <a:r>
              <a:rPr lang="en-US" dirty="0" smtClean="0"/>
              <a:t> </a:t>
            </a:r>
            <a:r>
              <a:rPr lang="en-US" b="1" i="1" dirty="0" err="1" smtClean="0"/>
              <a:t>innhold</a:t>
            </a:r>
            <a:r>
              <a:rPr lang="en-US" dirty="0" smtClean="0"/>
              <a:t> (HTML)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b="1" i="1" dirty="0" err="1" smtClean="0"/>
              <a:t>utseende</a:t>
            </a:r>
            <a:r>
              <a:rPr lang="en-US" i="1" dirty="0" smtClean="0"/>
              <a:t> </a:t>
            </a:r>
            <a:r>
              <a:rPr lang="en-US" dirty="0" smtClean="0"/>
              <a:t>(STYLE)</a:t>
            </a:r>
          </a:p>
          <a:p>
            <a:r>
              <a:rPr lang="en-US" sz="4000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 smtClean="0"/>
          </a:p>
          <a:p>
            <a:r>
              <a:rPr lang="en-US" dirty="0" err="1" smtClean="0"/>
              <a:t>Forenkle</a:t>
            </a:r>
            <a:r>
              <a:rPr lang="en-US" dirty="0" smtClean="0"/>
              <a:t> </a:t>
            </a:r>
            <a:r>
              <a:rPr lang="en-US" sz="4000" dirty="0" err="1" smtClean="0"/>
              <a:t>kode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464275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513678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32093" y="3010829"/>
            <a:ext cx="681585" cy="0"/>
          </a:xfrm>
          <a:prstGeom prst="line">
            <a:avLst/>
          </a:prstGeom>
          <a:ln>
            <a:solidFill>
              <a:srgbClr val="26262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09" y="3226988"/>
            <a:ext cx="8341891" cy="1200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 </a:t>
            </a:r>
            <a:r>
              <a:rPr lang="en-US" sz="2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color: </a:t>
            </a:r>
            <a:r>
              <a:rPr lang="en-US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; font-size: </a:t>
            </a:r>
            <a:r>
              <a:rPr lang="en-US" sz="2400" b="1" dirty="0">
                <a:solidFill>
                  <a:srgbClr val="EE000B"/>
                </a:solidFill>
                <a:highlight>
                  <a:srgbClr val="EDEDED"/>
                </a:highlight>
                <a:latin typeface="Courier"/>
              </a:rPr>
              <a:t>40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px;</a:t>
            </a:r>
            <a:r>
              <a:rPr lang="en-US" sz="2400" b="1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endParaRPr lang="en-US" sz="2400" b="1" dirty="0" smtClean="0">
              <a:solidFill>
                <a:srgbClr val="000000"/>
              </a:solidFill>
              <a:highlight>
                <a:srgbClr val="EDEDED"/>
              </a:highlight>
              <a:latin typeface="Courier"/>
            </a:endParaRP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/p&gt;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4909" y="525360"/>
            <a:ext cx="8341891" cy="156966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p {</a:t>
            </a:r>
          </a:p>
          <a:p>
            <a:r>
              <a:rPr lang="cs-CZ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 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40px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t-IT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 smtClean="0">
              <a:solidFill>
                <a:srgbClr val="00359E"/>
              </a:solidFill>
              <a:highlight>
                <a:srgbClr val="EDEDED"/>
              </a:highlight>
              <a:latin typeface="Courier"/>
            </a:endParaRPr>
          </a:p>
        </p:txBody>
      </p:sp>
      <p:pic>
        <p:nvPicPr>
          <p:cNvPr id="7" name="Picture 6" descr="Facebook-Disike-Button-b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4" y="3752443"/>
            <a:ext cx="2612290" cy="1265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909" y="2230070"/>
            <a:ext cx="8341891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&lt;/p&gt;</a:t>
            </a:r>
            <a:endParaRPr lang="en-US" sz="2400" dirty="0"/>
          </a:p>
        </p:txBody>
      </p:sp>
      <p:pic>
        <p:nvPicPr>
          <p:cNvPr id="6" name="Picture 5" descr="Facebook-Like-Button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8" y="1200203"/>
            <a:ext cx="2612289" cy="12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809274263_f31dd00504_o.jp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1691" b="14758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3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0690" y="421675"/>
            <a:ext cx="479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82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Oppsett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CSS-</a:t>
            </a:r>
            <a:r>
              <a:rPr lang="en-US" dirty="0" err="1"/>
              <a:t>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Legg CSS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8824" y="403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3-01-21 at 11.2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5" y="1538941"/>
            <a:ext cx="4461288" cy="3165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Shot 2013-01-21 at 11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0" y="876984"/>
            <a:ext cx="3267930" cy="2203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07882" y="3080361"/>
            <a:ext cx="125993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Lovlig</a:t>
            </a:r>
            <a:endParaRPr lang="en-US" sz="3600" dirty="0" smtClean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067812" y="3121764"/>
            <a:ext cx="997753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5146" y="2757195"/>
            <a:ext cx="145266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Ryddig</a:t>
            </a:r>
            <a:endParaRPr lang="en-US" sz="3600" dirty="0" smtClean="0"/>
          </a:p>
        </p:txBody>
      </p:sp>
      <p:cxnSp>
        <p:nvCxnSpPr>
          <p:cNvPr id="13" name="Straight Arrow Connector 12"/>
          <p:cNvCxnSpPr>
            <a:stCxn id="12" idx="3"/>
            <a:endCxn id="5" idx="1"/>
          </p:cNvCxnSpPr>
          <p:nvPr/>
        </p:nvCxnSpPr>
        <p:spPr>
          <a:xfrm flipV="1">
            <a:off x="3067812" y="1978673"/>
            <a:ext cx="2351058" cy="110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Oppsett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CSS-</a:t>
            </a:r>
            <a:r>
              <a:rPr lang="en-US" dirty="0" err="1" smtClean="0"/>
              <a:t>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Lag </a:t>
            </a:r>
            <a:r>
              <a:rPr lang="en-US" dirty="0" err="1"/>
              <a:t>innholdsfortegnelse</a:t>
            </a:r>
            <a:r>
              <a:rPr lang="en-US" dirty="0"/>
              <a:t>, </a:t>
            </a:r>
            <a:r>
              <a:rPr lang="en-US" dirty="0" smtClean="0"/>
              <a:t>del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seksjoner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smtClean="0"/>
              <a:t>annotasjoner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med reset-</a:t>
            </a:r>
            <a:r>
              <a:rPr lang="en-US" dirty="0" err="1"/>
              <a:t>css</a:t>
            </a:r>
            <a:r>
              <a:rPr lang="en-US" dirty="0"/>
              <a:t> (</a:t>
            </a:r>
            <a:r>
              <a:rPr lang="en-US" dirty="0" err="1"/>
              <a:t>finn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ferdig</a:t>
            </a:r>
            <a:r>
              <a:rPr lang="en-US" dirty="0"/>
              <a:t>, -husk </a:t>
            </a:r>
            <a:r>
              <a:rPr lang="en-US" dirty="0" err="1"/>
              <a:t>akreditering</a:t>
            </a:r>
            <a:r>
              <a:rPr lang="en-US" dirty="0"/>
              <a:t>)</a:t>
            </a:r>
          </a:p>
          <a:p>
            <a:r>
              <a:rPr lang="en-US" dirty="0"/>
              <a:t>Sett </a:t>
            </a:r>
            <a:r>
              <a:rPr lang="en-US" dirty="0" err="1"/>
              <a:t>globale</a:t>
            </a:r>
            <a:r>
              <a:rPr lang="en-US" dirty="0"/>
              <a:t> </a:t>
            </a:r>
            <a:r>
              <a:rPr lang="en-US" dirty="0" err="1"/>
              <a:t>verdier</a:t>
            </a:r>
            <a:r>
              <a:rPr lang="en-US" dirty="0"/>
              <a:t> for </a:t>
            </a:r>
            <a:r>
              <a:rPr lang="en-US" dirty="0" err="1"/>
              <a:t>websiden</a:t>
            </a:r>
            <a:r>
              <a:rPr lang="en-US" dirty="0"/>
              <a:t> </a:t>
            </a:r>
            <a:r>
              <a:rPr lang="en-US" dirty="0" err="1"/>
              <a:t>øverst</a:t>
            </a:r>
            <a:endParaRPr lang="en-US" dirty="0"/>
          </a:p>
          <a:p>
            <a:pPr lvl="1"/>
            <a:r>
              <a:rPr lang="en-US" dirty="0" err="1"/>
              <a:t>fonter</a:t>
            </a:r>
            <a:r>
              <a:rPr lang="en-US" dirty="0"/>
              <a:t>, </a:t>
            </a:r>
            <a:r>
              <a:rPr lang="en-US" dirty="0" err="1"/>
              <a:t>farger</a:t>
            </a:r>
            <a:r>
              <a:rPr lang="en-US" dirty="0"/>
              <a:t> </a:t>
            </a:r>
            <a:r>
              <a:rPr lang="en-US" dirty="0" err="1"/>
              <a:t>størrelser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</a:t>
            </a:r>
          </a:p>
          <a:p>
            <a:pPr lvl="1"/>
            <a:r>
              <a:rPr lang="en-US" dirty="0" err="1" smtClean="0"/>
              <a:t>Eks</a:t>
            </a:r>
            <a:r>
              <a:rPr lang="en-US" dirty="0" smtClean="0"/>
              <a:t>: &lt;p&gt; &lt;footer&gt; &lt;div&gt;</a:t>
            </a:r>
          </a:p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markeres</a:t>
            </a:r>
            <a:r>
              <a:rPr lang="en-US" dirty="0" smtClean="0"/>
              <a:t> med </a:t>
            </a:r>
            <a:r>
              <a:rPr lang="en-US" i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i="1" dirty="0" smtClean="0"/>
              <a:t>id</a:t>
            </a:r>
          </a:p>
          <a:p>
            <a:r>
              <a:rPr lang="en-US" dirty="0" err="1" smtClean="0"/>
              <a:t>selectoren</a:t>
            </a:r>
            <a:r>
              <a:rPr lang="en-US" dirty="0" smtClean="0"/>
              <a:t> </a:t>
            </a:r>
            <a:r>
              <a:rPr 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gjelder</a:t>
            </a:r>
            <a:r>
              <a:rPr lang="en-US" dirty="0" smtClean="0"/>
              <a:t> for </a:t>
            </a:r>
            <a:r>
              <a:rPr lang="en-US" i="1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body</a:t>
            </a:r>
          </a:p>
          <a:p>
            <a:r>
              <a:rPr lang="en-US" dirty="0" smtClean="0"/>
              <a:t>div</a:t>
            </a:r>
          </a:p>
          <a:p>
            <a:r>
              <a:rPr lang="en-US" dirty="0" smtClean="0"/>
              <a:t>h1 </a:t>
            </a:r>
            <a:r>
              <a:rPr lang="en-US" dirty="0" err="1" smtClean="0"/>
              <a:t>osv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section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aside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4117"/>
      </p:ext>
    </p:extLst>
  </p:cSld>
  <p:clrMapOvr>
    <a:masterClrMapping/>
  </p:clrMapOvr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Mesan_16_9.thmx</Template>
  <TotalTime>8025</TotalTime>
  <Words>256</Words>
  <Application>Microsoft Macintosh PowerPoint</Application>
  <PresentationFormat>On-screen Show (16:9)</PresentationFormat>
  <Paragraphs>82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Mesan_16_9</vt:lpstr>
      <vt:lpstr>CSS</vt:lpstr>
      <vt:lpstr>Grunnlaget</vt:lpstr>
      <vt:lpstr>Hvorfor CSS?</vt:lpstr>
      <vt:lpstr>PowerPoint Presentation</vt:lpstr>
      <vt:lpstr>PowerPoint Presentation</vt:lpstr>
      <vt:lpstr>Oppsett av CSS-fil</vt:lpstr>
      <vt:lpstr>Oppsett av CSS-fil</vt:lpstr>
      <vt:lpstr>Selectors</vt:lpstr>
      <vt:lpstr>Eksempler</vt:lpstr>
      <vt:lpstr>CSS3 selectors</vt:lpstr>
      <vt:lpstr>Grouping</vt:lpstr>
      <vt:lpstr>Nesting</vt:lpstr>
      <vt:lpstr>Navngiving</vt:lpstr>
      <vt:lpstr>PowerPoint Presentation</vt:lpstr>
      <vt:lpstr>Float</vt:lpstr>
      <vt:lpstr>Clear</vt:lpstr>
      <vt:lpstr>Borders</vt:lpstr>
      <vt:lpstr>Fonts</vt:lpstr>
      <vt:lpstr>Background</vt:lpstr>
    </vt:vector>
  </TitlesOfParts>
  <Company>Mesan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Rø</dc:creator>
  <cp:lastModifiedBy>Randi Rø</cp:lastModifiedBy>
  <cp:revision>44</cp:revision>
  <dcterms:created xsi:type="dcterms:W3CDTF">2013-01-16T08:55:11Z</dcterms:created>
  <dcterms:modified xsi:type="dcterms:W3CDTF">2013-01-21T22:40:45Z</dcterms:modified>
</cp:coreProperties>
</file>