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278" r:id="rId9"/>
    <p:sldId id="279" r:id="rId10"/>
    <p:sldId id="281" r:id="rId11"/>
    <p:sldId id="259" r:id="rId12"/>
    <p:sldId id="264" r:id="rId13"/>
    <p:sldId id="276" r:id="rId14"/>
    <p:sldId id="266" r:id="rId15"/>
    <p:sldId id="265" r:id="rId16"/>
    <p:sldId id="268" r:id="rId17"/>
    <p:sldId id="270" r:id="rId18"/>
    <p:sldId id="269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2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40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02823" y="421675"/>
            <a:ext cx="5280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EKSEMPLER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lvl="1"/>
            <a:r>
              <a:rPr lang="en-US" dirty="0" err="1" smtClean="0"/>
              <a:t>Eks</a:t>
            </a:r>
            <a:r>
              <a:rPr lang="en-US" dirty="0" smtClean="0"/>
              <a:t>: &lt;p&gt; &lt;footer&gt; &lt;div&gt;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markeres</a:t>
            </a:r>
            <a:r>
              <a:rPr lang="en-US" dirty="0" smtClean="0"/>
              <a:t> med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i="1" dirty="0" smtClean="0"/>
              <a:t>id</a:t>
            </a:r>
          </a:p>
          <a:p>
            <a:r>
              <a:rPr lang="en-US" dirty="0" err="1" smtClean="0"/>
              <a:t>selectoren</a:t>
            </a:r>
            <a:r>
              <a:rPr lang="en-US" dirty="0" smtClean="0"/>
              <a:t> </a:t>
            </a:r>
            <a:r>
              <a:rPr 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gjelder</a:t>
            </a:r>
            <a:r>
              <a:rPr lang="en-US" dirty="0" smtClean="0"/>
              <a:t> for </a:t>
            </a:r>
            <a:r>
              <a:rPr lang="en-US" i="1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osv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aside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118" y="1556088"/>
            <a:ext cx="7918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47" y="1694587"/>
            <a:ext cx="80891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Nesting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spesifisering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- selector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selector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p{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#000000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god </a:t>
            </a:r>
            <a:r>
              <a:rPr lang="en-US" dirty="0" err="1" smtClean="0"/>
              <a:t>praksis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multiple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stilene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Lag </a:t>
            </a:r>
            <a:r>
              <a:rPr lang="en-US" dirty="0" err="1"/>
              <a:t>innholdsfortegnelse</a:t>
            </a:r>
            <a:r>
              <a:rPr lang="en-US" dirty="0"/>
              <a:t>, </a:t>
            </a:r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seksjoner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30785"/>
            <a:ext cx="80592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-------------------------------------------------------------- 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</a:t>
            </a:r>
          </a:p>
          <a:p>
            <a:endParaRPr lang="en-US" sz="1000" dirty="0">
              <a:latin typeface="Courier"/>
            </a:endParaRP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DEFINITIONS: HTML5 DOCTOR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AUTHOR:      HTML5 DOCTOR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VERSION:     2012-02-20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CONTENTS: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0. FONT-FACE (for </a:t>
            </a:r>
            <a:r>
              <a:rPr lang="en-US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perf</a:t>
            </a:r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)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1. RESET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2. DEFAULT ELEMENT STYLES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2.1 BODY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2.2 LINK STYLES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2.3 HEADINGS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2.4 OTHER ELEMENTS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2.5 QUOTES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2. BASE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2.1 HEADER STYLES</a:t>
            </a:r>
          </a:p>
          <a:p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2.1.1 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Top</a:t>
            </a:r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Nav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Styles</a:t>
            </a:r>
            <a:endParaRPr lang="sv-SE" sz="1000" dirty="0">
              <a:solidFill>
                <a:srgbClr val="9A9A9A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2.1.2  Main Nav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Styles</a:t>
            </a:r>
            <a:endParaRPr lang="sv-SE" sz="1000" dirty="0">
              <a:solidFill>
                <a:srgbClr val="9A9A9A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2.1.3 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Searchform</a:t>
            </a:r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Styles</a:t>
            </a:r>
            <a:endParaRPr lang="sv-SE" sz="1000" dirty="0">
              <a:solidFill>
                <a:srgbClr val="9A9A9A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2.1.4  Breadcrumbs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2.2 POST STYLES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2.2.1  Post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150"/>
            <a:ext cx="805927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1. RESET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===============================================================================================*/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http://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meyerweb.com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eric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/tools/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css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/reset/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html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,body,div,span,applet,object,iframe,h1,h2,h3,h4,h5,h6,p,blockquote,pre,a,abbr,acronym,address,big,cite,code,del,dfn,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,img,ins,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kbd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annotasjoner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58949"/>
            <a:ext cx="5952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@font-face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font-family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'Quicksand'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...</a:t>
            </a:r>
            <a:endParaRPr lang="en-US" sz="2400" b="1" dirty="0" smtClean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3062292"/>
            <a:ext cx="5916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@media screen (min-with:321px){</a:t>
            </a:r>
            <a:endParaRPr lang="en-US" sz="2400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body{</a:t>
            </a:r>
          </a:p>
          <a:p>
            <a:pPr lvl="0"/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...</a:t>
            </a:r>
            <a:endParaRPr lang="en-US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24909"/>
          </a:xfrm>
        </p:spPr>
        <p:txBody>
          <a:bodyPr/>
          <a:lstStyle/>
          <a:p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. Eric Meyer)</a:t>
            </a:r>
          </a:p>
          <a:p>
            <a:pPr lvl="1"/>
            <a:r>
              <a:rPr lang="en-US" dirty="0" smtClean="0"/>
              <a:t> husk </a:t>
            </a:r>
            <a:r>
              <a:rPr lang="en-US" dirty="0" err="1" smtClean="0"/>
              <a:t>kreditering</a:t>
            </a:r>
            <a:r>
              <a:rPr lang="en-US" dirty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pic>
        <p:nvPicPr>
          <p:cNvPr id="6" name="Picture 5" descr="Screen Shot 2013-01-22 at 10.1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21000"/>
            <a:ext cx="4686300" cy="2222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2699252"/>
            <a:ext cx="3636819" cy="1843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Nullstiller</a:t>
            </a:r>
            <a:r>
              <a:rPr lang="en-US" sz="2800" dirty="0"/>
              <a:t>” </a:t>
            </a:r>
            <a:r>
              <a:rPr lang="en-US" sz="2800" dirty="0" err="1"/>
              <a:t>automatisk</a:t>
            </a:r>
            <a:r>
              <a:rPr lang="en-US" sz="2800" dirty="0"/>
              <a:t> styling,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nettleser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 smtClean="0"/>
              <a:t>nettleser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8" idx="0"/>
            <a:endCxn id="6" idx="0"/>
          </p:cNvCxnSpPr>
          <p:nvPr/>
        </p:nvCxnSpPr>
        <p:spPr>
          <a:xfrm rot="16200000" flipH="1">
            <a:off x="4427356" y="547506"/>
            <a:ext cx="221748" cy="4525240"/>
          </a:xfrm>
          <a:prstGeom prst="curvedConnector3">
            <a:avLst>
              <a:gd name="adj1" fmla="val -10309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1" y="209174"/>
            <a:ext cx="1583765" cy="13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9288</TotalTime>
  <Words>2278</Words>
  <Application>Microsoft Macintosh PowerPoint</Application>
  <PresentationFormat>On-screen Show (16:9)</PresentationFormat>
  <Paragraphs>136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Hvor skal stilene ligge?</vt:lpstr>
      <vt:lpstr>Oppsett av CSS-fil</vt:lpstr>
      <vt:lpstr>@annotasjoner</vt:lpstr>
      <vt:lpstr>Reset css</vt:lpstr>
      <vt:lpstr>PowerPoint Presentation</vt:lpstr>
      <vt:lpstr>Selectors</vt:lpstr>
      <vt:lpstr>Eksempler</vt:lpstr>
      <vt:lpstr>CSS3 selectors</vt:lpstr>
      <vt:lpstr>Grouping</vt:lpstr>
      <vt:lpstr>Nesting</vt:lpstr>
      <vt:lpstr>Navngiving</vt:lpstr>
      <vt:lpstr>PowerPoint Presentation</vt:lpstr>
      <vt:lpstr>Float</vt:lpstr>
      <vt:lpstr>Clear</vt:lpstr>
      <vt:lpstr>Borders</vt:lpstr>
      <vt:lpstr>Fonts</vt:lpstr>
      <vt:lpstr>Background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58</cp:revision>
  <dcterms:created xsi:type="dcterms:W3CDTF">2013-01-16T08:55:11Z</dcterms:created>
  <dcterms:modified xsi:type="dcterms:W3CDTF">2013-01-22T19:44:00Z</dcterms:modified>
</cp:coreProperties>
</file>