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58" r:id="rId6"/>
    <p:sldId id="263" r:id="rId7"/>
    <p:sldId id="259" r:id="rId8"/>
    <p:sldId id="264" r:id="rId9"/>
    <p:sldId id="276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6" autoAdjust="0"/>
  </p:normalViewPr>
  <p:slideViewPr>
    <p:cSldViewPr snapToGrid="0" snapToObjects="1">
      <p:cViewPr>
        <p:scale>
          <a:sx n="85" d="100"/>
          <a:sy n="85" d="100"/>
        </p:scale>
        <p:origin x="-2240" y="-1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6FDD-B79B-D140-9E14-2EAB246E88A5}" type="datetimeFigureOut">
              <a:rPr lang="en-US" smtClean="0"/>
              <a:t>1/16/13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6E53-8C0A-F949-AE5A-2CFB440C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  <a:r>
              <a:rPr lang="en-US" dirty="0" err="1" smtClean="0"/>
              <a:t>cssref</a:t>
            </a:r>
            <a:r>
              <a:rPr lang="en-US" dirty="0" smtClean="0"/>
              <a:t>/</a:t>
            </a:r>
            <a:r>
              <a:rPr lang="en-US" dirty="0" err="1" smtClean="0"/>
              <a:t>css_selectors.asp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E53-8C0A-F949-AE5A-2CFB440C39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7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January 16,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6" r:id="rId9"/>
    <p:sldLayoutId id="2147483662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Navngiving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God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god </a:t>
            </a:r>
            <a:r>
              <a:rPr lang="en-US" dirty="0" err="1" smtClean="0"/>
              <a:t>praksis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6887060748_c5d8d5751d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" r="11985" b="32290"/>
          <a:stretch/>
        </p:blipFill>
        <p:spPr>
          <a:xfrm flipH="1">
            <a:off x="-3" y="-1"/>
            <a:ext cx="9208785" cy="5143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584" y="255346"/>
            <a:ext cx="4276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Elementer</a:t>
            </a:r>
            <a:endParaRPr lang="en-US" sz="72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4882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</a:p>
          <a:p>
            <a:r>
              <a:rPr lang="en-US" dirty="0" smtClean="0"/>
              <a:t>multiple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Grunnlaget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endParaRPr lang="en-US" dirty="0" smtClean="0"/>
          </a:p>
          <a:p>
            <a:r>
              <a:rPr lang="en-US" dirty="0" err="1" smtClean="0"/>
              <a:t>Oppsett</a:t>
            </a:r>
            <a:endParaRPr lang="en-US" dirty="0" smtClean="0"/>
          </a:p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err="1" smtClean="0"/>
              <a:t>Navngiving</a:t>
            </a:r>
            <a:endParaRPr lang="en-US" dirty="0" smtClean="0"/>
          </a:p>
          <a:p>
            <a:r>
              <a:rPr lang="en-US" dirty="0" smtClean="0"/>
              <a:t>Styling  	</a:t>
            </a:r>
            <a:endParaRPr lang="en-US" dirty="0"/>
          </a:p>
        </p:txBody>
      </p:sp>
      <p:pic>
        <p:nvPicPr>
          <p:cNvPr id="6" name="Picture 5" descr="300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9" y="1562455"/>
            <a:ext cx="5031283" cy="3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Separere</a:t>
            </a:r>
            <a:r>
              <a:rPr lang="en-US" dirty="0" smtClean="0"/>
              <a:t> </a:t>
            </a:r>
            <a:r>
              <a:rPr lang="en-US" b="1" i="1" dirty="0" err="1" smtClean="0"/>
              <a:t>innhold</a:t>
            </a:r>
            <a:r>
              <a:rPr lang="en-US" dirty="0" smtClean="0"/>
              <a:t> (HTML)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b="1" i="1" dirty="0" err="1" smtClean="0"/>
              <a:t>utseende</a:t>
            </a:r>
            <a:r>
              <a:rPr lang="en-US" i="1" dirty="0" smtClean="0"/>
              <a:t> </a:t>
            </a:r>
            <a:r>
              <a:rPr lang="en-US" dirty="0" smtClean="0"/>
              <a:t>(STYLE)</a:t>
            </a:r>
          </a:p>
          <a:p>
            <a:r>
              <a:rPr lang="en-US" sz="4000" dirty="0" err="1" smtClean="0"/>
              <a:t>Gjenbruk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endParaRPr lang="en-US" dirty="0" smtClean="0"/>
          </a:p>
          <a:p>
            <a:r>
              <a:rPr lang="en-US" dirty="0" err="1" smtClean="0"/>
              <a:t>Forenkle</a:t>
            </a:r>
            <a:r>
              <a:rPr lang="en-US" dirty="0" smtClean="0"/>
              <a:t> </a:t>
            </a:r>
            <a:r>
              <a:rPr lang="en-US" sz="4000" dirty="0" err="1" smtClean="0"/>
              <a:t>kode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464275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6513678" y="2615031"/>
            <a:ext cx="1367818" cy="1556222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32093" y="3010829"/>
            <a:ext cx="681585" cy="0"/>
          </a:xfrm>
          <a:prstGeom prst="line">
            <a:avLst/>
          </a:prstGeom>
          <a:ln>
            <a:solidFill>
              <a:srgbClr val="26262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03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09" y="3226988"/>
            <a:ext cx="8341891" cy="12003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 </a:t>
            </a:r>
            <a:r>
              <a:rPr lang="en-US" sz="2400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style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=</a:t>
            </a:r>
            <a:r>
              <a:rPr lang="en-US" sz="2400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color: </a:t>
            </a:r>
            <a:r>
              <a:rPr lang="en-US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; font-size: </a:t>
            </a:r>
            <a:r>
              <a:rPr lang="en-US" sz="2400" b="1" dirty="0">
                <a:solidFill>
                  <a:srgbClr val="EE000B"/>
                </a:solidFill>
                <a:highlight>
                  <a:srgbClr val="EDEDED"/>
                </a:highlight>
                <a:latin typeface="Courier"/>
              </a:rPr>
              <a:t>40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px;</a:t>
            </a:r>
            <a:r>
              <a:rPr lang="en-US" sz="2400" b="1" dirty="0">
                <a:solidFill>
                  <a:srgbClr val="001EFF"/>
                </a:solidFill>
                <a:highlight>
                  <a:srgbClr val="EDEDED"/>
                </a:highlight>
                <a:latin typeface="Courier"/>
              </a:rPr>
              <a:t>"</a:t>
            </a:r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endParaRPr lang="en-US" sz="2400" b="1" dirty="0" smtClean="0">
              <a:solidFill>
                <a:srgbClr val="000000"/>
              </a:solidFill>
              <a:highlight>
                <a:srgbClr val="EDEDED"/>
              </a:highlight>
              <a:latin typeface="Courier"/>
            </a:endParaRPr>
          </a:p>
          <a:p>
            <a:r>
              <a:rPr lang="en-US" sz="2400" b="1" dirty="0" smtClean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/p&gt;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44909" y="525360"/>
            <a:ext cx="8341891" cy="1569660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p {</a:t>
            </a:r>
          </a:p>
          <a:p>
            <a:r>
              <a:rPr lang="cs-CZ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cs-CZ" sz="2400" dirty="0" err="1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color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cs-CZ" sz="2400" b="1" dirty="0">
                <a:solidFill>
                  <a:srgbClr val="EE000B"/>
                </a:solidFill>
                <a:highlight>
                  <a:srgbClr val="EFFF8A"/>
                </a:highlight>
                <a:latin typeface="Courier"/>
              </a:rPr>
              <a:t>pink</a:t>
            </a:r>
            <a:r>
              <a:rPr lang="cs-CZ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 </a:t>
            </a:r>
          </a:p>
          <a:p>
            <a:r>
              <a:rPr lang="it-IT" sz="2400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it-IT" sz="2400" dirty="0" smtClean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font</a:t>
            </a:r>
            <a:r>
              <a:rPr lang="it-IT" sz="2400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-</a:t>
            </a:r>
            <a:r>
              <a:rPr lang="it-IT" sz="2400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size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it-IT" sz="2400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40px</a:t>
            </a:r>
            <a:r>
              <a:rPr lang="it-IT" sz="2400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it-IT" sz="2400" dirty="0" smtClean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sz="2400" dirty="0" smtClean="0">
              <a:solidFill>
                <a:srgbClr val="00359E"/>
              </a:solidFill>
              <a:highlight>
                <a:srgbClr val="EDEDED"/>
              </a:highlight>
              <a:latin typeface="Courier"/>
            </a:endParaRPr>
          </a:p>
        </p:txBody>
      </p:sp>
      <p:pic>
        <p:nvPicPr>
          <p:cNvPr id="7" name="Picture 6" descr="Facebook-Disike-Button-bi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4" y="3752443"/>
            <a:ext cx="2612290" cy="1265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4909" y="2230070"/>
            <a:ext cx="8341891" cy="46166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&lt;p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&gt;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Rosa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DEDED"/>
                </a:highlight>
                <a:latin typeface="Courier"/>
              </a:rPr>
              <a:t>tekst</a:t>
            </a:r>
            <a:r>
              <a:rPr lang="en-US" sz="2400" b="1" dirty="0">
                <a:solidFill>
                  <a:srgbClr val="00359E"/>
                </a:solidFill>
                <a:highlight>
                  <a:srgbClr val="EDEDED"/>
                </a:highlight>
                <a:latin typeface="Courier"/>
              </a:rPr>
              <a:t>&lt;/p&gt;</a:t>
            </a:r>
            <a:endParaRPr lang="en-US" sz="2400" dirty="0"/>
          </a:p>
        </p:txBody>
      </p:sp>
      <p:pic>
        <p:nvPicPr>
          <p:cNvPr id="6" name="Picture 5" descr="Facebook-Like-Button-b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18" y="1200203"/>
            <a:ext cx="2612289" cy="12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809274263_f31dd00504_o.jpg"/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 r="1691" b="14758"/>
          <a:stretch/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3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10690" y="421675"/>
            <a:ext cx="479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  <a:cs typeface="Eurostile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823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Oppsett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CSS-</a:t>
            </a:r>
            <a:r>
              <a:rPr lang="en-US" dirty="0" err="1"/>
              <a:t>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Legg CSS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endParaRPr lang="en-US" dirty="0" smtClean="0"/>
          </a:p>
          <a:p>
            <a:r>
              <a:rPr lang="en-US" dirty="0" err="1"/>
              <a:t>Innholdsfortegnelse</a:t>
            </a:r>
            <a:r>
              <a:rPr lang="en-US" dirty="0"/>
              <a:t> med </a:t>
            </a:r>
            <a:r>
              <a:rPr lang="en-US" dirty="0" err="1"/>
              <a:t>henvisning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seksjoner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/>
              <a:t>annotasjoner</a:t>
            </a:r>
            <a:endParaRPr lang="en-US" dirty="0"/>
          </a:p>
          <a:p>
            <a:r>
              <a:rPr lang="en-US" dirty="0" smtClean="0"/>
              <a:t>Start med reset-</a:t>
            </a:r>
            <a:r>
              <a:rPr lang="en-US" dirty="0" err="1" smtClean="0"/>
              <a:t>css</a:t>
            </a:r>
            <a:r>
              <a:rPr lang="en-US" dirty="0" smtClean="0"/>
              <a:t> (</a:t>
            </a:r>
            <a:r>
              <a:rPr lang="en-US" dirty="0" err="1" smtClean="0"/>
              <a:t>finn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</a:t>
            </a:r>
            <a:r>
              <a:rPr lang="en-US" dirty="0" err="1" smtClean="0"/>
              <a:t>ferdig</a:t>
            </a:r>
            <a:r>
              <a:rPr lang="en-US" dirty="0" smtClean="0"/>
              <a:t>, -husk </a:t>
            </a:r>
            <a:r>
              <a:rPr lang="en-US" dirty="0" err="1" smtClean="0"/>
              <a:t>akreditering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ett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verdier</a:t>
            </a:r>
            <a:r>
              <a:rPr lang="en-US" dirty="0" smtClean="0"/>
              <a:t> for </a:t>
            </a:r>
            <a:r>
              <a:rPr lang="en-US" dirty="0" err="1" smtClean="0"/>
              <a:t>websiden</a:t>
            </a:r>
            <a:r>
              <a:rPr lang="en-US" dirty="0" smtClean="0"/>
              <a:t> </a:t>
            </a:r>
            <a:r>
              <a:rPr lang="en-US" dirty="0" err="1" smtClean="0"/>
              <a:t>øverst</a:t>
            </a:r>
            <a:endParaRPr lang="en-US" dirty="0" smtClean="0"/>
          </a:p>
          <a:p>
            <a:pPr lvl="1"/>
            <a:r>
              <a:rPr lang="en-US" dirty="0" err="1" smtClean="0"/>
              <a:t>fonter</a:t>
            </a:r>
            <a:r>
              <a:rPr lang="en-US" dirty="0" smtClean="0"/>
              <a:t>, </a:t>
            </a:r>
            <a:r>
              <a:rPr lang="en-US" dirty="0" err="1" smtClean="0"/>
              <a:t>farger</a:t>
            </a:r>
            <a:r>
              <a:rPr lang="en-US" dirty="0" smtClean="0"/>
              <a:t> </a:t>
            </a:r>
            <a:r>
              <a:rPr lang="en-US" dirty="0" err="1" smtClean="0"/>
              <a:t>størrelser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08824" y="403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6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HTML-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selector</a:t>
            </a:r>
          </a:p>
          <a:p>
            <a:pPr lvl="1"/>
            <a:r>
              <a:rPr lang="en-US" dirty="0" err="1" smtClean="0"/>
              <a:t>Eks</a:t>
            </a:r>
            <a:r>
              <a:rPr lang="en-US" dirty="0" smtClean="0"/>
              <a:t>: &lt;p&gt; &lt;footer&gt; &lt;div&gt;</a:t>
            </a:r>
          </a:p>
          <a:p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markeres</a:t>
            </a:r>
            <a:r>
              <a:rPr lang="en-US" dirty="0" smtClean="0"/>
              <a:t> med </a:t>
            </a:r>
            <a:r>
              <a:rPr lang="en-US" i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i="1" dirty="0" smtClean="0"/>
              <a:t>id</a:t>
            </a:r>
          </a:p>
          <a:p>
            <a:r>
              <a:rPr lang="en-US" dirty="0" err="1" smtClean="0"/>
              <a:t>selectoren</a:t>
            </a:r>
            <a:r>
              <a:rPr lang="en-US" dirty="0" smtClean="0"/>
              <a:t> </a:t>
            </a:r>
            <a:r>
              <a:rPr 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gjelder</a:t>
            </a:r>
            <a:r>
              <a:rPr lang="en-US" dirty="0" smtClean="0"/>
              <a:t> for </a:t>
            </a:r>
            <a:r>
              <a:rPr lang="en-US" i="1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body</a:t>
            </a:r>
          </a:p>
          <a:p>
            <a:r>
              <a:rPr lang="en-US" dirty="0" smtClean="0"/>
              <a:t>div</a:t>
            </a:r>
          </a:p>
          <a:p>
            <a:r>
              <a:rPr lang="en-US" dirty="0" smtClean="0"/>
              <a:t>h1 </a:t>
            </a:r>
            <a:r>
              <a:rPr lang="en-US" dirty="0" err="1" smtClean="0"/>
              <a:t>osv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section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aside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63229"/>
            <a:ext cx="831492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starter med "images"*/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^=</a:t>
            </a:r>
            <a:r>
              <a:rPr lang="en-US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"images"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	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orange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inneholder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en substring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av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"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"*/</a:t>
            </a:r>
          </a:p>
          <a:p>
            <a:r>
              <a:rPr lang="en-US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en-US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*=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 err="1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tiguan</a:t>
            </a:r>
            <a:r>
              <a:rPr lang="en-US" u="sng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</a:t>
            </a:r>
            <a:r>
              <a:rPr lang="en-US" u="sng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border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5px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solid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blue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</a:p>
          <a:p>
            <a:endParaRPr lang="en-US" dirty="0">
              <a:latin typeface="Courier"/>
            </a:endParaRPr>
          </a:p>
          <a:p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/*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Velger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alle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img-elementer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siden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hvis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src-atributt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slutter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200" dirty="0" err="1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på</a:t>
            </a:r>
            <a:r>
              <a:rPr lang="en-US" sz="1200" dirty="0">
                <a:solidFill>
                  <a:srgbClr val="9A9A9A"/>
                </a:solidFill>
                <a:highlight>
                  <a:srgbClr val="FFFFFF"/>
                </a:highlight>
                <a:latin typeface="Courier"/>
              </a:rPr>
              <a:t> .jpg*/</a:t>
            </a:r>
          </a:p>
          <a:p>
            <a:r>
              <a:rPr lang="da-DK" dirty="0" err="1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img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[</a:t>
            </a:r>
            <a:r>
              <a:rPr lang="da-DK" dirty="0" err="1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src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$=</a:t>
            </a:r>
            <a:r>
              <a:rPr lang="da-DK" dirty="0">
                <a:solidFill>
                  <a:srgbClr val="106800"/>
                </a:solidFill>
                <a:highlight>
                  <a:srgbClr val="FFFFFF"/>
                </a:highlight>
                <a:latin typeface="Courier"/>
              </a:rPr>
              <a:t>".jpg"</a:t>
            </a:r>
            <a:r>
              <a:rPr lang="da-DK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]{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    </a:t>
            </a:r>
            <a:r>
              <a:rPr lang="en-US" dirty="0">
                <a:solidFill>
                  <a:srgbClr val="05208C"/>
                </a:solidFill>
                <a:highlight>
                  <a:srgbClr val="FFFFFF"/>
                </a:highlight>
                <a:latin typeface="Courier"/>
              </a:rPr>
              <a:t>width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: </a:t>
            </a:r>
            <a:r>
              <a:rPr lang="en-US" b="1" dirty="0">
                <a:solidFill>
                  <a:srgbClr val="0035FF"/>
                </a:solidFill>
                <a:highlight>
                  <a:srgbClr val="FFFFFF"/>
                </a:highlight>
                <a:latin typeface="Courier"/>
              </a:rPr>
              <a:t>10em</a:t>
            </a:r>
            <a:r>
              <a:rPr lang="en-US" b="1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;</a:t>
            </a:r>
          </a:p>
          <a:p>
            <a:r>
              <a:rPr lang="en-US" dirty="0">
                <a:solidFill>
                  <a:srgbClr val="DA29FF"/>
                </a:solidFill>
                <a:highlight>
                  <a:srgbClr val="FFFFFF"/>
                </a:highlight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6539"/>
      </p:ext>
    </p:extLst>
  </p:cSld>
  <p:clrMapOvr>
    <a:masterClrMapping/>
  </p:clrMapOvr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Mesan_16_9.thmx</Template>
  <TotalTime>7877</TotalTime>
  <Words>204</Words>
  <Application>Microsoft Macintosh PowerPoint</Application>
  <PresentationFormat>On-screen Show (16:9)</PresentationFormat>
  <Paragraphs>72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Mesan_16_9</vt:lpstr>
      <vt:lpstr>CSS</vt:lpstr>
      <vt:lpstr>Grunnlaget</vt:lpstr>
      <vt:lpstr>Hvorfor CSS?</vt:lpstr>
      <vt:lpstr>PowerPoint Presentation</vt:lpstr>
      <vt:lpstr>PowerPoint Presentation</vt:lpstr>
      <vt:lpstr>Oppsett av CSS-fil</vt:lpstr>
      <vt:lpstr>Selectors</vt:lpstr>
      <vt:lpstr>Eksempler</vt:lpstr>
      <vt:lpstr>CSS3 selectors</vt:lpstr>
      <vt:lpstr>Nesting</vt:lpstr>
      <vt:lpstr>Grouping</vt:lpstr>
      <vt:lpstr>Navngiving</vt:lpstr>
      <vt:lpstr>PowerPoint Presentation</vt:lpstr>
      <vt:lpstr>Float</vt:lpstr>
      <vt:lpstr>Clear</vt:lpstr>
      <vt:lpstr>Borders</vt:lpstr>
      <vt:lpstr>Fonts</vt:lpstr>
      <vt:lpstr>Background</vt:lpstr>
    </vt:vector>
  </TitlesOfParts>
  <Company>Mesan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Randi Rø</dc:creator>
  <cp:lastModifiedBy>Randi Rø</cp:lastModifiedBy>
  <cp:revision>39</cp:revision>
  <dcterms:created xsi:type="dcterms:W3CDTF">2013-01-16T08:55:11Z</dcterms:created>
  <dcterms:modified xsi:type="dcterms:W3CDTF">2013-01-21T20:12:28Z</dcterms:modified>
</cp:coreProperties>
</file>