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82" r:id="rId3"/>
    <p:sldId id="283" r:id="rId4"/>
    <p:sldId id="279" r:id="rId5"/>
    <p:sldId id="257" r:id="rId6"/>
    <p:sldId id="271" r:id="rId7"/>
    <p:sldId id="273" r:id="rId8"/>
    <p:sldId id="258" r:id="rId9"/>
    <p:sldId id="272" r:id="rId10"/>
    <p:sldId id="259" r:id="rId11"/>
    <p:sldId id="260" r:id="rId12"/>
    <p:sldId id="261" r:id="rId13"/>
    <p:sldId id="262" r:id="rId14"/>
    <p:sldId id="280" r:id="rId15"/>
    <p:sldId id="270" r:id="rId16"/>
    <p:sldId id="274" r:id="rId17"/>
    <p:sldId id="275" r:id="rId18"/>
    <p:sldId id="276" r:id="rId19"/>
    <p:sldId id="278" r:id="rId20"/>
    <p:sldId id="266" r:id="rId21"/>
    <p:sldId id="268" r:id="rId22"/>
    <p:sldId id="281" r:id="rId23"/>
    <p:sldId id="269" r:id="rId24"/>
    <p:sldId id="277" r:id="rId25"/>
    <p:sldId id="284" r:id="rId26"/>
  </p:sldIdLst>
  <p:sldSz cx="9144000" cy="6858000" type="screen4x3"/>
  <p:notesSz cx="6669088" cy="9926638"/>
  <p:defaultTextStyle>
    <a:defPPr>
      <a:defRPr lang="nb-NO"/>
    </a:defPPr>
    <a:lvl1pPr algn="l" rtl="0" fontAlgn="base">
      <a:spcBef>
        <a:spcPct val="0"/>
      </a:spcBef>
      <a:spcAft>
        <a:spcPct val="0"/>
      </a:spcAft>
      <a:defRPr kern="1200">
        <a:solidFill>
          <a:schemeClr val="tx1"/>
        </a:solidFill>
        <a:latin typeface="Corbel" pitchFamily="34" charset="0"/>
        <a:ea typeface="+mn-ea"/>
        <a:cs typeface="Arial" charset="0"/>
      </a:defRPr>
    </a:lvl1pPr>
    <a:lvl2pPr marL="457200" algn="l" rtl="0" fontAlgn="base">
      <a:spcBef>
        <a:spcPct val="0"/>
      </a:spcBef>
      <a:spcAft>
        <a:spcPct val="0"/>
      </a:spcAft>
      <a:defRPr kern="1200">
        <a:solidFill>
          <a:schemeClr val="tx1"/>
        </a:solidFill>
        <a:latin typeface="Corbel" pitchFamily="34" charset="0"/>
        <a:ea typeface="+mn-ea"/>
        <a:cs typeface="Arial" charset="0"/>
      </a:defRPr>
    </a:lvl2pPr>
    <a:lvl3pPr marL="914400" algn="l" rtl="0" fontAlgn="base">
      <a:spcBef>
        <a:spcPct val="0"/>
      </a:spcBef>
      <a:spcAft>
        <a:spcPct val="0"/>
      </a:spcAft>
      <a:defRPr kern="1200">
        <a:solidFill>
          <a:schemeClr val="tx1"/>
        </a:solidFill>
        <a:latin typeface="Corbel" pitchFamily="34" charset="0"/>
        <a:ea typeface="+mn-ea"/>
        <a:cs typeface="Arial" charset="0"/>
      </a:defRPr>
    </a:lvl3pPr>
    <a:lvl4pPr marL="1371600" algn="l" rtl="0" fontAlgn="base">
      <a:spcBef>
        <a:spcPct val="0"/>
      </a:spcBef>
      <a:spcAft>
        <a:spcPct val="0"/>
      </a:spcAft>
      <a:defRPr kern="1200">
        <a:solidFill>
          <a:schemeClr val="tx1"/>
        </a:solidFill>
        <a:latin typeface="Corbel" pitchFamily="34" charset="0"/>
        <a:ea typeface="+mn-ea"/>
        <a:cs typeface="Arial" charset="0"/>
      </a:defRPr>
    </a:lvl4pPr>
    <a:lvl5pPr marL="1828800" algn="l" rtl="0" fontAlgn="base">
      <a:spcBef>
        <a:spcPct val="0"/>
      </a:spcBef>
      <a:spcAft>
        <a:spcPct val="0"/>
      </a:spcAft>
      <a:defRPr kern="1200">
        <a:solidFill>
          <a:schemeClr val="tx1"/>
        </a:solidFill>
        <a:latin typeface="Corbel" pitchFamily="34" charset="0"/>
        <a:ea typeface="+mn-ea"/>
        <a:cs typeface="Arial" charset="0"/>
      </a:defRPr>
    </a:lvl5pPr>
    <a:lvl6pPr marL="2286000" algn="l" defTabSz="914400" rtl="0" eaLnBrk="1" latinLnBrk="0" hangingPunct="1">
      <a:defRPr kern="1200">
        <a:solidFill>
          <a:schemeClr val="tx1"/>
        </a:solidFill>
        <a:latin typeface="Corbel" pitchFamily="34" charset="0"/>
        <a:ea typeface="+mn-ea"/>
        <a:cs typeface="Arial" charset="0"/>
      </a:defRPr>
    </a:lvl6pPr>
    <a:lvl7pPr marL="2743200" algn="l" defTabSz="914400" rtl="0" eaLnBrk="1" latinLnBrk="0" hangingPunct="1">
      <a:defRPr kern="1200">
        <a:solidFill>
          <a:schemeClr val="tx1"/>
        </a:solidFill>
        <a:latin typeface="Corbel" pitchFamily="34" charset="0"/>
        <a:ea typeface="+mn-ea"/>
        <a:cs typeface="Arial" charset="0"/>
      </a:defRPr>
    </a:lvl7pPr>
    <a:lvl8pPr marL="3200400" algn="l" defTabSz="914400" rtl="0" eaLnBrk="1" latinLnBrk="0" hangingPunct="1">
      <a:defRPr kern="1200">
        <a:solidFill>
          <a:schemeClr val="tx1"/>
        </a:solidFill>
        <a:latin typeface="Corbel" pitchFamily="34" charset="0"/>
        <a:ea typeface="+mn-ea"/>
        <a:cs typeface="Arial" charset="0"/>
      </a:defRPr>
    </a:lvl8pPr>
    <a:lvl9pPr marL="3657600" algn="l" defTabSz="914400" rtl="0" eaLnBrk="1" latinLnBrk="0" hangingPunct="1">
      <a:defRPr kern="1200">
        <a:solidFill>
          <a:schemeClr val="tx1"/>
        </a:solidFill>
        <a:latin typeface="Corbel"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64858" autoAdjust="0"/>
  </p:normalViewPr>
  <p:slideViewPr>
    <p:cSldViewPr>
      <p:cViewPr varScale="1">
        <p:scale>
          <a:sx n="58" d="100"/>
          <a:sy n="58" d="100"/>
        </p:scale>
        <p:origin x="-247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D37C4C-DB6F-4C79-B803-F243177D57AB}" type="doc">
      <dgm:prSet loTypeId="urn:microsoft.com/office/officeart/2005/8/layout/hierarchy3" loCatId="relationship" qsTypeId="urn:microsoft.com/office/officeart/2005/8/quickstyle/3d1" qsCatId="3D" csTypeId="urn:microsoft.com/office/officeart/2005/8/colors/accent2_1" csCatId="accent2" phldr="1"/>
      <dgm:spPr/>
      <dgm:t>
        <a:bodyPr/>
        <a:lstStyle/>
        <a:p>
          <a:endParaRPr lang="nb-NO"/>
        </a:p>
      </dgm:t>
    </dgm:pt>
    <dgm:pt modelId="{62350F21-D402-4E4A-B531-3CCD73349790}">
      <dgm:prSet phldrT="[Text]"/>
      <dgm:spPr/>
      <dgm:t>
        <a:bodyPr/>
        <a:lstStyle/>
        <a:p>
          <a:r>
            <a:rPr lang="nb-NO" dirty="0" err="1" smtClean="0"/>
            <a:t>Core</a:t>
          </a:r>
          <a:endParaRPr lang="nb-NO" dirty="0"/>
        </a:p>
      </dgm:t>
    </dgm:pt>
    <dgm:pt modelId="{4E9F594D-751B-446F-8D2B-5C24C802072C}" type="parTrans" cxnId="{0986D648-58C9-4814-B2E8-6EDFB01F4C62}">
      <dgm:prSet/>
      <dgm:spPr/>
      <dgm:t>
        <a:bodyPr/>
        <a:lstStyle/>
        <a:p>
          <a:endParaRPr lang="nb-NO"/>
        </a:p>
      </dgm:t>
    </dgm:pt>
    <dgm:pt modelId="{0085FD36-A088-4450-9F04-3F51CE78BC4C}" type="sibTrans" cxnId="{0986D648-58C9-4814-B2E8-6EDFB01F4C62}">
      <dgm:prSet/>
      <dgm:spPr/>
      <dgm:t>
        <a:bodyPr/>
        <a:lstStyle/>
        <a:p>
          <a:endParaRPr lang="nb-NO"/>
        </a:p>
      </dgm:t>
    </dgm:pt>
    <dgm:pt modelId="{349B7438-5BAC-4699-B87B-5E7C092B5E8C}">
      <dgm:prSet phldrT="[Text]"/>
      <dgm:spPr/>
      <dgm:t>
        <a:bodyPr/>
        <a:lstStyle/>
        <a:p>
          <a:r>
            <a:rPr lang="nb-NO" dirty="0" err="1" smtClean="0"/>
            <a:t>Beans</a:t>
          </a:r>
          <a:endParaRPr lang="nb-NO" dirty="0"/>
        </a:p>
      </dgm:t>
    </dgm:pt>
    <dgm:pt modelId="{2C53D647-DDC7-4277-B675-F63E92D862D7}" type="parTrans" cxnId="{8B9C6776-293A-4945-BAD5-0EE9C31FB88C}">
      <dgm:prSet/>
      <dgm:spPr/>
      <dgm:t>
        <a:bodyPr/>
        <a:lstStyle/>
        <a:p>
          <a:endParaRPr lang="nb-NO"/>
        </a:p>
      </dgm:t>
    </dgm:pt>
    <dgm:pt modelId="{9DE852E7-FFAD-4146-A797-E93FFE8CA1BB}" type="sibTrans" cxnId="{8B9C6776-293A-4945-BAD5-0EE9C31FB88C}">
      <dgm:prSet/>
      <dgm:spPr/>
      <dgm:t>
        <a:bodyPr/>
        <a:lstStyle/>
        <a:p>
          <a:endParaRPr lang="nb-NO"/>
        </a:p>
      </dgm:t>
    </dgm:pt>
    <dgm:pt modelId="{7559047E-54DB-472C-A2B5-97BF3641AA66}">
      <dgm:prSet phldrT="[Text]"/>
      <dgm:spPr/>
      <dgm:t>
        <a:bodyPr/>
        <a:lstStyle/>
        <a:p>
          <a:r>
            <a:rPr lang="nb-NO" dirty="0" smtClean="0"/>
            <a:t>DI</a:t>
          </a:r>
          <a:endParaRPr lang="nb-NO" dirty="0"/>
        </a:p>
      </dgm:t>
    </dgm:pt>
    <dgm:pt modelId="{F88FB0BC-329E-49DA-A64C-6C9378491AFC}" type="parTrans" cxnId="{74A27A95-C780-4DF7-BB86-39D3251DCEDA}">
      <dgm:prSet/>
      <dgm:spPr/>
      <dgm:t>
        <a:bodyPr/>
        <a:lstStyle/>
        <a:p>
          <a:endParaRPr lang="nb-NO"/>
        </a:p>
      </dgm:t>
    </dgm:pt>
    <dgm:pt modelId="{97C65C6F-3025-44DE-8B04-155B8FB5207A}" type="sibTrans" cxnId="{74A27A95-C780-4DF7-BB86-39D3251DCEDA}">
      <dgm:prSet/>
      <dgm:spPr/>
      <dgm:t>
        <a:bodyPr/>
        <a:lstStyle/>
        <a:p>
          <a:endParaRPr lang="nb-NO"/>
        </a:p>
      </dgm:t>
    </dgm:pt>
    <dgm:pt modelId="{986692AA-F98E-43B9-B874-9743D71C16EA}">
      <dgm:prSet phldrT="[Text]"/>
      <dgm:spPr/>
      <dgm:t>
        <a:bodyPr/>
        <a:lstStyle/>
        <a:p>
          <a:r>
            <a:rPr lang="nb-NO" dirty="0" err="1" smtClean="0"/>
            <a:t>Context</a:t>
          </a:r>
          <a:endParaRPr lang="nb-NO" dirty="0"/>
        </a:p>
      </dgm:t>
    </dgm:pt>
    <dgm:pt modelId="{6792E74D-AFE5-455A-98D2-C34EDC3011AD}" type="parTrans" cxnId="{A04FE04E-29F0-42C6-B9C2-DDD2D39A4C52}">
      <dgm:prSet/>
      <dgm:spPr/>
      <dgm:t>
        <a:bodyPr/>
        <a:lstStyle/>
        <a:p>
          <a:endParaRPr lang="nb-NO"/>
        </a:p>
      </dgm:t>
    </dgm:pt>
    <dgm:pt modelId="{D5BC82C0-3FF2-48D2-A076-F61E268E97BA}" type="sibTrans" cxnId="{A04FE04E-29F0-42C6-B9C2-DDD2D39A4C52}">
      <dgm:prSet/>
      <dgm:spPr/>
      <dgm:t>
        <a:bodyPr/>
        <a:lstStyle/>
        <a:p>
          <a:endParaRPr lang="nb-NO"/>
        </a:p>
      </dgm:t>
    </dgm:pt>
    <dgm:pt modelId="{F2269D27-868A-452C-A434-D12987BFD349}">
      <dgm:prSet phldrT="[Text]"/>
      <dgm:spPr/>
      <dgm:t>
        <a:bodyPr/>
        <a:lstStyle/>
        <a:p>
          <a:r>
            <a:rPr lang="nb-NO" dirty="0" err="1" smtClean="0"/>
            <a:t>SpEL</a:t>
          </a:r>
          <a:endParaRPr lang="nb-NO" dirty="0"/>
        </a:p>
      </dgm:t>
    </dgm:pt>
    <dgm:pt modelId="{19CD68BB-1DF4-4F28-B709-1E69613ECFD9}" type="parTrans" cxnId="{5B43E318-A054-4E4C-B710-3CAC118B7A47}">
      <dgm:prSet/>
      <dgm:spPr/>
      <dgm:t>
        <a:bodyPr/>
        <a:lstStyle/>
        <a:p>
          <a:endParaRPr lang="nb-NO"/>
        </a:p>
      </dgm:t>
    </dgm:pt>
    <dgm:pt modelId="{FF370252-04F0-4B8C-BE36-3D6C04C0AF0B}" type="sibTrans" cxnId="{5B43E318-A054-4E4C-B710-3CAC118B7A47}">
      <dgm:prSet/>
      <dgm:spPr/>
      <dgm:t>
        <a:bodyPr/>
        <a:lstStyle/>
        <a:p>
          <a:endParaRPr lang="nb-NO"/>
        </a:p>
      </dgm:t>
    </dgm:pt>
    <dgm:pt modelId="{233A89EC-FFBE-402F-B9AC-7A1F3078BD26}">
      <dgm:prSet phldrT="[Text]"/>
      <dgm:spPr/>
      <dgm:t>
        <a:bodyPr/>
        <a:lstStyle/>
        <a:p>
          <a:r>
            <a:rPr lang="nb-NO" dirty="0" smtClean="0"/>
            <a:t>Data Access / </a:t>
          </a:r>
          <a:r>
            <a:rPr lang="nb-NO" dirty="0" err="1" smtClean="0"/>
            <a:t>Integration</a:t>
          </a:r>
          <a:endParaRPr lang="nb-NO" dirty="0"/>
        </a:p>
      </dgm:t>
    </dgm:pt>
    <dgm:pt modelId="{D12D7220-07CF-41C5-9DF2-3D2B88C90FD8}" type="parTrans" cxnId="{0124688C-2E55-48C8-9CC8-C4DB9BEE37C2}">
      <dgm:prSet/>
      <dgm:spPr/>
      <dgm:t>
        <a:bodyPr/>
        <a:lstStyle/>
        <a:p>
          <a:endParaRPr lang="nb-NO"/>
        </a:p>
      </dgm:t>
    </dgm:pt>
    <dgm:pt modelId="{6B46BC9A-997B-4F4D-83CB-D871903424DC}" type="sibTrans" cxnId="{0124688C-2E55-48C8-9CC8-C4DB9BEE37C2}">
      <dgm:prSet/>
      <dgm:spPr/>
      <dgm:t>
        <a:bodyPr/>
        <a:lstStyle/>
        <a:p>
          <a:endParaRPr lang="nb-NO"/>
        </a:p>
      </dgm:t>
    </dgm:pt>
    <dgm:pt modelId="{E4AEFB24-5D39-4C65-91BC-EAB45B842884}">
      <dgm:prSet phldrT="[Text]"/>
      <dgm:spPr/>
      <dgm:t>
        <a:bodyPr/>
        <a:lstStyle/>
        <a:p>
          <a:r>
            <a:rPr lang="nb-NO" dirty="0" smtClean="0"/>
            <a:t>JDBC</a:t>
          </a:r>
          <a:endParaRPr lang="nb-NO" dirty="0"/>
        </a:p>
      </dgm:t>
    </dgm:pt>
    <dgm:pt modelId="{BCA11D3B-2EAC-4239-80C5-63E9B2AA77A1}" type="parTrans" cxnId="{61531568-99A9-4ADF-974E-8BD9DA2FBE32}">
      <dgm:prSet/>
      <dgm:spPr/>
      <dgm:t>
        <a:bodyPr/>
        <a:lstStyle/>
        <a:p>
          <a:endParaRPr lang="nb-NO"/>
        </a:p>
      </dgm:t>
    </dgm:pt>
    <dgm:pt modelId="{6ADF31B4-31BC-4641-81E1-790B8264C798}" type="sibTrans" cxnId="{61531568-99A9-4ADF-974E-8BD9DA2FBE32}">
      <dgm:prSet/>
      <dgm:spPr/>
      <dgm:t>
        <a:bodyPr/>
        <a:lstStyle/>
        <a:p>
          <a:endParaRPr lang="nb-NO"/>
        </a:p>
      </dgm:t>
    </dgm:pt>
    <dgm:pt modelId="{66432ACF-9540-4880-A69A-1764B3DE7266}">
      <dgm:prSet phldrT="[Text]"/>
      <dgm:spPr/>
      <dgm:t>
        <a:bodyPr/>
        <a:lstStyle/>
        <a:p>
          <a:r>
            <a:rPr lang="nb-NO" dirty="0" smtClean="0"/>
            <a:t>ORM</a:t>
          </a:r>
          <a:endParaRPr lang="nb-NO" dirty="0"/>
        </a:p>
      </dgm:t>
    </dgm:pt>
    <dgm:pt modelId="{A83952D1-1B78-464C-B7C0-6AC9223E53C8}" type="parTrans" cxnId="{3ED2112D-5303-4A72-A1BA-56E5E1BA8D77}">
      <dgm:prSet/>
      <dgm:spPr/>
      <dgm:t>
        <a:bodyPr/>
        <a:lstStyle/>
        <a:p>
          <a:endParaRPr lang="nb-NO"/>
        </a:p>
      </dgm:t>
    </dgm:pt>
    <dgm:pt modelId="{95A59AD3-4C97-49C4-9428-CA2CAB3D845F}" type="sibTrans" cxnId="{3ED2112D-5303-4A72-A1BA-56E5E1BA8D77}">
      <dgm:prSet/>
      <dgm:spPr/>
      <dgm:t>
        <a:bodyPr/>
        <a:lstStyle/>
        <a:p>
          <a:endParaRPr lang="nb-NO"/>
        </a:p>
      </dgm:t>
    </dgm:pt>
    <dgm:pt modelId="{3E7A2D48-D22F-4838-955E-CD75D898E2D3}">
      <dgm:prSet phldrT="[Text]"/>
      <dgm:spPr/>
      <dgm:t>
        <a:bodyPr/>
        <a:lstStyle/>
        <a:p>
          <a:r>
            <a:rPr lang="nb-NO" dirty="0" smtClean="0"/>
            <a:t>TX</a:t>
          </a:r>
          <a:endParaRPr lang="nb-NO" dirty="0"/>
        </a:p>
      </dgm:t>
    </dgm:pt>
    <dgm:pt modelId="{5015C3DE-FB57-4B42-9405-746B9F7B7276}" type="parTrans" cxnId="{C3C05007-D6AD-4C4B-A50E-E7826177E70C}">
      <dgm:prSet/>
      <dgm:spPr/>
      <dgm:t>
        <a:bodyPr/>
        <a:lstStyle/>
        <a:p>
          <a:endParaRPr lang="nb-NO"/>
        </a:p>
      </dgm:t>
    </dgm:pt>
    <dgm:pt modelId="{1343C910-989F-45E7-A6BD-58BA6FBE6F7D}" type="sibTrans" cxnId="{C3C05007-D6AD-4C4B-A50E-E7826177E70C}">
      <dgm:prSet/>
      <dgm:spPr/>
      <dgm:t>
        <a:bodyPr/>
        <a:lstStyle/>
        <a:p>
          <a:endParaRPr lang="nb-NO"/>
        </a:p>
      </dgm:t>
    </dgm:pt>
    <dgm:pt modelId="{C6C9D37D-5910-4A72-B694-DCA4744A07CB}">
      <dgm:prSet phldrT="[Text]"/>
      <dgm:spPr/>
      <dgm:t>
        <a:bodyPr/>
        <a:lstStyle/>
        <a:p>
          <a:r>
            <a:rPr lang="nb-NO" dirty="0" smtClean="0"/>
            <a:t>OXM</a:t>
          </a:r>
          <a:endParaRPr lang="nb-NO" dirty="0"/>
        </a:p>
      </dgm:t>
    </dgm:pt>
    <dgm:pt modelId="{41A6FF61-89BC-4571-98F1-0C8A4FF2C750}" type="parTrans" cxnId="{2A5D254A-EA88-4C04-9C5F-B0762F978467}">
      <dgm:prSet/>
      <dgm:spPr/>
      <dgm:t>
        <a:bodyPr/>
        <a:lstStyle/>
        <a:p>
          <a:endParaRPr lang="nb-NO"/>
        </a:p>
      </dgm:t>
    </dgm:pt>
    <dgm:pt modelId="{3E1CDB10-AD29-400B-80AE-E5D987AEC80C}" type="sibTrans" cxnId="{2A5D254A-EA88-4C04-9C5F-B0762F978467}">
      <dgm:prSet/>
      <dgm:spPr/>
      <dgm:t>
        <a:bodyPr/>
        <a:lstStyle/>
        <a:p>
          <a:endParaRPr lang="nb-NO"/>
        </a:p>
      </dgm:t>
    </dgm:pt>
    <dgm:pt modelId="{7F0435A9-D94B-4EBD-89B1-11676E6B885E}">
      <dgm:prSet phldrT="[Text]"/>
      <dgm:spPr/>
      <dgm:t>
        <a:bodyPr/>
        <a:lstStyle/>
        <a:p>
          <a:r>
            <a:rPr lang="nb-NO" dirty="0" smtClean="0"/>
            <a:t>JMS</a:t>
          </a:r>
          <a:endParaRPr lang="nb-NO" dirty="0"/>
        </a:p>
      </dgm:t>
    </dgm:pt>
    <dgm:pt modelId="{CA69D504-ADBD-47F7-8153-17D1087335A4}" type="parTrans" cxnId="{FE87E8D9-77FD-4A54-A1E8-12218B37D120}">
      <dgm:prSet/>
      <dgm:spPr/>
      <dgm:t>
        <a:bodyPr/>
        <a:lstStyle/>
        <a:p>
          <a:endParaRPr lang="nb-NO"/>
        </a:p>
      </dgm:t>
    </dgm:pt>
    <dgm:pt modelId="{6B410F9F-4491-4E67-B45E-5A641F328B3D}" type="sibTrans" cxnId="{FE87E8D9-77FD-4A54-A1E8-12218B37D120}">
      <dgm:prSet/>
      <dgm:spPr/>
      <dgm:t>
        <a:bodyPr/>
        <a:lstStyle/>
        <a:p>
          <a:endParaRPr lang="nb-NO"/>
        </a:p>
      </dgm:t>
    </dgm:pt>
    <dgm:pt modelId="{FC4196F5-4414-4509-A0F6-F3A63AB28486}">
      <dgm:prSet phldrT="[Text]"/>
      <dgm:spPr/>
      <dgm:t>
        <a:bodyPr/>
        <a:lstStyle/>
        <a:p>
          <a:r>
            <a:rPr lang="nb-NO" smtClean="0"/>
            <a:t>Web</a:t>
          </a:r>
          <a:endParaRPr lang="nb-NO" dirty="0"/>
        </a:p>
      </dgm:t>
    </dgm:pt>
    <dgm:pt modelId="{49C63389-DDFB-4328-AF75-43A7D789B07C}" type="parTrans" cxnId="{AB51114B-796C-45C7-A1EB-3A921AFB8482}">
      <dgm:prSet/>
      <dgm:spPr/>
      <dgm:t>
        <a:bodyPr/>
        <a:lstStyle/>
        <a:p>
          <a:endParaRPr lang="nb-NO"/>
        </a:p>
      </dgm:t>
    </dgm:pt>
    <dgm:pt modelId="{8BA4E6A0-CEF0-4600-A908-F15A5DADF812}" type="sibTrans" cxnId="{AB51114B-796C-45C7-A1EB-3A921AFB8482}">
      <dgm:prSet/>
      <dgm:spPr/>
      <dgm:t>
        <a:bodyPr/>
        <a:lstStyle/>
        <a:p>
          <a:endParaRPr lang="nb-NO"/>
        </a:p>
      </dgm:t>
    </dgm:pt>
    <dgm:pt modelId="{5F17035C-32B1-4518-8564-4B7E40554DBC}">
      <dgm:prSet phldrT="[Text]"/>
      <dgm:spPr/>
      <dgm:t>
        <a:bodyPr/>
        <a:lstStyle/>
        <a:p>
          <a:r>
            <a:rPr lang="nb-NO" dirty="0" smtClean="0"/>
            <a:t>MVC</a:t>
          </a:r>
          <a:endParaRPr lang="nb-NO" dirty="0"/>
        </a:p>
      </dgm:t>
    </dgm:pt>
    <dgm:pt modelId="{795BFB92-A024-4B06-AC91-BB79C3610A28}" type="parTrans" cxnId="{229D4098-32D7-4791-B5FC-4F8AC6D41284}">
      <dgm:prSet/>
      <dgm:spPr/>
      <dgm:t>
        <a:bodyPr/>
        <a:lstStyle/>
        <a:p>
          <a:endParaRPr lang="nb-NO"/>
        </a:p>
      </dgm:t>
    </dgm:pt>
    <dgm:pt modelId="{8871090E-AF27-4C8A-A31C-1430DD5ED8C2}" type="sibTrans" cxnId="{229D4098-32D7-4791-B5FC-4F8AC6D41284}">
      <dgm:prSet/>
      <dgm:spPr/>
      <dgm:t>
        <a:bodyPr/>
        <a:lstStyle/>
        <a:p>
          <a:endParaRPr lang="nb-NO"/>
        </a:p>
      </dgm:t>
    </dgm:pt>
    <dgm:pt modelId="{E180B369-BBF1-46D2-9E68-70A1E2B8454C}">
      <dgm:prSet phldrT="[Text]"/>
      <dgm:spPr/>
      <dgm:t>
        <a:bodyPr/>
        <a:lstStyle/>
        <a:p>
          <a:r>
            <a:rPr lang="nb-NO" dirty="0" err="1" smtClean="0"/>
            <a:t>WebFlow</a:t>
          </a:r>
          <a:endParaRPr lang="nb-NO" dirty="0"/>
        </a:p>
      </dgm:t>
    </dgm:pt>
    <dgm:pt modelId="{3F1404C7-0157-4D01-B10A-9661037EBD3E}" type="parTrans" cxnId="{4AE4F3AD-2E63-4D0F-A304-F43086EDC67A}">
      <dgm:prSet/>
      <dgm:spPr/>
      <dgm:t>
        <a:bodyPr/>
        <a:lstStyle/>
        <a:p>
          <a:endParaRPr lang="nb-NO"/>
        </a:p>
      </dgm:t>
    </dgm:pt>
    <dgm:pt modelId="{0E234718-1F95-428A-8EC6-2F1DC955169C}" type="sibTrans" cxnId="{4AE4F3AD-2E63-4D0F-A304-F43086EDC67A}">
      <dgm:prSet/>
      <dgm:spPr/>
      <dgm:t>
        <a:bodyPr/>
        <a:lstStyle/>
        <a:p>
          <a:endParaRPr lang="nb-NO"/>
        </a:p>
      </dgm:t>
    </dgm:pt>
    <dgm:pt modelId="{192C529D-0052-4050-B99C-AC476CAC0363}">
      <dgm:prSet phldrT="[Text]"/>
      <dgm:spPr/>
      <dgm:t>
        <a:bodyPr/>
        <a:lstStyle/>
        <a:p>
          <a:r>
            <a:rPr lang="nb-NO" dirty="0" smtClean="0"/>
            <a:t>Servlet</a:t>
          </a:r>
          <a:endParaRPr lang="nb-NO" dirty="0"/>
        </a:p>
      </dgm:t>
    </dgm:pt>
    <dgm:pt modelId="{464FC433-3275-4FAB-BB4E-5E04BF87AEA1}" type="parTrans" cxnId="{1919EDEF-2BF3-427B-AEC2-711CAC7D9766}">
      <dgm:prSet/>
      <dgm:spPr/>
      <dgm:t>
        <a:bodyPr/>
        <a:lstStyle/>
        <a:p>
          <a:endParaRPr lang="nb-NO"/>
        </a:p>
      </dgm:t>
    </dgm:pt>
    <dgm:pt modelId="{6302A765-8C84-49FA-B845-1FDBB4429C92}" type="sibTrans" cxnId="{1919EDEF-2BF3-427B-AEC2-711CAC7D9766}">
      <dgm:prSet/>
      <dgm:spPr/>
      <dgm:t>
        <a:bodyPr/>
        <a:lstStyle/>
        <a:p>
          <a:endParaRPr lang="nb-NO"/>
        </a:p>
      </dgm:t>
    </dgm:pt>
    <dgm:pt modelId="{F2AF40A9-FCD3-4FC9-9CE6-A2F1284D1EF6}">
      <dgm:prSet phldrT="[Text]"/>
      <dgm:spPr/>
      <dgm:t>
        <a:bodyPr/>
        <a:lstStyle/>
        <a:p>
          <a:r>
            <a:rPr lang="nb-NO" dirty="0" err="1" smtClean="0"/>
            <a:t>Portlet</a:t>
          </a:r>
          <a:endParaRPr lang="nb-NO" dirty="0"/>
        </a:p>
      </dgm:t>
    </dgm:pt>
    <dgm:pt modelId="{7B396850-EDD8-49AB-B044-F927FC2FD797}" type="parTrans" cxnId="{654B3DC9-0ED9-419C-B02E-6D252956AF8F}">
      <dgm:prSet/>
      <dgm:spPr/>
      <dgm:t>
        <a:bodyPr/>
        <a:lstStyle/>
        <a:p>
          <a:endParaRPr lang="nb-NO"/>
        </a:p>
      </dgm:t>
    </dgm:pt>
    <dgm:pt modelId="{CDFDEFCA-CE71-4662-A7D3-53D1C98DD99E}" type="sibTrans" cxnId="{654B3DC9-0ED9-419C-B02E-6D252956AF8F}">
      <dgm:prSet/>
      <dgm:spPr/>
      <dgm:t>
        <a:bodyPr/>
        <a:lstStyle/>
        <a:p>
          <a:endParaRPr lang="nb-NO"/>
        </a:p>
      </dgm:t>
    </dgm:pt>
    <dgm:pt modelId="{302EF2D4-5F44-41C1-86EE-F4D69F290422}">
      <dgm:prSet phldrT="[Text]"/>
      <dgm:spPr/>
      <dgm:t>
        <a:bodyPr/>
        <a:lstStyle/>
        <a:p>
          <a:r>
            <a:rPr lang="nb-NO" dirty="0" err="1" smtClean="0"/>
            <a:t>Misc</a:t>
          </a:r>
          <a:endParaRPr lang="nb-NO" dirty="0"/>
        </a:p>
      </dgm:t>
    </dgm:pt>
    <dgm:pt modelId="{53A11E62-706C-4A15-B36E-B2054C2E8A3D}" type="parTrans" cxnId="{6FA8AF28-0A69-41BB-9039-589BE989B0CE}">
      <dgm:prSet/>
      <dgm:spPr/>
      <dgm:t>
        <a:bodyPr/>
        <a:lstStyle/>
        <a:p>
          <a:endParaRPr lang="nb-NO"/>
        </a:p>
      </dgm:t>
    </dgm:pt>
    <dgm:pt modelId="{1A3BEAD4-6EC9-4F4D-8742-BA53CC4EC6A7}" type="sibTrans" cxnId="{6FA8AF28-0A69-41BB-9039-589BE989B0CE}">
      <dgm:prSet/>
      <dgm:spPr/>
      <dgm:t>
        <a:bodyPr/>
        <a:lstStyle/>
        <a:p>
          <a:endParaRPr lang="nb-NO"/>
        </a:p>
      </dgm:t>
    </dgm:pt>
    <dgm:pt modelId="{6B072D3E-7E5B-4399-9ACD-0A6424EE9720}">
      <dgm:prSet phldrT="[Text]"/>
      <dgm:spPr/>
      <dgm:t>
        <a:bodyPr/>
        <a:lstStyle/>
        <a:p>
          <a:r>
            <a:rPr lang="nb-NO" dirty="0" smtClean="0"/>
            <a:t>Test</a:t>
          </a:r>
          <a:endParaRPr lang="nb-NO" dirty="0"/>
        </a:p>
      </dgm:t>
    </dgm:pt>
    <dgm:pt modelId="{116C74A9-03A4-417B-B056-009DFB46FEA6}" type="parTrans" cxnId="{4DA0E60A-9C09-4951-B63F-102FD0ADB317}">
      <dgm:prSet/>
      <dgm:spPr/>
      <dgm:t>
        <a:bodyPr/>
        <a:lstStyle/>
        <a:p>
          <a:endParaRPr lang="nb-NO"/>
        </a:p>
      </dgm:t>
    </dgm:pt>
    <dgm:pt modelId="{DE63EA6E-F927-470C-873C-6A0716BA5C23}" type="sibTrans" cxnId="{4DA0E60A-9C09-4951-B63F-102FD0ADB317}">
      <dgm:prSet/>
      <dgm:spPr/>
      <dgm:t>
        <a:bodyPr/>
        <a:lstStyle/>
        <a:p>
          <a:endParaRPr lang="nb-NO"/>
        </a:p>
      </dgm:t>
    </dgm:pt>
    <dgm:pt modelId="{BA0F1C88-FB29-4FA6-B97F-FE7DA45B38E7}">
      <dgm:prSet phldrT="[Text]"/>
      <dgm:spPr/>
      <dgm:t>
        <a:bodyPr/>
        <a:lstStyle/>
        <a:p>
          <a:r>
            <a:rPr lang="nb-NO" dirty="0" smtClean="0"/>
            <a:t>AOP</a:t>
          </a:r>
          <a:endParaRPr lang="nb-NO" dirty="0"/>
        </a:p>
      </dgm:t>
    </dgm:pt>
    <dgm:pt modelId="{9A0DDC52-EBC7-4CF8-826E-26363F10C62C}" type="parTrans" cxnId="{2E26AF03-8871-4840-8626-446E29CA8945}">
      <dgm:prSet/>
      <dgm:spPr/>
      <dgm:t>
        <a:bodyPr/>
        <a:lstStyle/>
        <a:p>
          <a:endParaRPr lang="nb-NO"/>
        </a:p>
      </dgm:t>
    </dgm:pt>
    <dgm:pt modelId="{03606ECF-4674-43D1-97B9-89A48D80E8F3}" type="sibTrans" cxnId="{2E26AF03-8871-4840-8626-446E29CA8945}">
      <dgm:prSet/>
      <dgm:spPr/>
      <dgm:t>
        <a:bodyPr/>
        <a:lstStyle/>
        <a:p>
          <a:endParaRPr lang="nb-NO"/>
        </a:p>
      </dgm:t>
    </dgm:pt>
    <dgm:pt modelId="{7598FD1D-C5E7-4624-96EF-0A3A8A84B3AA}">
      <dgm:prSet phldrT="[Text]"/>
      <dgm:spPr/>
      <dgm:t>
        <a:bodyPr/>
        <a:lstStyle/>
        <a:p>
          <a:r>
            <a:rPr lang="nb-NO" dirty="0" err="1" smtClean="0"/>
            <a:t>Instrumentation</a:t>
          </a:r>
          <a:endParaRPr lang="nb-NO" dirty="0" smtClean="0"/>
        </a:p>
      </dgm:t>
    </dgm:pt>
    <dgm:pt modelId="{74D83FCA-2B81-421D-AB62-9D1FB0F91267}" type="parTrans" cxnId="{C2DC76F9-1D52-492C-ABA0-B0E690484DF1}">
      <dgm:prSet/>
      <dgm:spPr/>
      <dgm:t>
        <a:bodyPr/>
        <a:lstStyle/>
        <a:p>
          <a:endParaRPr lang="nb-NO"/>
        </a:p>
      </dgm:t>
    </dgm:pt>
    <dgm:pt modelId="{6AA8C844-F47F-486C-8CEE-A678F39EF3FB}" type="sibTrans" cxnId="{C2DC76F9-1D52-492C-ABA0-B0E690484DF1}">
      <dgm:prSet/>
      <dgm:spPr/>
      <dgm:t>
        <a:bodyPr/>
        <a:lstStyle/>
        <a:p>
          <a:endParaRPr lang="nb-NO"/>
        </a:p>
      </dgm:t>
    </dgm:pt>
    <dgm:pt modelId="{52C1F6FB-8C41-48D3-A4ED-0CC8949EB354}">
      <dgm:prSet phldrT="[Text]"/>
      <dgm:spPr/>
      <dgm:t>
        <a:bodyPr/>
        <a:lstStyle/>
        <a:p>
          <a:r>
            <a:rPr lang="nb-NO" dirty="0" err="1" smtClean="0"/>
            <a:t>Scheduling</a:t>
          </a:r>
          <a:endParaRPr lang="nb-NO" dirty="0" smtClean="0"/>
        </a:p>
      </dgm:t>
    </dgm:pt>
    <dgm:pt modelId="{C8D84216-5603-4896-8414-394C5BCADEA1}" type="parTrans" cxnId="{166341E8-7785-4D90-864F-5685B9EBBF53}">
      <dgm:prSet/>
      <dgm:spPr/>
      <dgm:t>
        <a:bodyPr/>
        <a:lstStyle/>
        <a:p>
          <a:endParaRPr lang="nb-NO"/>
        </a:p>
      </dgm:t>
    </dgm:pt>
    <dgm:pt modelId="{CBE3B7D2-997A-41DD-9DB1-2D69D617877E}" type="sibTrans" cxnId="{166341E8-7785-4D90-864F-5685B9EBBF53}">
      <dgm:prSet/>
      <dgm:spPr/>
      <dgm:t>
        <a:bodyPr/>
        <a:lstStyle/>
        <a:p>
          <a:endParaRPr lang="nb-NO"/>
        </a:p>
      </dgm:t>
    </dgm:pt>
    <dgm:pt modelId="{2E152B86-BFCC-44EA-B8F9-E9F32E58B12C}">
      <dgm:prSet phldrT="[Text]"/>
      <dgm:spPr/>
      <dgm:t>
        <a:bodyPr/>
        <a:lstStyle/>
        <a:p>
          <a:r>
            <a:rPr lang="nb-NO" dirty="0" err="1" smtClean="0"/>
            <a:t>Dynamic</a:t>
          </a:r>
          <a:r>
            <a:rPr lang="nb-NO" dirty="0" smtClean="0"/>
            <a:t> lang</a:t>
          </a:r>
        </a:p>
      </dgm:t>
    </dgm:pt>
    <dgm:pt modelId="{A319CFA7-849C-4A49-B20E-985DC81F675E}" type="parTrans" cxnId="{9A1FA4E2-15A4-4950-A5D0-F49149BB9B63}">
      <dgm:prSet/>
      <dgm:spPr/>
      <dgm:t>
        <a:bodyPr/>
        <a:lstStyle/>
        <a:p>
          <a:endParaRPr lang="nb-NO"/>
        </a:p>
      </dgm:t>
    </dgm:pt>
    <dgm:pt modelId="{CA798C04-F379-4F09-A8E8-EBFC4C2D7289}" type="sibTrans" cxnId="{9A1FA4E2-15A4-4950-A5D0-F49149BB9B63}">
      <dgm:prSet/>
      <dgm:spPr/>
      <dgm:t>
        <a:bodyPr/>
        <a:lstStyle/>
        <a:p>
          <a:endParaRPr lang="nb-NO"/>
        </a:p>
      </dgm:t>
    </dgm:pt>
    <dgm:pt modelId="{0356819B-13C7-4711-AD1F-11C0D43A936B}">
      <dgm:prSet phldrT="[Text]"/>
      <dgm:spPr/>
      <dgm:t>
        <a:bodyPr/>
        <a:lstStyle/>
        <a:p>
          <a:r>
            <a:rPr lang="nb-NO" dirty="0" smtClean="0"/>
            <a:t>Projects</a:t>
          </a:r>
        </a:p>
      </dgm:t>
    </dgm:pt>
    <dgm:pt modelId="{28D0CB15-6DBE-480B-95AD-1555C82759AD}" type="parTrans" cxnId="{4CB4D44F-FB12-45A7-BF4D-78E4B69CD69D}">
      <dgm:prSet/>
      <dgm:spPr/>
      <dgm:t>
        <a:bodyPr/>
        <a:lstStyle/>
        <a:p>
          <a:endParaRPr lang="nb-NO"/>
        </a:p>
      </dgm:t>
    </dgm:pt>
    <dgm:pt modelId="{909A8F39-473B-45D5-8781-64193FF92233}" type="sibTrans" cxnId="{4CB4D44F-FB12-45A7-BF4D-78E4B69CD69D}">
      <dgm:prSet/>
      <dgm:spPr/>
      <dgm:t>
        <a:bodyPr/>
        <a:lstStyle/>
        <a:p>
          <a:endParaRPr lang="nb-NO"/>
        </a:p>
      </dgm:t>
    </dgm:pt>
    <dgm:pt modelId="{65FF2432-1BD2-40A8-84B9-1BD6DB27E5FE}">
      <dgm:prSet phldrT="[Text]"/>
      <dgm:spPr/>
      <dgm:t>
        <a:bodyPr/>
        <a:lstStyle/>
        <a:p>
          <a:r>
            <a:rPr lang="nb-NO" dirty="0" smtClean="0"/>
            <a:t>Batch</a:t>
          </a:r>
          <a:endParaRPr lang="nb-NO" dirty="0"/>
        </a:p>
      </dgm:t>
    </dgm:pt>
    <dgm:pt modelId="{DB61C5EE-ADAB-4112-9F0C-A0F1EA4490C5}" type="parTrans" cxnId="{E39DF8BA-91AF-4AB0-AD1B-E1468858FFBC}">
      <dgm:prSet/>
      <dgm:spPr/>
      <dgm:t>
        <a:bodyPr/>
        <a:lstStyle/>
        <a:p>
          <a:endParaRPr lang="nb-NO"/>
        </a:p>
      </dgm:t>
    </dgm:pt>
    <dgm:pt modelId="{86DD2F39-E5ED-4567-BBD6-E339C39335BF}" type="sibTrans" cxnId="{E39DF8BA-91AF-4AB0-AD1B-E1468858FFBC}">
      <dgm:prSet/>
      <dgm:spPr/>
      <dgm:t>
        <a:bodyPr/>
        <a:lstStyle/>
        <a:p>
          <a:endParaRPr lang="nb-NO"/>
        </a:p>
      </dgm:t>
    </dgm:pt>
    <dgm:pt modelId="{D7DD8853-2BD5-4E26-8BA0-6FCAE37BBC41}">
      <dgm:prSet phldrT="[Text]"/>
      <dgm:spPr/>
      <dgm:t>
        <a:bodyPr/>
        <a:lstStyle/>
        <a:p>
          <a:r>
            <a:rPr lang="nb-NO" dirty="0" smtClean="0"/>
            <a:t>Security</a:t>
          </a:r>
          <a:endParaRPr lang="nb-NO" dirty="0"/>
        </a:p>
      </dgm:t>
    </dgm:pt>
    <dgm:pt modelId="{AF735EDB-036B-4BC4-99DA-97DEC0EFF5E2}" type="parTrans" cxnId="{FC258404-0812-4848-A2B8-4B0F28469764}">
      <dgm:prSet/>
      <dgm:spPr/>
      <dgm:t>
        <a:bodyPr/>
        <a:lstStyle/>
        <a:p>
          <a:endParaRPr lang="nb-NO"/>
        </a:p>
      </dgm:t>
    </dgm:pt>
    <dgm:pt modelId="{4CDD062A-184E-4861-83C8-35103F8A2348}" type="sibTrans" cxnId="{FC258404-0812-4848-A2B8-4B0F28469764}">
      <dgm:prSet/>
      <dgm:spPr/>
      <dgm:t>
        <a:bodyPr/>
        <a:lstStyle/>
        <a:p>
          <a:endParaRPr lang="nb-NO"/>
        </a:p>
      </dgm:t>
    </dgm:pt>
    <dgm:pt modelId="{A4A99964-730D-49B3-BB0C-65AAAD11FD7F}">
      <dgm:prSet phldrT="[Text]"/>
      <dgm:spPr/>
      <dgm:t>
        <a:bodyPr/>
        <a:lstStyle/>
        <a:p>
          <a:r>
            <a:rPr lang="nb-NO" dirty="0" smtClean="0"/>
            <a:t>WS</a:t>
          </a:r>
          <a:endParaRPr lang="nb-NO" dirty="0"/>
        </a:p>
      </dgm:t>
    </dgm:pt>
    <dgm:pt modelId="{E63F24E0-1A63-48FC-B56A-49D71C4749B7}" type="parTrans" cxnId="{F9FB77D9-3A8D-46CD-8EF1-851B263FF030}">
      <dgm:prSet/>
      <dgm:spPr/>
      <dgm:t>
        <a:bodyPr/>
        <a:lstStyle/>
        <a:p>
          <a:endParaRPr lang="nb-NO"/>
        </a:p>
      </dgm:t>
    </dgm:pt>
    <dgm:pt modelId="{A650AA4E-1A7C-4174-BA5B-C997EBF8BFFA}" type="sibTrans" cxnId="{F9FB77D9-3A8D-46CD-8EF1-851B263FF030}">
      <dgm:prSet/>
      <dgm:spPr/>
      <dgm:t>
        <a:bodyPr/>
        <a:lstStyle/>
        <a:p>
          <a:endParaRPr lang="nb-NO"/>
        </a:p>
      </dgm:t>
    </dgm:pt>
    <dgm:pt modelId="{CC6E164D-BF5B-4528-B778-FAE7BA0312F7}">
      <dgm:prSet phldrT="[Text]"/>
      <dgm:spPr/>
      <dgm:t>
        <a:bodyPr/>
        <a:lstStyle/>
        <a:p>
          <a:r>
            <a:rPr lang="nb-NO" dirty="0" err="1" smtClean="0"/>
            <a:t>Dynamic</a:t>
          </a:r>
          <a:r>
            <a:rPr lang="nb-NO" dirty="0" smtClean="0"/>
            <a:t> </a:t>
          </a:r>
          <a:r>
            <a:rPr lang="nb-NO" dirty="0" err="1" smtClean="0"/>
            <a:t>Modules</a:t>
          </a:r>
          <a:endParaRPr lang="nb-NO" dirty="0"/>
        </a:p>
      </dgm:t>
    </dgm:pt>
    <dgm:pt modelId="{CBE818EC-D3B6-47EC-8624-40F570049EE6}" type="parTrans" cxnId="{AB5074E9-8432-47DE-9BAE-38BBC2E79C63}">
      <dgm:prSet/>
      <dgm:spPr/>
      <dgm:t>
        <a:bodyPr/>
        <a:lstStyle/>
        <a:p>
          <a:endParaRPr lang="nb-NO"/>
        </a:p>
      </dgm:t>
    </dgm:pt>
    <dgm:pt modelId="{10F8C4B1-11C8-4636-970C-2212804D45BC}" type="sibTrans" cxnId="{AB5074E9-8432-47DE-9BAE-38BBC2E79C63}">
      <dgm:prSet/>
      <dgm:spPr/>
      <dgm:t>
        <a:bodyPr/>
        <a:lstStyle/>
        <a:p>
          <a:endParaRPr lang="nb-NO"/>
        </a:p>
      </dgm:t>
    </dgm:pt>
    <dgm:pt modelId="{59C88B1F-EB45-4716-8D61-A2AC144C6454}">
      <dgm:prSet phldrT="[Text]"/>
      <dgm:spPr/>
      <dgm:t>
        <a:bodyPr/>
        <a:lstStyle/>
        <a:p>
          <a:r>
            <a:rPr lang="nb-NO" dirty="0" err="1" smtClean="0"/>
            <a:t>Integration</a:t>
          </a:r>
          <a:endParaRPr lang="nb-NO" dirty="0"/>
        </a:p>
      </dgm:t>
    </dgm:pt>
    <dgm:pt modelId="{0DF85C48-45C0-4C5D-B2E4-DFC57403F35C}" type="parTrans" cxnId="{021BBA06-B563-4F38-A233-810B44125D21}">
      <dgm:prSet/>
      <dgm:spPr/>
      <dgm:t>
        <a:bodyPr/>
        <a:lstStyle/>
        <a:p>
          <a:endParaRPr lang="nb-NO"/>
        </a:p>
      </dgm:t>
    </dgm:pt>
    <dgm:pt modelId="{92BDFFFE-AD6C-450D-BCDF-929629A481B6}" type="sibTrans" cxnId="{021BBA06-B563-4F38-A233-810B44125D21}">
      <dgm:prSet/>
      <dgm:spPr/>
      <dgm:t>
        <a:bodyPr/>
        <a:lstStyle/>
        <a:p>
          <a:endParaRPr lang="nb-NO"/>
        </a:p>
      </dgm:t>
    </dgm:pt>
    <dgm:pt modelId="{898D65B6-9AA3-4197-A513-1A7978354498}">
      <dgm:prSet phldrT="[Text]"/>
      <dgm:spPr/>
      <dgm:t>
        <a:bodyPr/>
        <a:lstStyle/>
        <a:p>
          <a:r>
            <a:rPr lang="nb-NO" smtClean="0"/>
            <a:t>+</a:t>
          </a:r>
          <a:endParaRPr lang="nb-NO" dirty="0"/>
        </a:p>
      </dgm:t>
    </dgm:pt>
    <dgm:pt modelId="{53D894F1-D99A-48E6-AC91-644761A0DE1B}" type="parTrans" cxnId="{9089AFAC-6E58-4E1C-8753-9A6BF3DF0D69}">
      <dgm:prSet/>
      <dgm:spPr/>
      <dgm:t>
        <a:bodyPr/>
        <a:lstStyle/>
        <a:p>
          <a:endParaRPr lang="nb-NO"/>
        </a:p>
      </dgm:t>
    </dgm:pt>
    <dgm:pt modelId="{501D6FD9-F875-45AF-A0E9-4C887D8B3A8D}" type="sibTrans" cxnId="{9089AFAC-6E58-4E1C-8753-9A6BF3DF0D69}">
      <dgm:prSet/>
      <dgm:spPr/>
      <dgm:t>
        <a:bodyPr/>
        <a:lstStyle/>
        <a:p>
          <a:endParaRPr lang="nb-NO"/>
        </a:p>
      </dgm:t>
    </dgm:pt>
    <dgm:pt modelId="{A9A094C2-3628-4BC4-B374-7E1BE7399E39}">
      <dgm:prSet phldrT="[Text]"/>
      <dgm:spPr/>
      <dgm:t>
        <a:bodyPr/>
        <a:lstStyle/>
        <a:p>
          <a:r>
            <a:rPr lang="nb-NO" dirty="0" err="1" smtClean="0"/>
            <a:t>Products/tools</a:t>
          </a:r>
          <a:endParaRPr lang="nb-NO" dirty="0"/>
        </a:p>
      </dgm:t>
    </dgm:pt>
    <dgm:pt modelId="{E4712314-85CC-473A-AEB6-0967E6503886}" type="parTrans" cxnId="{A41ED383-8A1E-47B7-B6AB-4FEAB84FC300}">
      <dgm:prSet/>
      <dgm:spPr/>
      <dgm:t>
        <a:bodyPr/>
        <a:lstStyle/>
        <a:p>
          <a:endParaRPr lang="nb-NO"/>
        </a:p>
      </dgm:t>
    </dgm:pt>
    <dgm:pt modelId="{3750DD00-EB79-4171-9746-8D267A58B1AD}" type="sibTrans" cxnId="{A41ED383-8A1E-47B7-B6AB-4FEAB84FC300}">
      <dgm:prSet/>
      <dgm:spPr/>
      <dgm:t>
        <a:bodyPr/>
        <a:lstStyle/>
        <a:p>
          <a:endParaRPr lang="nb-NO"/>
        </a:p>
      </dgm:t>
    </dgm:pt>
    <dgm:pt modelId="{2865B34A-BA3C-4C74-A27F-79136F9F66D3}">
      <dgm:prSet phldrT="[Text]"/>
      <dgm:spPr/>
      <dgm:t>
        <a:bodyPr/>
        <a:lstStyle/>
        <a:p>
          <a:r>
            <a:rPr lang="nb-NO" dirty="0" smtClean="0"/>
            <a:t>Spring IDE</a:t>
          </a:r>
          <a:endParaRPr lang="nb-NO" dirty="0"/>
        </a:p>
      </dgm:t>
    </dgm:pt>
    <dgm:pt modelId="{9C3D7EBB-6AAE-4654-BE3C-9E6F587432FD}" type="parTrans" cxnId="{69D15596-4B2B-415F-9FA3-48ABD032ED3F}">
      <dgm:prSet/>
      <dgm:spPr/>
      <dgm:t>
        <a:bodyPr/>
        <a:lstStyle/>
        <a:p>
          <a:endParaRPr lang="nb-NO"/>
        </a:p>
      </dgm:t>
    </dgm:pt>
    <dgm:pt modelId="{2C0C4926-022A-4330-AF28-83604A16E86B}" type="sibTrans" cxnId="{69D15596-4B2B-415F-9FA3-48ABD032ED3F}">
      <dgm:prSet/>
      <dgm:spPr/>
      <dgm:t>
        <a:bodyPr/>
        <a:lstStyle/>
        <a:p>
          <a:endParaRPr lang="nb-NO"/>
        </a:p>
      </dgm:t>
    </dgm:pt>
    <dgm:pt modelId="{95F4D74C-CEF9-434A-B917-6683B5D13826}">
      <dgm:prSet phldrT="[Text]"/>
      <dgm:spPr/>
      <dgm:t>
        <a:bodyPr/>
        <a:lstStyle/>
        <a:p>
          <a:r>
            <a:rPr lang="nb-NO" dirty="0" err="1" smtClean="0"/>
            <a:t>Roo</a:t>
          </a:r>
          <a:endParaRPr lang="nb-NO" dirty="0"/>
        </a:p>
      </dgm:t>
    </dgm:pt>
    <dgm:pt modelId="{3380C23B-1138-4DFB-AC5F-45E42902DBD7}" type="parTrans" cxnId="{8E1AFC3F-8733-4154-BEC6-8DFB479C82D6}">
      <dgm:prSet/>
      <dgm:spPr/>
      <dgm:t>
        <a:bodyPr/>
        <a:lstStyle/>
        <a:p>
          <a:endParaRPr lang="nb-NO"/>
        </a:p>
      </dgm:t>
    </dgm:pt>
    <dgm:pt modelId="{28D9573B-EDCF-411E-A33C-3A5B5024FC46}" type="sibTrans" cxnId="{8E1AFC3F-8733-4154-BEC6-8DFB479C82D6}">
      <dgm:prSet/>
      <dgm:spPr/>
      <dgm:t>
        <a:bodyPr/>
        <a:lstStyle/>
        <a:p>
          <a:endParaRPr lang="nb-NO"/>
        </a:p>
      </dgm:t>
    </dgm:pt>
    <dgm:pt modelId="{3DCE423B-CF99-405A-B436-C8D9DA4E476D}">
      <dgm:prSet phldrT="[Text]"/>
      <dgm:spPr/>
      <dgm:t>
        <a:bodyPr/>
        <a:lstStyle/>
        <a:p>
          <a:r>
            <a:rPr lang="nb-NO" dirty="0" smtClean="0"/>
            <a:t>dm Server</a:t>
          </a:r>
          <a:endParaRPr lang="nb-NO" dirty="0"/>
        </a:p>
      </dgm:t>
    </dgm:pt>
    <dgm:pt modelId="{51C2F1B0-7A6B-479F-B2B9-1A7B7C164B0A}" type="parTrans" cxnId="{C2A1C07C-FC6D-489B-8BC4-C46F43EB36CC}">
      <dgm:prSet/>
      <dgm:spPr/>
      <dgm:t>
        <a:bodyPr/>
        <a:lstStyle/>
        <a:p>
          <a:endParaRPr lang="nb-NO"/>
        </a:p>
      </dgm:t>
    </dgm:pt>
    <dgm:pt modelId="{BD7A67AA-B5C9-46AC-B6F9-B837FBA09F8F}" type="sibTrans" cxnId="{C2A1C07C-FC6D-489B-8BC4-C46F43EB36CC}">
      <dgm:prSet/>
      <dgm:spPr/>
      <dgm:t>
        <a:bodyPr/>
        <a:lstStyle/>
        <a:p>
          <a:endParaRPr lang="nb-NO"/>
        </a:p>
      </dgm:t>
    </dgm:pt>
    <dgm:pt modelId="{C2EF6C24-DA0B-4299-B9A8-422731F03D45}">
      <dgm:prSet phldrT="[Text]"/>
      <dgm:spPr/>
      <dgm:t>
        <a:bodyPr/>
        <a:lstStyle/>
        <a:p>
          <a:r>
            <a:rPr lang="nb-NO" dirty="0" smtClean="0"/>
            <a:t>LDAP,RCP</a:t>
          </a:r>
          <a:endParaRPr lang="nb-NO" dirty="0"/>
        </a:p>
      </dgm:t>
    </dgm:pt>
    <dgm:pt modelId="{6A6A05CA-08C8-4824-9035-711C54D6F67A}" type="parTrans" cxnId="{6FB866D9-32C0-44AB-86A1-9E7F1DD9DB07}">
      <dgm:prSet/>
      <dgm:spPr/>
      <dgm:t>
        <a:bodyPr/>
        <a:lstStyle/>
        <a:p>
          <a:endParaRPr lang="nb-NO"/>
        </a:p>
      </dgm:t>
    </dgm:pt>
    <dgm:pt modelId="{A67F270F-E7D2-4FBC-AE93-5C6352137985}" type="sibTrans" cxnId="{6FB866D9-32C0-44AB-86A1-9E7F1DD9DB07}">
      <dgm:prSet/>
      <dgm:spPr/>
      <dgm:t>
        <a:bodyPr/>
        <a:lstStyle/>
        <a:p>
          <a:endParaRPr lang="nb-NO"/>
        </a:p>
      </dgm:t>
    </dgm:pt>
    <dgm:pt modelId="{89EE4845-1D63-4C52-8190-9F8C88D2211F}">
      <dgm:prSet phldrT="[Text]"/>
      <dgm:spPr/>
      <dgm:t>
        <a:bodyPr/>
        <a:lstStyle/>
        <a:p>
          <a:r>
            <a:rPr lang="nb-NO" dirty="0" err="1" smtClean="0"/>
            <a:t>Modules</a:t>
          </a:r>
          <a:r>
            <a:rPr lang="nb-NO" dirty="0" smtClean="0"/>
            <a:t>, </a:t>
          </a:r>
          <a:r>
            <a:rPr lang="nb-NO" dirty="0" err="1" smtClean="0"/>
            <a:t>Extensions</a:t>
          </a:r>
          <a:endParaRPr lang="nb-NO" dirty="0"/>
        </a:p>
      </dgm:t>
    </dgm:pt>
    <dgm:pt modelId="{2E21010E-0AF1-40E9-9F91-3F6C5334DB38}" type="parTrans" cxnId="{B26E1D8A-241B-4D12-A2AB-05D0E45349E4}">
      <dgm:prSet/>
      <dgm:spPr/>
      <dgm:t>
        <a:bodyPr/>
        <a:lstStyle/>
        <a:p>
          <a:endParaRPr lang="nb-NO"/>
        </a:p>
      </dgm:t>
    </dgm:pt>
    <dgm:pt modelId="{6DE3394D-CA7C-4875-86EC-1A7BE00550D6}" type="sibTrans" cxnId="{B26E1D8A-241B-4D12-A2AB-05D0E45349E4}">
      <dgm:prSet/>
      <dgm:spPr/>
      <dgm:t>
        <a:bodyPr/>
        <a:lstStyle/>
        <a:p>
          <a:endParaRPr lang="nb-NO"/>
        </a:p>
      </dgm:t>
    </dgm:pt>
    <dgm:pt modelId="{6749C5D6-0187-45A9-8FA0-9F8FEF7B7ED9}">
      <dgm:prSet phldrT="[Text]"/>
      <dgm:spPr/>
      <dgm:t>
        <a:bodyPr/>
        <a:lstStyle/>
        <a:p>
          <a:r>
            <a:rPr lang="nb-NO" dirty="0" err="1" smtClean="0"/>
            <a:t>Spring.NET</a:t>
          </a:r>
          <a:endParaRPr lang="nb-NO"/>
        </a:p>
      </dgm:t>
    </dgm:pt>
    <dgm:pt modelId="{FF17343A-72B6-4E84-B511-C01584C066FA}" type="parTrans" cxnId="{AA84DDD7-DD60-4961-831E-223F03B6130A}">
      <dgm:prSet/>
      <dgm:spPr/>
      <dgm:t>
        <a:bodyPr/>
        <a:lstStyle/>
        <a:p>
          <a:endParaRPr lang="nb-NO"/>
        </a:p>
      </dgm:t>
    </dgm:pt>
    <dgm:pt modelId="{100E321A-F72A-4CEA-9E01-2435EC119C17}" type="sibTrans" cxnId="{AA84DDD7-DD60-4961-831E-223F03B6130A}">
      <dgm:prSet/>
      <dgm:spPr/>
      <dgm:t>
        <a:bodyPr/>
        <a:lstStyle/>
        <a:p>
          <a:endParaRPr lang="nb-NO"/>
        </a:p>
      </dgm:t>
    </dgm:pt>
    <dgm:pt modelId="{A5420511-6F8D-46EC-82C9-9BE1CF15C6B3}">
      <dgm:prSet phldrT="[Text]"/>
      <dgm:spPr/>
      <dgm:t>
        <a:bodyPr/>
        <a:lstStyle/>
        <a:p>
          <a:r>
            <a:rPr lang="nb-NO" dirty="0" err="1" smtClean="0"/>
            <a:t>BeanDoc</a:t>
          </a:r>
          <a:endParaRPr lang="nb-NO" dirty="0"/>
        </a:p>
      </dgm:t>
    </dgm:pt>
    <dgm:pt modelId="{551BA9E5-C444-4A4A-A131-F06F04F9C775}" type="parTrans" cxnId="{BF7894FA-971E-406A-B5EB-AF84AF7C15C4}">
      <dgm:prSet/>
      <dgm:spPr/>
      <dgm:t>
        <a:bodyPr/>
        <a:lstStyle/>
        <a:p>
          <a:endParaRPr lang="nb-NO"/>
        </a:p>
      </dgm:t>
    </dgm:pt>
    <dgm:pt modelId="{07B17E74-1BC5-4A00-A99D-D86900929ED9}" type="sibTrans" cxnId="{BF7894FA-971E-406A-B5EB-AF84AF7C15C4}">
      <dgm:prSet/>
      <dgm:spPr/>
      <dgm:t>
        <a:bodyPr/>
        <a:lstStyle/>
        <a:p>
          <a:endParaRPr lang="nb-NO"/>
        </a:p>
      </dgm:t>
    </dgm:pt>
    <dgm:pt modelId="{19E63EA1-7C66-49E4-8CA9-80CAEAD11DF8}">
      <dgm:prSet phldrT="[Text]"/>
      <dgm:spPr/>
      <dgm:t>
        <a:bodyPr/>
        <a:lstStyle/>
        <a:p>
          <a:r>
            <a:rPr lang="nb-NO" smtClean="0"/>
            <a:t>tc </a:t>
          </a:r>
          <a:r>
            <a:rPr lang="nb-NO" dirty="0" smtClean="0"/>
            <a:t>Server / ERS</a:t>
          </a:r>
          <a:endParaRPr lang="nb-NO"/>
        </a:p>
      </dgm:t>
    </dgm:pt>
    <dgm:pt modelId="{4F273615-0BF7-421D-86D4-74A648A58A61}" type="parTrans" cxnId="{FE2CAEED-95BD-4197-98FA-AA7C9E3F323A}">
      <dgm:prSet/>
      <dgm:spPr/>
      <dgm:t>
        <a:bodyPr/>
        <a:lstStyle/>
        <a:p>
          <a:endParaRPr lang="nb-NO"/>
        </a:p>
      </dgm:t>
    </dgm:pt>
    <dgm:pt modelId="{2671F69B-07CA-47E6-A604-5F2B6A5A3D17}" type="sibTrans" cxnId="{FE2CAEED-95BD-4197-98FA-AA7C9E3F323A}">
      <dgm:prSet/>
      <dgm:spPr/>
      <dgm:t>
        <a:bodyPr/>
        <a:lstStyle/>
        <a:p>
          <a:endParaRPr lang="nb-NO"/>
        </a:p>
      </dgm:t>
    </dgm:pt>
    <dgm:pt modelId="{9B12436F-EFBA-4F5D-976F-634B24F0E4E7}" type="pres">
      <dgm:prSet presAssocID="{06D37C4C-DB6F-4C79-B803-F243177D57AB}" presName="diagram" presStyleCnt="0">
        <dgm:presLayoutVars>
          <dgm:chPref val="1"/>
          <dgm:dir/>
          <dgm:animOne val="branch"/>
          <dgm:animLvl val="lvl"/>
          <dgm:resizeHandles/>
        </dgm:presLayoutVars>
      </dgm:prSet>
      <dgm:spPr/>
      <dgm:t>
        <a:bodyPr/>
        <a:lstStyle/>
        <a:p>
          <a:endParaRPr lang="nb-NO"/>
        </a:p>
      </dgm:t>
    </dgm:pt>
    <dgm:pt modelId="{0297DAE7-F5A3-4DE9-8769-AFF887892456}" type="pres">
      <dgm:prSet presAssocID="{62350F21-D402-4E4A-B531-3CCD73349790}" presName="root" presStyleCnt="0"/>
      <dgm:spPr/>
    </dgm:pt>
    <dgm:pt modelId="{7B12355C-8AA0-40A9-9819-14BEB5B47E34}" type="pres">
      <dgm:prSet presAssocID="{62350F21-D402-4E4A-B531-3CCD73349790}" presName="rootComposite" presStyleCnt="0"/>
      <dgm:spPr/>
    </dgm:pt>
    <dgm:pt modelId="{39C289AD-84BD-41DA-B4AF-A6FA89ADF559}" type="pres">
      <dgm:prSet presAssocID="{62350F21-D402-4E4A-B531-3CCD73349790}" presName="rootText" presStyleLbl="node1" presStyleIdx="0" presStyleCnt="6"/>
      <dgm:spPr/>
      <dgm:t>
        <a:bodyPr/>
        <a:lstStyle/>
        <a:p>
          <a:endParaRPr lang="nb-NO"/>
        </a:p>
      </dgm:t>
    </dgm:pt>
    <dgm:pt modelId="{30538BC2-304C-4D42-86AE-15B842D5B82C}" type="pres">
      <dgm:prSet presAssocID="{62350F21-D402-4E4A-B531-3CCD73349790}" presName="rootConnector" presStyleLbl="node1" presStyleIdx="0" presStyleCnt="6"/>
      <dgm:spPr/>
      <dgm:t>
        <a:bodyPr/>
        <a:lstStyle/>
        <a:p>
          <a:endParaRPr lang="nb-NO"/>
        </a:p>
      </dgm:t>
    </dgm:pt>
    <dgm:pt modelId="{E3F97A5C-591E-4F44-A235-F13E7123EE63}" type="pres">
      <dgm:prSet presAssocID="{62350F21-D402-4E4A-B531-3CCD73349790}" presName="childShape" presStyleCnt="0"/>
      <dgm:spPr/>
    </dgm:pt>
    <dgm:pt modelId="{4324D7E3-3396-4A94-BD44-B3CCE12830A0}" type="pres">
      <dgm:prSet presAssocID="{F88FB0BC-329E-49DA-A64C-6C9378491AFC}" presName="Name13" presStyleLbl="parChTrans1D2" presStyleIdx="0" presStyleCnt="29"/>
      <dgm:spPr/>
      <dgm:t>
        <a:bodyPr/>
        <a:lstStyle/>
        <a:p>
          <a:endParaRPr lang="nb-NO"/>
        </a:p>
      </dgm:t>
    </dgm:pt>
    <dgm:pt modelId="{EFCA80F9-9EC3-4107-91F2-88A048BB0747}" type="pres">
      <dgm:prSet presAssocID="{7559047E-54DB-472C-A2B5-97BF3641AA66}" presName="childText" presStyleLbl="bgAcc1" presStyleIdx="0" presStyleCnt="29">
        <dgm:presLayoutVars>
          <dgm:bulletEnabled val="1"/>
        </dgm:presLayoutVars>
      </dgm:prSet>
      <dgm:spPr/>
      <dgm:t>
        <a:bodyPr/>
        <a:lstStyle/>
        <a:p>
          <a:endParaRPr lang="nb-NO"/>
        </a:p>
      </dgm:t>
    </dgm:pt>
    <dgm:pt modelId="{54413D6B-0942-4186-A24C-277FFB9FEC60}" type="pres">
      <dgm:prSet presAssocID="{2C53D647-DDC7-4277-B675-F63E92D862D7}" presName="Name13" presStyleLbl="parChTrans1D2" presStyleIdx="1" presStyleCnt="29"/>
      <dgm:spPr/>
      <dgm:t>
        <a:bodyPr/>
        <a:lstStyle/>
        <a:p>
          <a:endParaRPr lang="nb-NO"/>
        </a:p>
      </dgm:t>
    </dgm:pt>
    <dgm:pt modelId="{9D50A5C4-5516-4E8D-BBBC-8C012A9EB9F8}" type="pres">
      <dgm:prSet presAssocID="{349B7438-5BAC-4699-B87B-5E7C092B5E8C}" presName="childText" presStyleLbl="bgAcc1" presStyleIdx="1" presStyleCnt="29">
        <dgm:presLayoutVars>
          <dgm:bulletEnabled val="1"/>
        </dgm:presLayoutVars>
      </dgm:prSet>
      <dgm:spPr/>
      <dgm:t>
        <a:bodyPr/>
        <a:lstStyle/>
        <a:p>
          <a:endParaRPr lang="nb-NO"/>
        </a:p>
      </dgm:t>
    </dgm:pt>
    <dgm:pt modelId="{248A0287-E3B5-43DA-A28F-20F100D230C3}" type="pres">
      <dgm:prSet presAssocID="{6792E74D-AFE5-455A-98D2-C34EDC3011AD}" presName="Name13" presStyleLbl="parChTrans1D2" presStyleIdx="2" presStyleCnt="29"/>
      <dgm:spPr/>
      <dgm:t>
        <a:bodyPr/>
        <a:lstStyle/>
        <a:p>
          <a:endParaRPr lang="nb-NO"/>
        </a:p>
      </dgm:t>
    </dgm:pt>
    <dgm:pt modelId="{B6494B0C-FDC5-4BB2-B794-BE68CABAA4ED}" type="pres">
      <dgm:prSet presAssocID="{986692AA-F98E-43B9-B874-9743D71C16EA}" presName="childText" presStyleLbl="bgAcc1" presStyleIdx="2" presStyleCnt="29">
        <dgm:presLayoutVars>
          <dgm:bulletEnabled val="1"/>
        </dgm:presLayoutVars>
      </dgm:prSet>
      <dgm:spPr/>
      <dgm:t>
        <a:bodyPr/>
        <a:lstStyle/>
        <a:p>
          <a:endParaRPr lang="nb-NO"/>
        </a:p>
      </dgm:t>
    </dgm:pt>
    <dgm:pt modelId="{D75867BA-0FDC-43C2-AF78-A84DE25146B6}" type="pres">
      <dgm:prSet presAssocID="{19CD68BB-1DF4-4F28-B709-1E69613ECFD9}" presName="Name13" presStyleLbl="parChTrans1D2" presStyleIdx="3" presStyleCnt="29"/>
      <dgm:spPr/>
      <dgm:t>
        <a:bodyPr/>
        <a:lstStyle/>
        <a:p>
          <a:endParaRPr lang="nb-NO"/>
        </a:p>
      </dgm:t>
    </dgm:pt>
    <dgm:pt modelId="{7198E8F6-51EB-4808-A156-D53DB93A0993}" type="pres">
      <dgm:prSet presAssocID="{F2269D27-868A-452C-A434-D12987BFD349}" presName="childText" presStyleLbl="bgAcc1" presStyleIdx="3" presStyleCnt="29">
        <dgm:presLayoutVars>
          <dgm:bulletEnabled val="1"/>
        </dgm:presLayoutVars>
      </dgm:prSet>
      <dgm:spPr/>
      <dgm:t>
        <a:bodyPr/>
        <a:lstStyle/>
        <a:p>
          <a:endParaRPr lang="nb-NO"/>
        </a:p>
      </dgm:t>
    </dgm:pt>
    <dgm:pt modelId="{0D16161B-E3D4-4CDA-9F2D-102AECA4EDFD}" type="pres">
      <dgm:prSet presAssocID="{233A89EC-FFBE-402F-B9AC-7A1F3078BD26}" presName="root" presStyleCnt="0"/>
      <dgm:spPr/>
    </dgm:pt>
    <dgm:pt modelId="{74DDEFF6-B150-4130-9D54-4450A813AD52}" type="pres">
      <dgm:prSet presAssocID="{233A89EC-FFBE-402F-B9AC-7A1F3078BD26}" presName="rootComposite" presStyleCnt="0"/>
      <dgm:spPr/>
    </dgm:pt>
    <dgm:pt modelId="{474D7F36-DA73-4DE0-904F-DB64106F087F}" type="pres">
      <dgm:prSet presAssocID="{233A89EC-FFBE-402F-B9AC-7A1F3078BD26}" presName="rootText" presStyleLbl="node1" presStyleIdx="1" presStyleCnt="6"/>
      <dgm:spPr/>
      <dgm:t>
        <a:bodyPr/>
        <a:lstStyle/>
        <a:p>
          <a:endParaRPr lang="nb-NO"/>
        </a:p>
      </dgm:t>
    </dgm:pt>
    <dgm:pt modelId="{3BFADD88-484A-4981-9239-61DFB44CE33C}" type="pres">
      <dgm:prSet presAssocID="{233A89EC-FFBE-402F-B9AC-7A1F3078BD26}" presName="rootConnector" presStyleLbl="node1" presStyleIdx="1" presStyleCnt="6"/>
      <dgm:spPr/>
      <dgm:t>
        <a:bodyPr/>
        <a:lstStyle/>
        <a:p>
          <a:endParaRPr lang="nb-NO"/>
        </a:p>
      </dgm:t>
    </dgm:pt>
    <dgm:pt modelId="{05951D36-EE32-4AF6-BFBE-006AFA9E265D}" type="pres">
      <dgm:prSet presAssocID="{233A89EC-FFBE-402F-B9AC-7A1F3078BD26}" presName="childShape" presStyleCnt="0"/>
      <dgm:spPr/>
    </dgm:pt>
    <dgm:pt modelId="{6DF814D5-E4A8-4CEA-832E-47B063D273C8}" type="pres">
      <dgm:prSet presAssocID="{BCA11D3B-2EAC-4239-80C5-63E9B2AA77A1}" presName="Name13" presStyleLbl="parChTrans1D2" presStyleIdx="4" presStyleCnt="29"/>
      <dgm:spPr/>
      <dgm:t>
        <a:bodyPr/>
        <a:lstStyle/>
        <a:p>
          <a:endParaRPr lang="nb-NO"/>
        </a:p>
      </dgm:t>
    </dgm:pt>
    <dgm:pt modelId="{C7DE9EBD-DF87-48EA-93B6-EB15B235BFBF}" type="pres">
      <dgm:prSet presAssocID="{E4AEFB24-5D39-4C65-91BC-EAB45B842884}" presName="childText" presStyleLbl="bgAcc1" presStyleIdx="4" presStyleCnt="29">
        <dgm:presLayoutVars>
          <dgm:bulletEnabled val="1"/>
        </dgm:presLayoutVars>
      </dgm:prSet>
      <dgm:spPr/>
      <dgm:t>
        <a:bodyPr/>
        <a:lstStyle/>
        <a:p>
          <a:endParaRPr lang="nb-NO"/>
        </a:p>
      </dgm:t>
    </dgm:pt>
    <dgm:pt modelId="{EAD227F3-C11A-4D96-B8D0-E8059B91A380}" type="pres">
      <dgm:prSet presAssocID="{A83952D1-1B78-464C-B7C0-6AC9223E53C8}" presName="Name13" presStyleLbl="parChTrans1D2" presStyleIdx="5" presStyleCnt="29"/>
      <dgm:spPr/>
      <dgm:t>
        <a:bodyPr/>
        <a:lstStyle/>
        <a:p>
          <a:endParaRPr lang="nb-NO"/>
        </a:p>
      </dgm:t>
    </dgm:pt>
    <dgm:pt modelId="{464029FD-26BC-486E-8D6C-5E6A1FF0F34F}" type="pres">
      <dgm:prSet presAssocID="{66432ACF-9540-4880-A69A-1764B3DE7266}" presName="childText" presStyleLbl="bgAcc1" presStyleIdx="5" presStyleCnt="29">
        <dgm:presLayoutVars>
          <dgm:bulletEnabled val="1"/>
        </dgm:presLayoutVars>
      </dgm:prSet>
      <dgm:spPr/>
      <dgm:t>
        <a:bodyPr/>
        <a:lstStyle/>
        <a:p>
          <a:endParaRPr lang="nb-NO"/>
        </a:p>
      </dgm:t>
    </dgm:pt>
    <dgm:pt modelId="{1CCD8AF6-6511-4098-AEC5-1C15416280C9}" type="pres">
      <dgm:prSet presAssocID="{5015C3DE-FB57-4B42-9405-746B9F7B7276}" presName="Name13" presStyleLbl="parChTrans1D2" presStyleIdx="6" presStyleCnt="29"/>
      <dgm:spPr/>
      <dgm:t>
        <a:bodyPr/>
        <a:lstStyle/>
        <a:p>
          <a:endParaRPr lang="nb-NO"/>
        </a:p>
      </dgm:t>
    </dgm:pt>
    <dgm:pt modelId="{7065F44B-21C9-487F-AA37-D754F3FA90DB}" type="pres">
      <dgm:prSet presAssocID="{3E7A2D48-D22F-4838-955E-CD75D898E2D3}" presName="childText" presStyleLbl="bgAcc1" presStyleIdx="6" presStyleCnt="29">
        <dgm:presLayoutVars>
          <dgm:bulletEnabled val="1"/>
        </dgm:presLayoutVars>
      </dgm:prSet>
      <dgm:spPr/>
      <dgm:t>
        <a:bodyPr/>
        <a:lstStyle/>
        <a:p>
          <a:endParaRPr lang="nb-NO"/>
        </a:p>
      </dgm:t>
    </dgm:pt>
    <dgm:pt modelId="{D1DCFDDC-1903-4091-B079-7E90C6B98CD7}" type="pres">
      <dgm:prSet presAssocID="{41A6FF61-89BC-4571-98F1-0C8A4FF2C750}" presName="Name13" presStyleLbl="parChTrans1D2" presStyleIdx="7" presStyleCnt="29"/>
      <dgm:spPr/>
      <dgm:t>
        <a:bodyPr/>
        <a:lstStyle/>
        <a:p>
          <a:endParaRPr lang="nb-NO"/>
        </a:p>
      </dgm:t>
    </dgm:pt>
    <dgm:pt modelId="{EACEC716-9394-4F65-81F4-5AABDF5ED346}" type="pres">
      <dgm:prSet presAssocID="{C6C9D37D-5910-4A72-B694-DCA4744A07CB}" presName="childText" presStyleLbl="bgAcc1" presStyleIdx="7" presStyleCnt="29">
        <dgm:presLayoutVars>
          <dgm:bulletEnabled val="1"/>
        </dgm:presLayoutVars>
      </dgm:prSet>
      <dgm:spPr/>
      <dgm:t>
        <a:bodyPr/>
        <a:lstStyle/>
        <a:p>
          <a:endParaRPr lang="nb-NO"/>
        </a:p>
      </dgm:t>
    </dgm:pt>
    <dgm:pt modelId="{FEB273E7-5564-44D9-AA3D-21D7524B209D}" type="pres">
      <dgm:prSet presAssocID="{CA69D504-ADBD-47F7-8153-17D1087335A4}" presName="Name13" presStyleLbl="parChTrans1D2" presStyleIdx="8" presStyleCnt="29"/>
      <dgm:spPr/>
      <dgm:t>
        <a:bodyPr/>
        <a:lstStyle/>
        <a:p>
          <a:endParaRPr lang="nb-NO"/>
        </a:p>
      </dgm:t>
    </dgm:pt>
    <dgm:pt modelId="{19542448-3E27-48BF-B575-DDD7351C1B18}" type="pres">
      <dgm:prSet presAssocID="{7F0435A9-D94B-4EBD-89B1-11676E6B885E}" presName="childText" presStyleLbl="bgAcc1" presStyleIdx="8" presStyleCnt="29">
        <dgm:presLayoutVars>
          <dgm:bulletEnabled val="1"/>
        </dgm:presLayoutVars>
      </dgm:prSet>
      <dgm:spPr/>
      <dgm:t>
        <a:bodyPr/>
        <a:lstStyle/>
        <a:p>
          <a:endParaRPr lang="nb-NO"/>
        </a:p>
      </dgm:t>
    </dgm:pt>
    <dgm:pt modelId="{0FFCD99F-755C-4C81-8C6A-7EB92F05AB1B}" type="pres">
      <dgm:prSet presAssocID="{FC4196F5-4414-4509-A0F6-F3A63AB28486}" presName="root" presStyleCnt="0"/>
      <dgm:spPr/>
    </dgm:pt>
    <dgm:pt modelId="{94A61EA5-36B3-4103-ADA3-DA30F8BA02AC}" type="pres">
      <dgm:prSet presAssocID="{FC4196F5-4414-4509-A0F6-F3A63AB28486}" presName="rootComposite" presStyleCnt="0"/>
      <dgm:spPr/>
    </dgm:pt>
    <dgm:pt modelId="{153DC256-80D7-4E5D-BB8F-5A67E953E501}" type="pres">
      <dgm:prSet presAssocID="{FC4196F5-4414-4509-A0F6-F3A63AB28486}" presName="rootText" presStyleLbl="node1" presStyleIdx="2" presStyleCnt="6"/>
      <dgm:spPr/>
      <dgm:t>
        <a:bodyPr/>
        <a:lstStyle/>
        <a:p>
          <a:endParaRPr lang="nb-NO"/>
        </a:p>
      </dgm:t>
    </dgm:pt>
    <dgm:pt modelId="{67E251B2-711D-4098-831E-477A3A5665B9}" type="pres">
      <dgm:prSet presAssocID="{FC4196F5-4414-4509-A0F6-F3A63AB28486}" presName="rootConnector" presStyleLbl="node1" presStyleIdx="2" presStyleCnt="6"/>
      <dgm:spPr/>
      <dgm:t>
        <a:bodyPr/>
        <a:lstStyle/>
        <a:p>
          <a:endParaRPr lang="nb-NO"/>
        </a:p>
      </dgm:t>
    </dgm:pt>
    <dgm:pt modelId="{E2E364E4-054E-4C71-8196-3191634A6757}" type="pres">
      <dgm:prSet presAssocID="{FC4196F5-4414-4509-A0F6-F3A63AB28486}" presName="childShape" presStyleCnt="0"/>
      <dgm:spPr/>
    </dgm:pt>
    <dgm:pt modelId="{5A2C54A8-437C-4D17-974C-CD2999118592}" type="pres">
      <dgm:prSet presAssocID="{795BFB92-A024-4B06-AC91-BB79C3610A28}" presName="Name13" presStyleLbl="parChTrans1D2" presStyleIdx="9" presStyleCnt="29"/>
      <dgm:spPr/>
      <dgm:t>
        <a:bodyPr/>
        <a:lstStyle/>
        <a:p>
          <a:endParaRPr lang="nb-NO"/>
        </a:p>
      </dgm:t>
    </dgm:pt>
    <dgm:pt modelId="{DC920448-86D7-42DB-BF8D-6955684FEBEA}" type="pres">
      <dgm:prSet presAssocID="{5F17035C-32B1-4518-8564-4B7E40554DBC}" presName="childText" presStyleLbl="bgAcc1" presStyleIdx="9" presStyleCnt="29">
        <dgm:presLayoutVars>
          <dgm:bulletEnabled val="1"/>
        </dgm:presLayoutVars>
      </dgm:prSet>
      <dgm:spPr/>
      <dgm:t>
        <a:bodyPr/>
        <a:lstStyle/>
        <a:p>
          <a:endParaRPr lang="nb-NO"/>
        </a:p>
      </dgm:t>
    </dgm:pt>
    <dgm:pt modelId="{301CFD4A-EEDA-4C43-9C20-08EA66041D8F}" type="pres">
      <dgm:prSet presAssocID="{3F1404C7-0157-4D01-B10A-9661037EBD3E}" presName="Name13" presStyleLbl="parChTrans1D2" presStyleIdx="10" presStyleCnt="29"/>
      <dgm:spPr/>
      <dgm:t>
        <a:bodyPr/>
        <a:lstStyle/>
        <a:p>
          <a:endParaRPr lang="nb-NO"/>
        </a:p>
      </dgm:t>
    </dgm:pt>
    <dgm:pt modelId="{9F3C4C65-CC78-4B8F-A38C-936A55CF9496}" type="pres">
      <dgm:prSet presAssocID="{E180B369-BBF1-46D2-9E68-70A1E2B8454C}" presName="childText" presStyleLbl="bgAcc1" presStyleIdx="10" presStyleCnt="29">
        <dgm:presLayoutVars>
          <dgm:bulletEnabled val="1"/>
        </dgm:presLayoutVars>
      </dgm:prSet>
      <dgm:spPr/>
      <dgm:t>
        <a:bodyPr/>
        <a:lstStyle/>
        <a:p>
          <a:endParaRPr lang="nb-NO"/>
        </a:p>
      </dgm:t>
    </dgm:pt>
    <dgm:pt modelId="{D51E4F91-13F0-4178-AB0A-A6F7AE9EEACA}" type="pres">
      <dgm:prSet presAssocID="{464FC433-3275-4FAB-BB4E-5E04BF87AEA1}" presName="Name13" presStyleLbl="parChTrans1D2" presStyleIdx="11" presStyleCnt="29"/>
      <dgm:spPr/>
      <dgm:t>
        <a:bodyPr/>
        <a:lstStyle/>
        <a:p>
          <a:endParaRPr lang="nb-NO"/>
        </a:p>
      </dgm:t>
    </dgm:pt>
    <dgm:pt modelId="{0460E792-B149-4DFC-A8A1-13736AB7D5E7}" type="pres">
      <dgm:prSet presAssocID="{192C529D-0052-4050-B99C-AC476CAC0363}" presName="childText" presStyleLbl="bgAcc1" presStyleIdx="11" presStyleCnt="29">
        <dgm:presLayoutVars>
          <dgm:bulletEnabled val="1"/>
        </dgm:presLayoutVars>
      </dgm:prSet>
      <dgm:spPr/>
      <dgm:t>
        <a:bodyPr/>
        <a:lstStyle/>
        <a:p>
          <a:endParaRPr lang="nb-NO"/>
        </a:p>
      </dgm:t>
    </dgm:pt>
    <dgm:pt modelId="{2D684A86-3AC2-4CC5-8A21-733A2410022F}" type="pres">
      <dgm:prSet presAssocID="{7B396850-EDD8-49AB-B044-F927FC2FD797}" presName="Name13" presStyleLbl="parChTrans1D2" presStyleIdx="12" presStyleCnt="29"/>
      <dgm:spPr/>
      <dgm:t>
        <a:bodyPr/>
        <a:lstStyle/>
        <a:p>
          <a:endParaRPr lang="nb-NO"/>
        </a:p>
      </dgm:t>
    </dgm:pt>
    <dgm:pt modelId="{F5BE59D2-C8AD-45CA-8616-A981BD78ACED}" type="pres">
      <dgm:prSet presAssocID="{F2AF40A9-FCD3-4FC9-9CE6-A2F1284D1EF6}" presName="childText" presStyleLbl="bgAcc1" presStyleIdx="12" presStyleCnt="29">
        <dgm:presLayoutVars>
          <dgm:bulletEnabled val="1"/>
        </dgm:presLayoutVars>
      </dgm:prSet>
      <dgm:spPr/>
      <dgm:t>
        <a:bodyPr/>
        <a:lstStyle/>
        <a:p>
          <a:endParaRPr lang="nb-NO"/>
        </a:p>
      </dgm:t>
    </dgm:pt>
    <dgm:pt modelId="{35615B01-5F36-4038-8932-C21B4277EA6C}" type="pres">
      <dgm:prSet presAssocID="{302EF2D4-5F44-41C1-86EE-F4D69F290422}" presName="root" presStyleCnt="0"/>
      <dgm:spPr/>
    </dgm:pt>
    <dgm:pt modelId="{255F731A-80A5-43C3-A64A-BD159B8EF304}" type="pres">
      <dgm:prSet presAssocID="{302EF2D4-5F44-41C1-86EE-F4D69F290422}" presName="rootComposite" presStyleCnt="0"/>
      <dgm:spPr/>
    </dgm:pt>
    <dgm:pt modelId="{8EAEC910-3ED2-4D3D-A9AD-A3DC72E0091B}" type="pres">
      <dgm:prSet presAssocID="{302EF2D4-5F44-41C1-86EE-F4D69F290422}" presName="rootText" presStyleLbl="node1" presStyleIdx="3" presStyleCnt="6"/>
      <dgm:spPr/>
      <dgm:t>
        <a:bodyPr/>
        <a:lstStyle/>
        <a:p>
          <a:endParaRPr lang="nb-NO"/>
        </a:p>
      </dgm:t>
    </dgm:pt>
    <dgm:pt modelId="{266C7016-CAE3-49D6-ADD8-0C81440A5798}" type="pres">
      <dgm:prSet presAssocID="{302EF2D4-5F44-41C1-86EE-F4D69F290422}" presName="rootConnector" presStyleLbl="node1" presStyleIdx="3" presStyleCnt="6"/>
      <dgm:spPr/>
      <dgm:t>
        <a:bodyPr/>
        <a:lstStyle/>
        <a:p>
          <a:endParaRPr lang="nb-NO"/>
        </a:p>
      </dgm:t>
    </dgm:pt>
    <dgm:pt modelId="{5C190803-6B0C-4179-AE5D-3D3E5C0323B6}" type="pres">
      <dgm:prSet presAssocID="{302EF2D4-5F44-41C1-86EE-F4D69F290422}" presName="childShape" presStyleCnt="0"/>
      <dgm:spPr/>
    </dgm:pt>
    <dgm:pt modelId="{B8CB12A7-6B61-467A-B1CE-D7DAD4C8CD84}" type="pres">
      <dgm:prSet presAssocID="{116C74A9-03A4-417B-B056-009DFB46FEA6}" presName="Name13" presStyleLbl="parChTrans1D2" presStyleIdx="13" presStyleCnt="29"/>
      <dgm:spPr/>
      <dgm:t>
        <a:bodyPr/>
        <a:lstStyle/>
        <a:p>
          <a:endParaRPr lang="nb-NO"/>
        </a:p>
      </dgm:t>
    </dgm:pt>
    <dgm:pt modelId="{042B2322-1121-4C89-A530-550C785B0D76}" type="pres">
      <dgm:prSet presAssocID="{6B072D3E-7E5B-4399-9ACD-0A6424EE9720}" presName="childText" presStyleLbl="bgAcc1" presStyleIdx="13" presStyleCnt="29">
        <dgm:presLayoutVars>
          <dgm:bulletEnabled val="1"/>
        </dgm:presLayoutVars>
      </dgm:prSet>
      <dgm:spPr/>
      <dgm:t>
        <a:bodyPr/>
        <a:lstStyle/>
        <a:p>
          <a:endParaRPr lang="nb-NO"/>
        </a:p>
      </dgm:t>
    </dgm:pt>
    <dgm:pt modelId="{84833E33-5C66-46E9-BDE9-4F049AB91DA4}" type="pres">
      <dgm:prSet presAssocID="{9A0DDC52-EBC7-4CF8-826E-26363F10C62C}" presName="Name13" presStyleLbl="parChTrans1D2" presStyleIdx="14" presStyleCnt="29"/>
      <dgm:spPr/>
      <dgm:t>
        <a:bodyPr/>
        <a:lstStyle/>
        <a:p>
          <a:endParaRPr lang="nb-NO"/>
        </a:p>
      </dgm:t>
    </dgm:pt>
    <dgm:pt modelId="{24C88D04-6F2F-479A-B34B-17DF233B13E0}" type="pres">
      <dgm:prSet presAssocID="{BA0F1C88-FB29-4FA6-B97F-FE7DA45B38E7}" presName="childText" presStyleLbl="bgAcc1" presStyleIdx="14" presStyleCnt="29">
        <dgm:presLayoutVars>
          <dgm:bulletEnabled val="1"/>
        </dgm:presLayoutVars>
      </dgm:prSet>
      <dgm:spPr/>
      <dgm:t>
        <a:bodyPr/>
        <a:lstStyle/>
        <a:p>
          <a:endParaRPr lang="nb-NO"/>
        </a:p>
      </dgm:t>
    </dgm:pt>
    <dgm:pt modelId="{DADD4A01-3BCD-4A98-8821-D0B15AD296FA}" type="pres">
      <dgm:prSet presAssocID="{74D83FCA-2B81-421D-AB62-9D1FB0F91267}" presName="Name13" presStyleLbl="parChTrans1D2" presStyleIdx="15" presStyleCnt="29"/>
      <dgm:spPr/>
      <dgm:t>
        <a:bodyPr/>
        <a:lstStyle/>
        <a:p>
          <a:endParaRPr lang="nb-NO"/>
        </a:p>
      </dgm:t>
    </dgm:pt>
    <dgm:pt modelId="{069EB718-7DAE-4327-B57C-C8BC47770FD4}" type="pres">
      <dgm:prSet presAssocID="{7598FD1D-C5E7-4624-96EF-0A3A8A84B3AA}" presName="childText" presStyleLbl="bgAcc1" presStyleIdx="15" presStyleCnt="29">
        <dgm:presLayoutVars>
          <dgm:bulletEnabled val="1"/>
        </dgm:presLayoutVars>
      </dgm:prSet>
      <dgm:spPr/>
      <dgm:t>
        <a:bodyPr/>
        <a:lstStyle/>
        <a:p>
          <a:endParaRPr lang="nb-NO"/>
        </a:p>
      </dgm:t>
    </dgm:pt>
    <dgm:pt modelId="{86AE6B9C-7A0E-4CAF-8357-080D5161AB73}" type="pres">
      <dgm:prSet presAssocID="{C8D84216-5603-4896-8414-394C5BCADEA1}" presName="Name13" presStyleLbl="parChTrans1D2" presStyleIdx="16" presStyleCnt="29"/>
      <dgm:spPr/>
      <dgm:t>
        <a:bodyPr/>
        <a:lstStyle/>
        <a:p>
          <a:endParaRPr lang="nb-NO"/>
        </a:p>
      </dgm:t>
    </dgm:pt>
    <dgm:pt modelId="{74570B70-5A2E-4B45-9B65-60BB9377A093}" type="pres">
      <dgm:prSet presAssocID="{52C1F6FB-8C41-48D3-A4ED-0CC8949EB354}" presName="childText" presStyleLbl="bgAcc1" presStyleIdx="16" presStyleCnt="29">
        <dgm:presLayoutVars>
          <dgm:bulletEnabled val="1"/>
        </dgm:presLayoutVars>
      </dgm:prSet>
      <dgm:spPr/>
      <dgm:t>
        <a:bodyPr/>
        <a:lstStyle/>
        <a:p>
          <a:endParaRPr lang="nb-NO"/>
        </a:p>
      </dgm:t>
    </dgm:pt>
    <dgm:pt modelId="{150C0875-E450-4BC3-BC85-10A6E528AE44}" type="pres">
      <dgm:prSet presAssocID="{A319CFA7-849C-4A49-B20E-985DC81F675E}" presName="Name13" presStyleLbl="parChTrans1D2" presStyleIdx="17" presStyleCnt="29"/>
      <dgm:spPr/>
      <dgm:t>
        <a:bodyPr/>
        <a:lstStyle/>
        <a:p>
          <a:endParaRPr lang="nb-NO"/>
        </a:p>
      </dgm:t>
    </dgm:pt>
    <dgm:pt modelId="{1B16B09E-F38A-43F6-B9BC-6AB9A60054FE}" type="pres">
      <dgm:prSet presAssocID="{2E152B86-BFCC-44EA-B8F9-E9F32E58B12C}" presName="childText" presStyleLbl="bgAcc1" presStyleIdx="17" presStyleCnt="29">
        <dgm:presLayoutVars>
          <dgm:bulletEnabled val="1"/>
        </dgm:presLayoutVars>
      </dgm:prSet>
      <dgm:spPr/>
      <dgm:t>
        <a:bodyPr/>
        <a:lstStyle/>
        <a:p>
          <a:endParaRPr lang="nb-NO"/>
        </a:p>
      </dgm:t>
    </dgm:pt>
    <dgm:pt modelId="{1BDA5EAC-28CA-43FC-A7BC-212ABC318240}" type="pres">
      <dgm:prSet presAssocID="{0356819B-13C7-4711-AD1F-11C0D43A936B}" presName="root" presStyleCnt="0"/>
      <dgm:spPr/>
    </dgm:pt>
    <dgm:pt modelId="{CBB1A06B-DDF3-4C46-A37A-954A414C5BEE}" type="pres">
      <dgm:prSet presAssocID="{0356819B-13C7-4711-AD1F-11C0D43A936B}" presName="rootComposite" presStyleCnt="0"/>
      <dgm:spPr/>
    </dgm:pt>
    <dgm:pt modelId="{0E94361D-BB15-4DCA-9D34-0DACABCA4412}" type="pres">
      <dgm:prSet presAssocID="{0356819B-13C7-4711-AD1F-11C0D43A936B}" presName="rootText" presStyleLbl="node1" presStyleIdx="4" presStyleCnt="6"/>
      <dgm:spPr/>
      <dgm:t>
        <a:bodyPr/>
        <a:lstStyle/>
        <a:p>
          <a:endParaRPr lang="nb-NO"/>
        </a:p>
      </dgm:t>
    </dgm:pt>
    <dgm:pt modelId="{5150160F-3CA8-4FC9-9330-0BB29B5FEACE}" type="pres">
      <dgm:prSet presAssocID="{0356819B-13C7-4711-AD1F-11C0D43A936B}" presName="rootConnector" presStyleLbl="node1" presStyleIdx="4" presStyleCnt="6"/>
      <dgm:spPr/>
      <dgm:t>
        <a:bodyPr/>
        <a:lstStyle/>
        <a:p>
          <a:endParaRPr lang="nb-NO"/>
        </a:p>
      </dgm:t>
    </dgm:pt>
    <dgm:pt modelId="{043F6AB7-470F-43B9-AB9B-00AC25324DE9}" type="pres">
      <dgm:prSet presAssocID="{0356819B-13C7-4711-AD1F-11C0D43A936B}" presName="childShape" presStyleCnt="0"/>
      <dgm:spPr/>
    </dgm:pt>
    <dgm:pt modelId="{9E1C4B44-56D6-44C6-B4D1-4D6E013EF4F9}" type="pres">
      <dgm:prSet presAssocID="{DB61C5EE-ADAB-4112-9F0C-A0F1EA4490C5}" presName="Name13" presStyleLbl="parChTrans1D2" presStyleIdx="18" presStyleCnt="29"/>
      <dgm:spPr/>
      <dgm:t>
        <a:bodyPr/>
        <a:lstStyle/>
        <a:p>
          <a:endParaRPr lang="nb-NO"/>
        </a:p>
      </dgm:t>
    </dgm:pt>
    <dgm:pt modelId="{063A5D9E-5190-4BF1-9827-D3E29D6973D6}" type="pres">
      <dgm:prSet presAssocID="{65FF2432-1BD2-40A8-84B9-1BD6DB27E5FE}" presName="childText" presStyleLbl="bgAcc1" presStyleIdx="18" presStyleCnt="29">
        <dgm:presLayoutVars>
          <dgm:bulletEnabled val="1"/>
        </dgm:presLayoutVars>
      </dgm:prSet>
      <dgm:spPr/>
      <dgm:t>
        <a:bodyPr/>
        <a:lstStyle/>
        <a:p>
          <a:endParaRPr lang="nb-NO"/>
        </a:p>
      </dgm:t>
    </dgm:pt>
    <dgm:pt modelId="{19B8365C-B7E1-4693-B6C9-009FF8A8BB10}" type="pres">
      <dgm:prSet presAssocID="{AF735EDB-036B-4BC4-99DA-97DEC0EFF5E2}" presName="Name13" presStyleLbl="parChTrans1D2" presStyleIdx="19" presStyleCnt="29"/>
      <dgm:spPr/>
      <dgm:t>
        <a:bodyPr/>
        <a:lstStyle/>
        <a:p>
          <a:endParaRPr lang="nb-NO"/>
        </a:p>
      </dgm:t>
    </dgm:pt>
    <dgm:pt modelId="{E9EED31F-070A-4BEE-8993-2D05E74CB1EB}" type="pres">
      <dgm:prSet presAssocID="{D7DD8853-2BD5-4E26-8BA0-6FCAE37BBC41}" presName="childText" presStyleLbl="bgAcc1" presStyleIdx="19" presStyleCnt="29">
        <dgm:presLayoutVars>
          <dgm:bulletEnabled val="1"/>
        </dgm:presLayoutVars>
      </dgm:prSet>
      <dgm:spPr/>
      <dgm:t>
        <a:bodyPr/>
        <a:lstStyle/>
        <a:p>
          <a:endParaRPr lang="nb-NO"/>
        </a:p>
      </dgm:t>
    </dgm:pt>
    <dgm:pt modelId="{DBD0F60F-0A90-4685-8708-C8FEB6381120}" type="pres">
      <dgm:prSet presAssocID="{E63F24E0-1A63-48FC-B56A-49D71C4749B7}" presName="Name13" presStyleLbl="parChTrans1D2" presStyleIdx="20" presStyleCnt="29"/>
      <dgm:spPr/>
      <dgm:t>
        <a:bodyPr/>
        <a:lstStyle/>
        <a:p>
          <a:endParaRPr lang="nb-NO"/>
        </a:p>
      </dgm:t>
    </dgm:pt>
    <dgm:pt modelId="{779AD7A2-BB17-4003-862A-EEA908E9A096}" type="pres">
      <dgm:prSet presAssocID="{A4A99964-730D-49B3-BB0C-65AAAD11FD7F}" presName="childText" presStyleLbl="bgAcc1" presStyleIdx="20" presStyleCnt="29">
        <dgm:presLayoutVars>
          <dgm:bulletEnabled val="1"/>
        </dgm:presLayoutVars>
      </dgm:prSet>
      <dgm:spPr/>
      <dgm:t>
        <a:bodyPr/>
        <a:lstStyle/>
        <a:p>
          <a:endParaRPr lang="nb-NO"/>
        </a:p>
      </dgm:t>
    </dgm:pt>
    <dgm:pt modelId="{CDD15DD5-38BD-4435-935C-44E71FFAD053}" type="pres">
      <dgm:prSet presAssocID="{CBE818EC-D3B6-47EC-8624-40F570049EE6}" presName="Name13" presStyleLbl="parChTrans1D2" presStyleIdx="21" presStyleCnt="29"/>
      <dgm:spPr/>
      <dgm:t>
        <a:bodyPr/>
        <a:lstStyle/>
        <a:p>
          <a:endParaRPr lang="nb-NO"/>
        </a:p>
      </dgm:t>
    </dgm:pt>
    <dgm:pt modelId="{84797B46-DD68-4881-BDFB-9E128D3BE187}" type="pres">
      <dgm:prSet presAssocID="{CC6E164D-BF5B-4528-B778-FAE7BA0312F7}" presName="childText" presStyleLbl="bgAcc1" presStyleIdx="21" presStyleCnt="29">
        <dgm:presLayoutVars>
          <dgm:bulletEnabled val="1"/>
        </dgm:presLayoutVars>
      </dgm:prSet>
      <dgm:spPr/>
      <dgm:t>
        <a:bodyPr/>
        <a:lstStyle/>
        <a:p>
          <a:endParaRPr lang="nb-NO"/>
        </a:p>
      </dgm:t>
    </dgm:pt>
    <dgm:pt modelId="{6C73AD8F-65D9-415F-A249-3EE74426E55A}" type="pres">
      <dgm:prSet presAssocID="{0DF85C48-45C0-4C5D-B2E4-DFC57403F35C}" presName="Name13" presStyleLbl="parChTrans1D2" presStyleIdx="22" presStyleCnt="29"/>
      <dgm:spPr/>
      <dgm:t>
        <a:bodyPr/>
        <a:lstStyle/>
        <a:p>
          <a:endParaRPr lang="nb-NO"/>
        </a:p>
      </dgm:t>
    </dgm:pt>
    <dgm:pt modelId="{3F78E075-A902-498A-9217-E850164FBBC2}" type="pres">
      <dgm:prSet presAssocID="{59C88B1F-EB45-4716-8D61-A2AC144C6454}" presName="childText" presStyleLbl="bgAcc1" presStyleIdx="22" presStyleCnt="29">
        <dgm:presLayoutVars>
          <dgm:bulletEnabled val="1"/>
        </dgm:presLayoutVars>
      </dgm:prSet>
      <dgm:spPr/>
      <dgm:t>
        <a:bodyPr/>
        <a:lstStyle/>
        <a:p>
          <a:endParaRPr lang="nb-NO"/>
        </a:p>
      </dgm:t>
    </dgm:pt>
    <dgm:pt modelId="{2167CA12-F302-4E93-84DF-301CD4C73FF3}" type="pres">
      <dgm:prSet presAssocID="{53D894F1-D99A-48E6-AC91-644761A0DE1B}" presName="Name13" presStyleLbl="parChTrans1D2" presStyleIdx="23" presStyleCnt="29"/>
      <dgm:spPr/>
      <dgm:t>
        <a:bodyPr/>
        <a:lstStyle/>
        <a:p>
          <a:endParaRPr lang="nb-NO"/>
        </a:p>
      </dgm:t>
    </dgm:pt>
    <dgm:pt modelId="{E81B4B0C-09B3-4918-A641-068947D96707}" type="pres">
      <dgm:prSet presAssocID="{898D65B6-9AA3-4197-A513-1A7978354498}" presName="childText" presStyleLbl="bgAcc1" presStyleIdx="23" presStyleCnt="29">
        <dgm:presLayoutVars>
          <dgm:bulletEnabled val="1"/>
        </dgm:presLayoutVars>
      </dgm:prSet>
      <dgm:spPr/>
      <dgm:t>
        <a:bodyPr/>
        <a:lstStyle/>
        <a:p>
          <a:endParaRPr lang="nb-NO"/>
        </a:p>
      </dgm:t>
    </dgm:pt>
    <dgm:pt modelId="{18135ED4-0E86-4754-BF43-3DE3B5575FFF}" type="pres">
      <dgm:prSet presAssocID="{A9A094C2-3628-4BC4-B374-7E1BE7399E39}" presName="root" presStyleCnt="0"/>
      <dgm:spPr/>
    </dgm:pt>
    <dgm:pt modelId="{F3940B27-5AEC-4E2D-9E01-79BD536E4F76}" type="pres">
      <dgm:prSet presAssocID="{A9A094C2-3628-4BC4-B374-7E1BE7399E39}" presName="rootComposite" presStyleCnt="0"/>
      <dgm:spPr/>
    </dgm:pt>
    <dgm:pt modelId="{8D0CF975-0B11-4A4C-BD9D-A996CE08D670}" type="pres">
      <dgm:prSet presAssocID="{A9A094C2-3628-4BC4-B374-7E1BE7399E39}" presName="rootText" presStyleLbl="node1" presStyleIdx="5" presStyleCnt="6"/>
      <dgm:spPr/>
      <dgm:t>
        <a:bodyPr/>
        <a:lstStyle/>
        <a:p>
          <a:endParaRPr lang="nb-NO"/>
        </a:p>
      </dgm:t>
    </dgm:pt>
    <dgm:pt modelId="{49C220EC-EA50-4489-BA76-5F6653AC822B}" type="pres">
      <dgm:prSet presAssocID="{A9A094C2-3628-4BC4-B374-7E1BE7399E39}" presName="rootConnector" presStyleLbl="node1" presStyleIdx="5" presStyleCnt="6"/>
      <dgm:spPr/>
      <dgm:t>
        <a:bodyPr/>
        <a:lstStyle/>
        <a:p>
          <a:endParaRPr lang="nb-NO"/>
        </a:p>
      </dgm:t>
    </dgm:pt>
    <dgm:pt modelId="{3D965567-DA01-47C4-B5DB-9BD08FDE946C}" type="pres">
      <dgm:prSet presAssocID="{A9A094C2-3628-4BC4-B374-7E1BE7399E39}" presName="childShape" presStyleCnt="0"/>
      <dgm:spPr/>
    </dgm:pt>
    <dgm:pt modelId="{DF7E0226-1961-4D86-AB68-6DF20DE0F7A6}" type="pres">
      <dgm:prSet presAssocID="{9C3D7EBB-6AAE-4654-BE3C-9E6F587432FD}" presName="Name13" presStyleLbl="parChTrans1D2" presStyleIdx="24" presStyleCnt="29"/>
      <dgm:spPr/>
      <dgm:t>
        <a:bodyPr/>
        <a:lstStyle/>
        <a:p>
          <a:endParaRPr lang="nb-NO"/>
        </a:p>
      </dgm:t>
    </dgm:pt>
    <dgm:pt modelId="{CCC4E94B-C1C0-406D-8A96-E81268E786A9}" type="pres">
      <dgm:prSet presAssocID="{2865B34A-BA3C-4C74-A27F-79136F9F66D3}" presName="childText" presStyleLbl="bgAcc1" presStyleIdx="24" presStyleCnt="29">
        <dgm:presLayoutVars>
          <dgm:bulletEnabled val="1"/>
        </dgm:presLayoutVars>
      </dgm:prSet>
      <dgm:spPr/>
      <dgm:t>
        <a:bodyPr/>
        <a:lstStyle/>
        <a:p>
          <a:endParaRPr lang="nb-NO"/>
        </a:p>
      </dgm:t>
    </dgm:pt>
    <dgm:pt modelId="{E4C0CDFE-EDA9-4746-8C17-35B55259EF61}" type="pres">
      <dgm:prSet presAssocID="{3380C23B-1138-4DFB-AC5F-45E42902DBD7}" presName="Name13" presStyleLbl="parChTrans1D2" presStyleIdx="25" presStyleCnt="29"/>
      <dgm:spPr/>
      <dgm:t>
        <a:bodyPr/>
        <a:lstStyle/>
        <a:p>
          <a:endParaRPr lang="nb-NO"/>
        </a:p>
      </dgm:t>
    </dgm:pt>
    <dgm:pt modelId="{7EF82AD8-8295-4E55-93F1-4D7497085D6E}" type="pres">
      <dgm:prSet presAssocID="{95F4D74C-CEF9-434A-B917-6683B5D13826}" presName="childText" presStyleLbl="bgAcc1" presStyleIdx="25" presStyleCnt="29">
        <dgm:presLayoutVars>
          <dgm:bulletEnabled val="1"/>
        </dgm:presLayoutVars>
      </dgm:prSet>
      <dgm:spPr/>
      <dgm:t>
        <a:bodyPr/>
        <a:lstStyle/>
        <a:p>
          <a:endParaRPr lang="nb-NO"/>
        </a:p>
      </dgm:t>
    </dgm:pt>
    <dgm:pt modelId="{D31B2741-3A2A-425B-9F88-D2833EBD3951}" type="pres">
      <dgm:prSet presAssocID="{551BA9E5-C444-4A4A-A131-F06F04F9C775}" presName="Name13" presStyleLbl="parChTrans1D2" presStyleIdx="26" presStyleCnt="29"/>
      <dgm:spPr/>
      <dgm:t>
        <a:bodyPr/>
        <a:lstStyle/>
        <a:p>
          <a:endParaRPr lang="nb-NO"/>
        </a:p>
      </dgm:t>
    </dgm:pt>
    <dgm:pt modelId="{07BC4EB7-7260-4E56-97E6-961DBFB88D38}" type="pres">
      <dgm:prSet presAssocID="{A5420511-6F8D-46EC-82C9-9BE1CF15C6B3}" presName="childText" presStyleLbl="bgAcc1" presStyleIdx="26" presStyleCnt="29">
        <dgm:presLayoutVars>
          <dgm:bulletEnabled val="1"/>
        </dgm:presLayoutVars>
      </dgm:prSet>
      <dgm:spPr/>
      <dgm:t>
        <a:bodyPr/>
        <a:lstStyle/>
        <a:p>
          <a:endParaRPr lang="nb-NO"/>
        </a:p>
      </dgm:t>
    </dgm:pt>
    <dgm:pt modelId="{ED4F4FED-81C2-4F16-BF7A-C003670131E0}" type="pres">
      <dgm:prSet presAssocID="{4F273615-0BF7-421D-86D4-74A648A58A61}" presName="Name13" presStyleLbl="parChTrans1D2" presStyleIdx="27" presStyleCnt="29"/>
      <dgm:spPr/>
      <dgm:t>
        <a:bodyPr/>
        <a:lstStyle/>
        <a:p>
          <a:endParaRPr lang="nb-NO"/>
        </a:p>
      </dgm:t>
    </dgm:pt>
    <dgm:pt modelId="{FB9A0D91-DC89-44A5-9053-B0815C498F53}" type="pres">
      <dgm:prSet presAssocID="{19E63EA1-7C66-49E4-8CA9-80CAEAD11DF8}" presName="childText" presStyleLbl="bgAcc1" presStyleIdx="27" presStyleCnt="29">
        <dgm:presLayoutVars>
          <dgm:bulletEnabled val="1"/>
        </dgm:presLayoutVars>
      </dgm:prSet>
      <dgm:spPr/>
      <dgm:t>
        <a:bodyPr/>
        <a:lstStyle/>
        <a:p>
          <a:endParaRPr lang="nb-NO"/>
        </a:p>
      </dgm:t>
    </dgm:pt>
    <dgm:pt modelId="{A2F74158-F51D-4DB0-8860-23D26643C940}" type="pres">
      <dgm:prSet presAssocID="{51C2F1B0-7A6B-479F-B2B9-1A7B7C164B0A}" presName="Name13" presStyleLbl="parChTrans1D2" presStyleIdx="28" presStyleCnt="29"/>
      <dgm:spPr/>
      <dgm:t>
        <a:bodyPr/>
        <a:lstStyle/>
        <a:p>
          <a:endParaRPr lang="nb-NO"/>
        </a:p>
      </dgm:t>
    </dgm:pt>
    <dgm:pt modelId="{AACC61A5-EEFC-4892-9837-23AA501E4FF8}" type="pres">
      <dgm:prSet presAssocID="{3DCE423B-CF99-405A-B436-C8D9DA4E476D}" presName="childText" presStyleLbl="bgAcc1" presStyleIdx="28" presStyleCnt="29">
        <dgm:presLayoutVars>
          <dgm:bulletEnabled val="1"/>
        </dgm:presLayoutVars>
      </dgm:prSet>
      <dgm:spPr/>
      <dgm:t>
        <a:bodyPr/>
        <a:lstStyle/>
        <a:p>
          <a:endParaRPr lang="nb-NO"/>
        </a:p>
      </dgm:t>
    </dgm:pt>
  </dgm:ptLst>
  <dgm:cxnLst>
    <dgm:cxn modelId="{5B43E318-A054-4E4C-B710-3CAC118B7A47}" srcId="{62350F21-D402-4E4A-B531-3CCD73349790}" destId="{F2269D27-868A-452C-A434-D12987BFD349}" srcOrd="3" destOrd="0" parTransId="{19CD68BB-1DF4-4F28-B709-1E69613ECFD9}" sibTransId="{FF370252-04F0-4B8C-BE36-3D6C04C0AF0B}"/>
    <dgm:cxn modelId="{1919EDEF-2BF3-427B-AEC2-711CAC7D9766}" srcId="{FC4196F5-4414-4509-A0F6-F3A63AB28486}" destId="{192C529D-0052-4050-B99C-AC476CAC0363}" srcOrd="2" destOrd="0" parTransId="{464FC433-3275-4FAB-BB4E-5E04BF87AEA1}" sibTransId="{6302A765-8C84-49FA-B845-1FDBB4429C92}"/>
    <dgm:cxn modelId="{EC565422-A852-467C-A289-E6774FDEBA34}" type="presOf" srcId="{65FF2432-1BD2-40A8-84B9-1BD6DB27E5FE}" destId="{063A5D9E-5190-4BF1-9827-D3E29D6973D6}" srcOrd="0" destOrd="0" presId="urn:microsoft.com/office/officeart/2005/8/layout/hierarchy3"/>
    <dgm:cxn modelId="{229D4098-32D7-4791-B5FC-4F8AC6D41284}" srcId="{FC4196F5-4414-4509-A0F6-F3A63AB28486}" destId="{5F17035C-32B1-4518-8564-4B7E40554DBC}" srcOrd="0" destOrd="0" parTransId="{795BFB92-A024-4B06-AC91-BB79C3610A28}" sibTransId="{8871090E-AF27-4C8A-A31C-1430DD5ED8C2}"/>
    <dgm:cxn modelId="{3C09FE4D-9E7A-4BAE-A831-322C0CDF1046}" type="presOf" srcId="{986692AA-F98E-43B9-B874-9743D71C16EA}" destId="{B6494B0C-FDC5-4BB2-B794-BE68CABAA4ED}" srcOrd="0" destOrd="0" presId="urn:microsoft.com/office/officeart/2005/8/layout/hierarchy3"/>
    <dgm:cxn modelId="{EDF4238C-5598-4812-815A-40F1E3312509}" type="presOf" srcId="{E180B369-BBF1-46D2-9E68-70A1E2B8454C}" destId="{9F3C4C65-CC78-4B8F-A38C-936A55CF9496}" srcOrd="0" destOrd="0" presId="urn:microsoft.com/office/officeart/2005/8/layout/hierarchy3"/>
    <dgm:cxn modelId="{AD83F51C-45AC-4E1A-8756-3FFC8B07511F}" type="presOf" srcId="{CC6E164D-BF5B-4528-B778-FAE7BA0312F7}" destId="{84797B46-DD68-4881-BDFB-9E128D3BE187}" srcOrd="0" destOrd="0" presId="urn:microsoft.com/office/officeart/2005/8/layout/hierarchy3"/>
    <dgm:cxn modelId="{C2DC76F9-1D52-492C-ABA0-B0E690484DF1}" srcId="{302EF2D4-5F44-41C1-86EE-F4D69F290422}" destId="{7598FD1D-C5E7-4624-96EF-0A3A8A84B3AA}" srcOrd="2" destOrd="0" parTransId="{74D83FCA-2B81-421D-AB62-9D1FB0F91267}" sibTransId="{6AA8C844-F47F-486C-8CEE-A678F39EF3FB}"/>
    <dgm:cxn modelId="{3ED2112D-5303-4A72-A1BA-56E5E1BA8D77}" srcId="{233A89EC-FFBE-402F-B9AC-7A1F3078BD26}" destId="{66432ACF-9540-4880-A69A-1764B3DE7266}" srcOrd="1" destOrd="0" parTransId="{A83952D1-1B78-464C-B7C0-6AC9223E53C8}" sibTransId="{95A59AD3-4C97-49C4-9428-CA2CAB3D845F}"/>
    <dgm:cxn modelId="{654B3DC9-0ED9-419C-B02E-6D252956AF8F}" srcId="{FC4196F5-4414-4509-A0F6-F3A63AB28486}" destId="{F2AF40A9-FCD3-4FC9-9CE6-A2F1284D1EF6}" srcOrd="3" destOrd="0" parTransId="{7B396850-EDD8-49AB-B044-F927FC2FD797}" sibTransId="{CDFDEFCA-CE71-4662-A7D3-53D1C98DD99E}"/>
    <dgm:cxn modelId="{1DB3613A-CA3B-411B-85E9-D367A43592D7}" type="presOf" srcId="{5015C3DE-FB57-4B42-9405-746B9F7B7276}" destId="{1CCD8AF6-6511-4098-AEC5-1C15416280C9}" srcOrd="0" destOrd="0" presId="urn:microsoft.com/office/officeart/2005/8/layout/hierarchy3"/>
    <dgm:cxn modelId="{0866DB00-4972-4EE8-AD5E-956F2CE52BCE}" type="presOf" srcId="{59C88B1F-EB45-4716-8D61-A2AC144C6454}" destId="{3F78E075-A902-498A-9217-E850164FBBC2}" srcOrd="0" destOrd="0" presId="urn:microsoft.com/office/officeart/2005/8/layout/hierarchy3"/>
    <dgm:cxn modelId="{0124688C-2E55-48C8-9CC8-C4DB9BEE37C2}" srcId="{06D37C4C-DB6F-4C79-B803-F243177D57AB}" destId="{233A89EC-FFBE-402F-B9AC-7A1F3078BD26}" srcOrd="1" destOrd="0" parTransId="{D12D7220-07CF-41C5-9DF2-3D2B88C90FD8}" sibTransId="{6B46BC9A-997B-4F4D-83CB-D871903424DC}"/>
    <dgm:cxn modelId="{0BCD7E36-6502-4320-B61F-2E67E647D84C}" type="presOf" srcId="{551BA9E5-C444-4A4A-A131-F06F04F9C775}" destId="{D31B2741-3A2A-425B-9F88-D2833EBD3951}" srcOrd="0" destOrd="0" presId="urn:microsoft.com/office/officeart/2005/8/layout/hierarchy3"/>
    <dgm:cxn modelId="{BF7894FA-971E-406A-B5EB-AF84AF7C15C4}" srcId="{A9A094C2-3628-4BC4-B374-7E1BE7399E39}" destId="{A5420511-6F8D-46EC-82C9-9BE1CF15C6B3}" srcOrd="2" destOrd="0" parTransId="{551BA9E5-C444-4A4A-A131-F06F04F9C775}" sibTransId="{07B17E74-1BC5-4A00-A99D-D86900929ED9}"/>
    <dgm:cxn modelId="{C0FA730A-3223-4556-B0D4-A899897F6A51}" type="presOf" srcId="{FC4196F5-4414-4509-A0F6-F3A63AB28486}" destId="{153DC256-80D7-4E5D-BB8F-5A67E953E501}" srcOrd="0" destOrd="0" presId="urn:microsoft.com/office/officeart/2005/8/layout/hierarchy3"/>
    <dgm:cxn modelId="{A41ED383-8A1E-47B7-B6AB-4FEAB84FC300}" srcId="{06D37C4C-DB6F-4C79-B803-F243177D57AB}" destId="{A9A094C2-3628-4BC4-B374-7E1BE7399E39}" srcOrd="5" destOrd="0" parTransId="{E4712314-85CC-473A-AEB6-0967E6503886}" sibTransId="{3750DD00-EB79-4171-9746-8D267A58B1AD}"/>
    <dgm:cxn modelId="{CBAC9F2F-7CD6-44C0-8768-97482A9C3110}" type="presOf" srcId="{0356819B-13C7-4711-AD1F-11C0D43A936B}" destId="{0E94361D-BB15-4DCA-9D34-0DACABCA4412}" srcOrd="0" destOrd="0" presId="urn:microsoft.com/office/officeart/2005/8/layout/hierarchy3"/>
    <dgm:cxn modelId="{8E1AFC3F-8733-4154-BEC6-8DFB479C82D6}" srcId="{A9A094C2-3628-4BC4-B374-7E1BE7399E39}" destId="{95F4D74C-CEF9-434A-B917-6683B5D13826}" srcOrd="1" destOrd="0" parTransId="{3380C23B-1138-4DFB-AC5F-45E42902DBD7}" sibTransId="{28D9573B-EDCF-411E-A33C-3A5B5024FC46}"/>
    <dgm:cxn modelId="{46C12DBF-D96F-4697-86C7-9F304B1CFB36}" type="presOf" srcId="{9C3D7EBB-6AAE-4654-BE3C-9E6F587432FD}" destId="{DF7E0226-1961-4D86-AB68-6DF20DE0F7A6}" srcOrd="0" destOrd="0" presId="urn:microsoft.com/office/officeart/2005/8/layout/hierarchy3"/>
    <dgm:cxn modelId="{D8E9B067-5620-4838-B29D-FB136FAC99E1}" type="presOf" srcId="{7F0435A9-D94B-4EBD-89B1-11676E6B885E}" destId="{19542448-3E27-48BF-B575-DDD7351C1B18}" srcOrd="0" destOrd="0" presId="urn:microsoft.com/office/officeart/2005/8/layout/hierarchy3"/>
    <dgm:cxn modelId="{98617D93-C408-4AA6-B345-88466D715C95}" type="presOf" srcId="{52C1F6FB-8C41-48D3-A4ED-0CC8949EB354}" destId="{74570B70-5A2E-4B45-9B65-60BB9377A093}" srcOrd="0" destOrd="0" presId="urn:microsoft.com/office/officeart/2005/8/layout/hierarchy3"/>
    <dgm:cxn modelId="{E5E442B1-226E-4EF4-9D4A-9BAE2024B0B2}" type="presOf" srcId="{51C2F1B0-7A6B-479F-B2B9-1A7B7C164B0A}" destId="{A2F74158-F51D-4DB0-8860-23D26643C940}" srcOrd="0" destOrd="0" presId="urn:microsoft.com/office/officeart/2005/8/layout/hierarchy3"/>
    <dgm:cxn modelId="{9795E3EE-F0D2-450C-B1B6-FCFFB1E823F1}" type="presOf" srcId="{5F17035C-32B1-4518-8564-4B7E40554DBC}" destId="{DC920448-86D7-42DB-BF8D-6955684FEBEA}" srcOrd="0" destOrd="0" presId="urn:microsoft.com/office/officeart/2005/8/layout/hierarchy3"/>
    <dgm:cxn modelId="{D612308F-81C7-4458-BC0E-33A071582B85}" type="presOf" srcId="{898D65B6-9AA3-4197-A513-1A7978354498}" destId="{E81B4B0C-09B3-4918-A641-068947D96707}" srcOrd="0" destOrd="0" presId="urn:microsoft.com/office/officeart/2005/8/layout/hierarchy3"/>
    <dgm:cxn modelId="{0986D648-58C9-4814-B2E8-6EDFB01F4C62}" srcId="{06D37C4C-DB6F-4C79-B803-F243177D57AB}" destId="{62350F21-D402-4E4A-B531-3CCD73349790}" srcOrd="0" destOrd="0" parTransId="{4E9F594D-751B-446F-8D2B-5C24C802072C}" sibTransId="{0085FD36-A088-4450-9F04-3F51CE78BC4C}"/>
    <dgm:cxn modelId="{4A29E6A5-F6F9-4D34-A43C-DD8DD47153DE}" type="presOf" srcId="{6792E74D-AFE5-455A-98D2-C34EDC3011AD}" destId="{248A0287-E3B5-43DA-A28F-20F100D230C3}" srcOrd="0" destOrd="0" presId="urn:microsoft.com/office/officeart/2005/8/layout/hierarchy3"/>
    <dgm:cxn modelId="{027D2460-27DD-47DC-8A1E-3AF2A65E7E4E}" type="presOf" srcId="{3DCE423B-CF99-405A-B436-C8D9DA4E476D}" destId="{AACC61A5-EEFC-4892-9837-23AA501E4FF8}" srcOrd="0" destOrd="0" presId="urn:microsoft.com/office/officeart/2005/8/layout/hierarchy3"/>
    <dgm:cxn modelId="{E9ADD575-66CF-4562-9ECB-7E3A2BC1BE79}" type="presOf" srcId="{3E7A2D48-D22F-4838-955E-CD75D898E2D3}" destId="{7065F44B-21C9-487F-AA37-D754F3FA90DB}" srcOrd="0" destOrd="0" presId="urn:microsoft.com/office/officeart/2005/8/layout/hierarchy3"/>
    <dgm:cxn modelId="{934CF3BE-B25D-401C-A07A-777782E2CE64}" type="presOf" srcId="{E4AEFB24-5D39-4C65-91BC-EAB45B842884}" destId="{C7DE9EBD-DF87-48EA-93B6-EB15B235BFBF}" srcOrd="0" destOrd="0" presId="urn:microsoft.com/office/officeart/2005/8/layout/hierarchy3"/>
    <dgm:cxn modelId="{609A35E0-33E5-411B-880D-A226DD5D465B}" type="presOf" srcId="{9A0DDC52-EBC7-4CF8-826E-26363F10C62C}" destId="{84833E33-5C66-46E9-BDE9-4F049AB91DA4}" srcOrd="0" destOrd="0" presId="urn:microsoft.com/office/officeart/2005/8/layout/hierarchy3"/>
    <dgm:cxn modelId="{5532E3F3-2DB4-4655-8594-B932A3A54BE1}" type="presOf" srcId="{19CD68BB-1DF4-4F28-B709-1E69613ECFD9}" destId="{D75867BA-0FDC-43C2-AF78-A84DE25146B6}" srcOrd="0" destOrd="0" presId="urn:microsoft.com/office/officeart/2005/8/layout/hierarchy3"/>
    <dgm:cxn modelId="{DA7E66FF-DE3F-4B8E-91D2-5E3A931AB214}" type="presOf" srcId="{CA69D504-ADBD-47F7-8153-17D1087335A4}" destId="{FEB273E7-5564-44D9-AA3D-21D7524B209D}" srcOrd="0" destOrd="0" presId="urn:microsoft.com/office/officeart/2005/8/layout/hierarchy3"/>
    <dgm:cxn modelId="{CD1E3E77-CB05-4BE1-9988-30BA5C88DEE4}" type="presOf" srcId="{66432ACF-9540-4880-A69A-1764B3DE7266}" destId="{464029FD-26BC-486E-8D6C-5E6A1FF0F34F}" srcOrd="0" destOrd="0" presId="urn:microsoft.com/office/officeart/2005/8/layout/hierarchy3"/>
    <dgm:cxn modelId="{AB5074E9-8432-47DE-9BAE-38BBC2E79C63}" srcId="{0356819B-13C7-4711-AD1F-11C0D43A936B}" destId="{CC6E164D-BF5B-4528-B778-FAE7BA0312F7}" srcOrd="3" destOrd="0" parTransId="{CBE818EC-D3B6-47EC-8624-40F570049EE6}" sibTransId="{10F8C4B1-11C8-4636-970C-2212804D45BC}"/>
    <dgm:cxn modelId="{C930BC95-9EFE-4679-B88C-9AA0A6726CEC}" type="presOf" srcId="{464FC433-3275-4FAB-BB4E-5E04BF87AEA1}" destId="{D51E4F91-13F0-4178-AB0A-A6F7AE9EEACA}" srcOrd="0" destOrd="0" presId="urn:microsoft.com/office/officeart/2005/8/layout/hierarchy3"/>
    <dgm:cxn modelId="{AE79BF28-DBE4-4F28-9A78-62A64E3BA60A}" type="presOf" srcId="{192C529D-0052-4050-B99C-AC476CAC0363}" destId="{0460E792-B149-4DFC-A8A1-13736AB7D5E7}" srcOrd="0" destOrd="0" presId="urn:microsoft.com/office/officeart/2005/8/layout/hierarchy3"/>
    <dgm:cxn modelId="{C21AE51A-1E46-4417-A02C-3484BEE7005A}" type="presOf" srcId="{F2269D27-868A-452C-A434-D12987BFD349}" destId="{7198E8F6-51EB-4808-A156-D53DB93A0993}" srcOrd="0" destOrd="0" presId="urn:microsoft.com/office/officeart/2005/8/layout/hierarchy3"/>
    <dgm:cxn modelId="{C3C05007-D6AD-4C4B-A50E-E7826177E70C}" srcId="{233A89EC-FFBE-402F-B9AC-7A1F3078BD26}" destId="{3E7A2D48-D22F-4838-955E-CD75D898E2D3}" srcOrd="2" destOrd="0" parTransId="{5015C3DE-FB57-4B42-9405-746B9F7B7276}" sibTransId="{1343C910-989F-45E7-A6BD-58BA6FBE6F7D}"/>
    <dgm:cxn modelId="{0062EC3B-125F-462F-83C8-09325AA96F91}" type="presOf" srcId="{A319CFA7-849C-4A49-B20E-985DC81F675E}" destId="{150C0875-E450-4BC3-BC85-10A6E528AE44}" srcOrd="0" destOrd="0" presId="urn:microsoft.com/office/officeart/2005/8/layout/hierarchy3"/>
    <dgm:cxn modelId="{A04FE04E-29F0-42C6-B9C2-DDD2D39A4C52}" srcId="{62350F21-D402-4E4A-B531-3CCD73349790}" destId="{986692AA-F98E-43B9-B874-9743D71C16EA}" srcOrd="2" destOrd="0" parTransId="{6792E74D-AFE5-455A-98D2-C34EDC3011AD}" sibTransId="{D5BC82C0-3FF2-48D2-A076-F61E268E97BA}"/>
    <dgm:cxn modelId="{6C26EC11-27F9-4F03-B1AE-B91966D63897}" type="presOf" srcId="{C8D84216-5603-4896-8414-394C5BCADEA1}" destId="{86AE6B9C-7A0E-4CAF-8357-080D5161AB73}" srcOrd="0" destOrd="0" presId="urn:microsoft.com/office/officeart/2005/8/layout/hierarchy3"/>
    <dgm:cxn modelId="{FE2CAEED-95BD-4197-98FA-AA7C9E3F323A}" srcId="{A9A094C2-3628-4BC4-B374-7E1BE7399E39}" destId="{19E63EA1-7C66-49E4-8CA9-80CAEAD11DF8}" srcOrd="3" destOrd="0" parTransId="{4F273615-0BF7-421D-86D4-74A648A58A61}" sibTransId="{2671F69B-07CA-47E6-A604-5F2B6A5A3D17}"/>
    <dgm:cxn modelId="{2B9E79AF-1C75-4F20-8092-D81D9EB52B23}" type="presOf" srcId="{19E63EA1-7C66-49E4-8CA9-80CAEAD11DF8}" destId="{FB9A0D91-DC89-44A5-9053-B0815C498F53}" srcOrd="0" destOrd="0" presId="urn:microsoft.com/office/officeart/2005/8/layout/hierarchy3"/>
    <dgm:cxn modelId="{2A5D254A-EA88-4C04-9C5F-B0762F978467}" srcId="{233A89EC-FFBE-402F-B9AC-7A1F3078BD26}" destId="{C6C9D37D-5910-4A72-B694-DCA4744A07CB}" srcOrd="3" destOrd="0" parTransId="{41A6FF61-89BC-4571-98F1-0C8A4FF2C750}" sibTransId="{3E1CDB10-AD29-400B-80AE-E5D987AEC80C}"/>
    <dgm:cxn modelId="{73F11054-82F4-48C9-95BC-F9C2CB6DD235}" type="presOf" srcId="{7559047E-54DB-472C-A2B5-97BF3641AA66}" destId="{EFCA80F9-9EC3-4107-91F2-88A048BB0747}" srcOrd="0" destOrd="0" presId="urn:microsoft.com/office/officeart/2005/8/layout/hierarchy3"/>
    <dgm:cxn modelId="{9C7BDF09-35C3-4F41-B720-8289CE6309D6}" type="presOf" srcId="{C2EF6C24-DA0B-4299-B9A8-422731F03D45}" destId="{E81B4B0C-09B3-4918-A641-068947D96707}" srcOrd="0" destOrd="1" presId="urn:microsoft.com/office/officeart/2005/8/layout/hierarchy3"/>
    <dgm:cxn modelId="{AE39A663-9FB5-4744-9FF0-DED782868D67}" type="presOf" srcId="{7B396850-EDD8-49AB-B044-F927FC2FD797}" destId="{2D684A86-3AC2-4CC5-8A21-733A2410022F}" srcOrd="0" destOrd="0" presId="urn:microsoft.com/office/officeart/2005/8/layout/hierarchy3"/>
    <dgm:cxn modelId="{4CB4D44F-FB12-45A7-BF4D-78E4B69CD69D}" srcId="{06D37C4C-DB6F-4C79-B803-F243177D57AB}" destId="{0356819B-13C7-4711-AD1F-11C0D43A936B}" srcOrd="4" destOrd="0" parTransId="{28D0CB15-6DBE-480B-95AD-1555C82759AD}" sibTransId="{909A8F39-473B-45D5-8781-64193FF92233}"/>
    <dgm:cxn modelId="{D325AC09-44D9-408E-8D62-C0EF2B73BB96}" type="presOf" srcId="{233A89EC-FFBE-402F-B9AC-7A1F3078BD26}" destId="{474D7F36-DA73-4DE0-904F-DB64106F087F}" srcOrd="0" destOrd="0" presId="urn:microsoft.com/office/officeart/2005/8/layout/hierarchy3"/>
    <dgm:cxn modelId="{4AE4F3AD-2E63-4D0F-A304-F43086EDC67A}" srcId="{FC4196F5-4414-4509-A0F6-F3A63AB28486}" destId="{E180B369-BBF1-46D2-9E68-70A1E2B8454C}" srcOrd="1" destOrd="0" parTransId="{3F1404C7-0157-4D01-B10A-9661037EBD3E}" sibTransId="{0E234718-1F95-428A-8EC6-2F1DC955169C}"/>
    <dgm:cxn modelId="{AA84DDD7-DD60-4961-831E-223F03B6130A}" srcId="{898D65B6-9AA3-4197-A513-1A7978354498}" destId="{6749C5D6-0187-45A9-8FA0-9F8FEF7B7ED9}" srcOrd="2" destOrd="0" parTransId="{FF17343A-72B6-4E84-B511-C01584C066FA}" sibTransId="{100E321A-F72A-4CEA-9E01-2435EC119C17}"/>
    <dgm:cxn modelId="{FC258404-0812-4848-A2B8-4B0F28469764}" srcId="{0356819B-13C7-4711-AD1F-11C0D43A936B}" destId="{D7DD8853-2BD5-4E26-8BA0-6FCAE37BBC41}" srcOrd="1" destOrd="0" parTransId="{AF735EDB-036B-4BC4-99DA-97DEC0EFF5E2}" sibTransId="{4CDD062A-184E-4861-83C8-35103F8A2348}"/>
    <dgm:cxn modelId="{18BB3C30-EEDB-47BE-A377-FE590BE3893F}" type="presOf" srcId="{233A89EC-FFBE-402F-B9AC-7A1F3078BD26}" destId="{3BFADD88-484A-4981-9239-61DFB44CE33C}" srcOrd="1" destOrd="0" presId="urn:microsoft.com/office/officeart/2005/8/layout/hierarchy3"/>
    <dgm:cxn modelId="{2ECE7F50-2190-4DEF-BD41-7448A13063F6}" type="presOf" srcId="{116C74A9-03A4-417B-B056-009DFB46FEA6}" destId="{B8CB12A7-6B61-467A-B1CE-D7DAD4C8CD84}" srcOrd="0" destOrd="0" presId="urn:microsoft.com/office/officeart/2005/8/layout/hierarchy3"/>
    <dgm:cxn modelId="{BA386FF5-5FCA-4F85-BBF2-08F7F9946F4D}" type="presOf" srcId="{BA0F1C88-FB29-4FA6-B97F-FE7DA45B38E7}" destId="{24C88D04-6F2F-479A-B34B-17DF233B13E0}" srcOrd="0" destOrd="0" presId="urn:microsoft.com/office/officeart/2005/8/layout/hierarchy3"/>
    <dgm:cxn modelId="{1CC590F5-8968-41E2-BB71-742BFC7D1D6D}" type="presOf" srcId="{74D83FCA-2B81-421D-AB62-9D1FB0F91267}" destId="{DADD4A01-3BCD-4A98-8821-D0B15AD296FA}" srcOrd="0" destOrd="0" presId="urn:microsoft.com/office/officeart/2005/8/layout/hierarchy3"/>
    <dgm:cxn modelId="{9667E643-019A-4D6E-A5A7-11DD9953B93D}" type="presOf" srcId="{AF735EDB-036B-4BC4-99DA-97DEC0EFF5E2}" destId="{19B8365C-B7E1-4693-B6C9-009FF8A8BB10}" srcOrd="0" destOrd="0" presId="urn:microsoft.com/office/officeart/2005/8/layout/hierarchy3"/>
    <dgm:cxn modelId="{86A6DDB0-8449-4F54-8D96-1D07A5D5D913}" type="presOf" srcId="{6B072D3E-7E5B-4399-9ACD-0A6424EE9720}" destId="{042B2322-1121-4C89-A530-550C785B0D76}" srcOrd="0" destOrd="0" presId="urn:microsoft.com/office/officeart/2005/8/layout/hierarchy3"/>
    <dgm:cxn modelId="{F5EF39BC-ED12-411E-986D-0F6B371F9D61}" type="presOf" srcId="{C6C9D37D-5910-4A72-B694-DCA4744A07CB}" destId="{EACEC716-9394-4F65-81F4-5AABDF5ED346}" srcOrd="0" destOrd="0" presId="urn:microsoft.com/office/officeart/2005/8/layout/hierarchy3"/>
    <dgm:cxn modelId="{1291E0F3-F236-4052-A627-F6500D080BCC}" type="presOf" srcId="{53D894F1-D99A-48E6-AC91-644761A0DE1B}" destId="{2167CA12-F302-4E93-84DF-301CD4C73FF3}" srcOrd="0" destOrd="0" presId="urn:microsoft.com/office/officeart/2005/8/layout/hierarchy3"/>
    <dgm:cxn modelId="{C2A1C07C-FC6D-489B-8BC4-C46F43EB36CC}" srcId="{A9A094C2-3628-4BC4-B374-7E1BE7399E39}" destId="{3DCE423B-CF99-405A-B436-C8D9DA4E476D}" srcOrd="4" destOrd="0" parTransId="{51C2F1B0-7A6B-479F-B2B9-1A7B7C164B0A}" sibTransId="{BD7A67AA-B5C9-46AC-B6F9-B837FBA09F8F}"/>
    <dgm:cxn modelId="{E052DD39-17A6-490F-BAC1-F9CB224FDEBE}" type="presOf" srcId="{6749C5D6-0187-45A9-8FA0-9F8FEF7B7ED9}" destId="{E81B4B0C-09B3-4918-A641-068947D96707}" srcOrd="0" destOrd="3" presId="urn:microsoft.com/office/officeart/2005/8/layout/hierarchy3"/>
    <dgm:cxn modelId="{A7B42302-2415-446F-AC5C-1878F977B066}" type="presOf" srcId="{89EE4845-1D63-4C52-8190-9F8C88D2211F}" destId="{E81B4B0C-09B3-4918-A641-068947D96707}" srcOrd="0" destOrd="2" presId="urn:microsoft.com/office/officeart/2005/8/layout/hierarchy3"/>
    <dgm:cxn modelId="{61531568-99A9-4ADF-974E-8BD9DA2FBE32}" srcId="{233A89EC-FFBE-402F-B9AC-7A1F3078BD26}" destId="{E4AEFB24-5D39-4C65-91BC-EAB45B842884}" srcOrd="0" destOrd="0" parTransId="{BCA11D3B-2EAC-4239-80C5-63E9B2AA77A1}" sibTransId="{6ADF31B4-31BC-4641-81E1-790B8264C798}"/>
    <dgm:cxn modelId="{74A27A95-C780-4DF7-BB86-39D3251DCEDA}" srcId="{62350F21-D402-4E4A-B531-3CCD73349790}" destId="{7559047E-54DB-472C-A2B5-97BF3641AA66}" srcOrd="0" destOrd="0" parTransId="{F88FB0BC-329E-49DA-A64C-6C9378491AFC}" sibTransId="{97C65C6F-3025-44DE-8B04-155B8FB5207A}"/>
    <dgm:cxn modelId="{9089AFAC-6E58-4E1C-8753-9A6BF3DF0D69}" srcId="{0356819B-13C7-4711-AD1F-11C0D43A936B}" destId="{898D65B6-9AA3-4197-A513-1A7978354498}" srcOrd="5" destOrd="0" parTransId="{53D894F1-D99A-48E6-AC91-644761A0DE1B}" sibTransId="{501D6FD9-F875-45AF-A0E9-4C887D8B3A8D}"/>
    <dgm:cxn modelId="{F52198E5-93A6-4480-A527-7B36FA0F09DD}" type="presOf" srcId="{A4A99964-730D-49B3-BB0C-65AAAD11FD7F}" destId="{779AD7A2-BB17-4003-862A-EEA908E9A096}" srcOrd="0" destOrd="0" presId="urn:microsoft.com/office/officeart/2005/8/layout/hierarchy3"/>
    <dgm:cxn modelId="{88F270FB-5A12-4754-ADDA-78DF954C4AF2}" type="presOf" srcId="{0DF85C48-45C0-4C5D-B2E4-DFC57403F35C}" destId="{6C73AD8F-65D9-415F-A249-3EE74426E55A}" srcOrd="0" destOrd="0" presId="urn:microsoft.com/office/officeart/2005/8/layout/hierarchy3"/>
    <dgm:cxn modelId="{6B0B933F-1493-4D6D-8076-0B91FA47A932}" type="presOf" srcId="{A83952D1-1B78-464C-B7C0-6AC9223E53C8}" destId="{EAD227F3-C11A-4D96-B8D0-E8059B91A380}" srcOrd="0" destOrd="0" presId="urn:microsoft.com/office/officeart/2005/8/layout/hierarchy3"/>
    <dgm:cxn modelId="{9A1FA4E2-15A4-4950-A5D0-F49149BB9B63}" srcId="{302EF2D4-5F44-41C1-86EE-F4D69F290422}" destId="{2E152B86-BFCC-44EA-B8F9-E9F32E58B12C}" srcOrd="4" destOrd="0" parTransId="{A319CFA7-849C-4A49-B20E-985DC81F675E}" sibTransId="{CA798C04-F379-4F09-A8E8-EBFC4C2D7289}"/>
    <dgm:cxn modelId="{95F48E0C-B995-42AC-9842-ECE148CFA0E6}" type="presOf" srcId="{795BFB92-A024-4B06-AC91-BB79C3610A28}" destId="{5A2C54A8-437C-4D17-974C-CD2999118592}" srcOrd="0" destOrd="0" presId="urn:microsoft.com/office/officeart/2005/8/layout/hierarchy3"/>
    <dgm:cxn modelId="{FE87E8D9-77FD-4A54-A1E8-12218B37D120}" srcId="{233A89EC-FFBE-402F-B9AC-7A1F3078BD26}" destId="{7F0435A9-D94B-4EBD-89B1-11676E6B885E}" srcOrd="4" destOrd="0" parTransId="{CA69D504-ADBD-47F7-8153-17D1087335A4}" sibTransId="{6B410F9F-4491-4E67-B45E-5A641F328B3D}"/>
    <dgm:cxn modelId="{F9FB77D9-3A8D-46CD-8EF1-851B263FF030}" srcId="{0356819B-13C7-4711-AD1F-11C0D43A936B}" destId="{A4A99964-730D-49B3-BB0C-65AAAD11FD7F}" srcOrd="2" destOrd="0" parTransId="{E63F24E0-1A63-48FC-B56A-49D71C4749B7}" sibTransId="{A650AA4E-1A7C-4174-BA5B-C997EBF8BFFA}"/>
    <dgm:cxn modelId="{E39DF8BA-91AF-4AB0-AD1B-E1468858FFBC}" srcId="{0356819B-13C7-4711-AD1F-11C0D43A936B}" destId="{65FF2432-1BD2-40A8-84B9-1BD6DB27E5FE}" srcOrd="0" destOrd="0" parTransId="{DB61C5EE-ADAB-4112-9F0C-A0F1EA4490C5}" sibTransId="{86DD2F39-E5ED-4567-BBD6-E339C39335BF}"/>
    <dgm:cxn modelId="{835437B3-131A-4559-9B22-E4DF6AEED305}" type="presOf" srcId="{F2AF40A9-FCD3-4FC9-9CE6-A2F1284D1EF6}" destId="{F5BE59D2-C8AD-45CA-8616-A981BD78ACED}" srcOrd="0" destOrd="0" presId="urn:microsoft.com/office/officeart/2005/8/layout/hierarchy3"/>
    <dgm:cxn modelId="{B1A08F73-B755-41BF-A8C1-1565B6CE78FC}" type="presOf" srcId="{2865B34A-BA3C-4C74-A27F-79136F9F66D3}" destId="{CCC4E94B-C1C0-406D-8A96-E81268E786A9}" srcOrd="0" destOrd="0" presId="urn:microsoft.com/office/officeart/2005/8/layout/hierarchy3"/>
    <dgm:cxn modelId="{4DA0E60A-9C09-4951-B63F-102FD0ADB317}" srcId="{302EF2D4-5F44-41C1-86EE-F4D69F290422}" destId="{6B072D3E-7E5B-4399-9ACD-0A6424EE9720}" srcOrd="0" destOrd="0" parTransId="{116C74A9-03A4-417B-B056-009DFB46FEA6}" sibTransId="{DE63EA6E-F927-470C-873C-6A0716BA5C23}"/>
    <dgm:cxn modelId="{10BAD5AF-C378-4B5D-8EFA-E86A998AFF7F}" type="presOf" srcId="{62350F21-D402-4E4A-B531-3CCD73349790}" destId="{39C289AD-84BD-41DA-B4AF-A6FA89ADF559}" srcOrd="0" destOrd="0" presId="urn:microsoft.com/office/officeart/2005/8/layout/hierarchy3"/>
    <dgm:cxn modelId="{50537AE1-DCC7-490C-8BBE-531022A01249}" type="presOf" srcId="{A9A094C2-3628-4BC4-B374-7E1BE7399E39}" destId="{8D0CF975-0B11-4A4C-BD9D-A996CE08D670}" srcOrd="0" destOrd="0" presId="urn:microsoft.com/office/officeart/2005/8/layout/hierarchy3"/>
    <dgm:cxn modelId="{B6B9976B-D941-4F50-9785-D881F6821463}" type="presOf" srcId="{CBE818EC-D3B6-47EC-8624-40F570049EE6}" destId="{CDD15DD5-38BD-4435-935C-44E71FFAD053}" srcOrd="0" destOrd="0" presId="urn:microsoft.com/office/officeart/2005/8/layout/hierarchy3"/>
    <dgm:cxn modelId="{AB51114B-796C-45C7-A1EB-3A921AFB8482}" srcId="{06D37C4C-DB6F-4C79-B803-F243177D57AB}" destId="{FC4196F5-4414-4509-A0F6-F3A63AB28486}" srcOrd="2" destOrd="0" parTransId="{49C63389-DDFB-4328-AF75-43A7D789B07C}" sibTransId="{8BA4E6A0-CEF0-4600-A908-F15A5DADF812}"/>
    <dgm:cxn modelId="{361538EE-0B3A-49EC-9CB7-57D31E3BE7FF}" type="presOf" srcId="{302EF2D4-5F44-41C1-86EE-F4D69F290422}" destId="{8EAEC910-3ED2-4D3D-A9AD-A3DC72E0091B}" srcOrd="0" destOrd="0" presId="urn:microsoft.com/office/officeart/2005/8/layout/hierarchy3"/>
    <dgm:cxn modelId="{6FA8AF28-0A69-41BB-9039-589BE989B0CE}" srcId="{06D37C4C-DB6F-4C79-B803-F243177D57AB}" destId="{302EF2D4-5F44-41C1-86EE-F4D69F290422}" srcOrd="3" destOrd="0" parTransId="{53A11E62-706C-4A15-B36E-B2054C2E8A3D}" sibTransId="{1A3BEAD4-6EC9-4F4D-8742-BA53CC4EC6A7}"/>
    <dgm:cxn modelId="{3D69E6C2-4492-4648-9CE9-0C0A30A6F908}" type="presOf" srcId="{2C53D647-DDC7-4277-B675-F63E92D862D7}" destId="{54413D6B-0942-4186-A24C-277FFB9FEC60}" srcOrd="0" destOrd="0" presId="urn:microsoft.com/office/officeart/2005/8/layout/hierarchy3"/>
    <dgm:cxn modelId="{FD48E9BF-C375-4E5D-B4B6-C45F0AD154A8}" type="presOf" srcId="{95F4D74C-CEF9-434A-B917-6683B5D13826}" destId="{7EF82AD8-8295-4E55-93F1-4D7497085D6E}" srcOrd="0" destOrd="0" presId="urn:microsoft.com/office/officeart/2005/8/layout/hierarchy3"/>
    <dgm:cxn modelId="{45D3D0C6-C339-4FC5-BABB-AA3D093C4B84}" type="presOf" srcId="{349B7438-5BAC-4699-B87B-5E7C092B5E8C}" destId="{9D50A5C4-5516-4E8D-BBBC-8C012A9EB9F8}" srcOrd="0" destOrd="0" presId="urn:microsoft.com/office/officeart/2005/8/layout/hierarchy3"/>
    <dgm:cxn modelId="{30AD51CB-8C32-473F-AA88-D6AAAB662A62}" type="presOf" srcId="{7598FD1D-C5E7-4624-96EF-0A3A8A84B3AA}" destId="{069EB718-7DAE-4327-B57C-C8BC47770FD4}" srcOrd="0" destOrd="0" presId="urn:microsoft.com/office/officeart/2005/8/layout/hierarchy3"/>
    <dgm:cxn modelId="{021BBA06-B563-4F38-A233-810B44125D21}" srcId="{0356819B-13C7-4711-AD1F-11C0D43A936B}" destId="{59C88B1F-EB45-4716-8D61-A2AC144C6454}" srcOrd="4" destOrd="0" parTransId="{0DF85C48-45C0-4C5D-B2E4-DFC57403F35C}" sibTransId="{92BDFFFE-AD6C-450D-BCDF-929629A481B6}"/>
    <dgm:cxn modelId="{03327725-AA0B-4EE5-AC1D-0E82EF7F79E8}" type="presOf" srcId="{A5420511-6F8D-46EC-82C9-9BE1CF15C6B3}" destId="{07BC4EB7-7260-4E56-97E6-961DBFB88D38}" srcOrd="0" destOrd="0" presId="urn:microsoft.com/office/officeart/2005/8/layout/hierarchy3"/>
    <dgm:cxn modelId="{8B9C6776-293A-4945-BAD5-0EE9C31FB88C}" srcId="{62350F21-D402-4E4A-B531-3CCD73349790}" destId="{349B7438-5BAC-4699-B87B-5E7C092B5E8C}" srcOrd="1" destOrd="0" parTransId="{2C53D647-DDC7-4277-B675-F63E92D862D7}" sibTransId="{9DE852E7-FFAD-4146-A797-E93FFE8CA1BB}"/>
    <dgm:cxn modelId="{9BA58807-B22E-4334-807B-22598EFC1463}" type="presOf" srcId="{302EF2D4-5F44-41C1-86EE-F4D69F290422}" destId="{266C7016-CAE3-49D6-ADD8-0C81440A5798}" srcOrd="1" destOrd="0" presId="urn:microsoft.com/office/officeart/2005/8/layout/hierarchy3"/>
    <dgm:cxn modelId="{36012D9B-AEBF-46C3-80D2-D2DDF6500229}" type="presOf" srcId="{41A6FF61-89BC-4571-98F1-0C8A4FF2C750}" destId="{D1DCFDDC-1903-4091-B079-7E90C6B98CD7}" srcOrd="0" destOrd="0" presId="urn:microsoft.com/office/officeart/2005/8/layout/hierarchy3"/>
    <dgm:cxn modelId="{624FEB21-48DE-48CB-BD35-373A76BB7FEF}" type="presOf" srcId="{A9A094C2-3628-4BC4-B374-7E1BE7399E39}" destId="{49C220EC-EA50-4489-BA76-5F6653AC822B}" srcOrd="1" destOrd="0" presId="urn:microsoft.com/office/officeart/2005/8/layout/hierarchy3"/>
    <dgm:cxn modelId="{166341E8-7785-4D90-864F-5685B9EBBF53}" srcId="{302EF2D4-5F44-41C1-86EE-F4D69F290422}" destId="{52C1F6FB-8C41-48D3-A4ED-0CC8949EB354}" srcOrd="3" destOrd="0" parTransId="{C8D84216-5603-4896-8414-394C5BCADEA1}" sibTransId="{CBE3B7D2-997A-41DD-9DB1-2D69D617877E}"/>
    <dgm:cxn modelId="{4168E922-B8F9-4878-82D8-B5CA5D0C3707}" type="presOf" srcId="{06D37C4C-DB6F-4C79-B803-F243177D57AB}" destId="{9B12436F-EFBA-4F5D-976F-634B24F0E4E7}" srcOrd="0" destOrd="0" presId="urn:microsoft.com/office/officeart/2005/8/layout/hierarchy3"/>
    <dgm:cxn modelId="{442659CA-1544-4549-BE28-ECDB8A53585B}" type="presOf" srcId="{DB61C5EE-ADAB-4112-9F0C-A0F1EA4490C5}" destId="{9E1C4B44-56D6-44C6-B4D1-4D6E013EF4F9}" srcOrd="0" destOrd="0" presId="urn:microsoft.com/office/officeart/2005/8/layout/hierarchy3"/>
    <dgm:cxn modelId="{A1EE8A9E-94A4-4717-844A-956809B2E2D5}" type="presOf" srcId="{F88FB0BC-329E-49DA-A64C-6C9378491AFC}" destId="{4324D7E3-3396-4A94-BD44-B3CCE12830A0}" srcOrd="0" destOrd="0" presId="urn:microsoft.com/office/officeart/2005/8/layout/hierarchy3"/>
    <dgm:cxn modelId="{2E26AF03-8871-4840-8626-446E29CA8945}" srcId="{302EF2D4-5F44-41C1-86EE-F4D69F290422}" destId="{BA0F1C88-FB29-4FA6-B97F-FE7DA45B38E7}" srcOrd="1" destOrd="0" parTransId="{9A0DDC52-EBC7-4CF8-826E-26363F10C62C}" sibTransId="{03606ECF-4674-43D1-97B9-89A48D80E8F3}"/>
    <dgm:cxn modelId="{69D15596-4B2B-415F-9FA3-48ABD032ED3F}" srcId="{A9A094C2-3628-4BC4-B374-7E1BE7399E39}" destId="{2865B34A-BA3C-4C74-A27F-79136F9F66D3}" srcOrd="0" destOrd="0" parTransId="{9C3D7EBB-6AAE-4654-BE3C-9E6F587432FD}" sibTransId="{2C0C4926-022A-4330-AF28-83604A16E86B}"/>
    <dgm:cxn modelId="{33BEDAFD-DB66-4836-9BA6-CE246AC31D05}" type="presOf" srcId="{FC4196F5-4414-4509-A0F6-F3A63AB28486}" destId="{67E251B2-711D-4098-831E-477A3A5665B9}" srcOrd="1" destOrd="0" presId="urn:microsoft.com/office/officeart/2005/8/layout/hierarchy3"/>
    <dgm:cxn modelId="{83DB46B4-D593-46F4-A10B-95A37C55DD47}" type="presOf" srcId="{D7DD8853-2BD5-4E26-8BA0-6FCAE37BBC41}" destId="{E9EED31F-070A-4BEE-8993-2D05E74CB1EB}" srcOrd="0" destOrd="0" presId="urn:microsoft.com/office/officeart/2005/8/layout/hierarchy3"/>
    <dgm:cxn modelId="{46DF539A-88F4-4D1B-870C-435F70BCE3F0}" type="presOf" srcId="{0356819B-13C7-4711-AD1F-11C0D43A936B}" destId="{5150160F-3CA8-4FC9-9330-0BB29B5FEACE}" srcOrd="1" destOrd="0" presId="urn:microsoft.com/office/officeart/2005/8/layout/hierarchy3"/>
    <dgm:cxn modelId="{6FB866D9-32C0-44AB-86A1-9E7F1DD9DB07}" srcId="{898D65B6-9AA3-4197-A513-1A7978354498}" destId="{C2EF6C24-DA0B-4299-B9A8-422731F03D45}" srcOrd="0" destOrd="0" parTransId="{6A6A05CA-08C8-4824-9035-711C54D6F67A}" sibTransId="{A67F270F-E7D2-4FBC-AE93-5C6352137985}"/>
    <dgm:cxn modelId="{A0C9985E-F2D7-48E8-B297-72C94AB7658A}" type="presOf" srcId="{3380C23B-1138-4DFB-AC5F-45E42902DBD7}" destId="{E4C0CDFE-EDA9-4746-8C17-35B55259EF61}" srcOrd="0" destOrd="0" presId="urn:microsoft.com/office/officeart/2005/8/layout/hierarchy3"/>
    <dgm:cxn modelId="{E83774BD-35C8-409F-BCD7-3D6DA40F8A61}" type="presOf" srcId="{E63F24E0-1A63-48FC-B56A-49D71C4749B7}" destId="{DBD0F60F-0A90-4685-8708-C8FEB6381120}" srcOrd="0" destOrd="0" presId="urn:microsoft.com/office/officeart/2005/8/layout/hierarchy3"/>
    <dgm:cxn modelId="{4E7EB303-C343-4411-9325-8DA58470E450}" type="presOf" srcId="{BCA11D3B-2EAC-4239-80C5-63E9B2AA77A1}" destId="{6DF814D5-E4A8-4CEA-832E-47B063D273C8}" srcOrd="0" destOrd="0" presId="urn:microsoft.com/office/officeart/2005/8/layout/hierarchy3"/>
    <dgm:cxn modelId="{B26E1D8A-241B-4D12-A2AB-05D0E45349E4}" srcId="{898D65B6-9AA3-4197-A513-1A7978354498}" destId="{89EE4845-1D63-4C52-8190-9F8C88D2211F}" srcOrd="1" destOrd="0" parTransId="{2E21010E-0AF1-40E9-9F91-3F6C5334DB38}" sibTransId="{6DE3394D-CA7C-4875-86EC-1A7BE00550D6}"/>
    <dgm:cxn modelId="{ADEC12DB-7C3B-4970-A9C3-6E1AB78FD326}" type="presOf" srcId="{4F273615-0BF7-421D-86D4-74A648A58A61}" destId="{ED4F4FED-81C2-4F16-BF7A-C003670131E0}" srcOrd="0" destOrd="0" presId="urn:microsoft.com/office/officeart/2005/8/layout/hierarchy3"/>
    <dgm:cxn modelId="{5690B5B8-E5A0-4330-9F25-46AD85B82F93}" type="presOf" srcId="{2E152B86-BFCC-44EA-B8F9-E9F32E58B12C}" destId="{1B16B09E-F38A-43F6-B9BC-6AB9A60054FE}" srcOrd="0" destOrd="0" presId="urn:microsoft.com/office/officeart/2005/8/layout/hierarchy3"/>
    <dgm:cxn modelId="{CA10256A-89F0-4E80-85B0-EF176CA89082}" type="presOf" srcId="{62350F21-D402-4E4A-B531-3CCD73349790}" destId="{30538BC2-304C-4D42-86AE-15B842D5B82C}" srcOrd="1" destOrd="0" presId="urn:microsoft.com/office/officeart/2005/8/layout/hierarchy3"/>
    <dgm:cxn modelId="{7F14B259-B04A-4358-BAD9-E71665A563A0}" type="presOf" srcId="{3F1404C7-0157-4D01-B10A-9661037EBD3E}" destId="{301CFD4A-EEDA-4C43-9C20-08EA66041D8F}" srcOrd="0" destOrd="0" presId="urn:microsoft.com/office/officeart/2005/8/layout/hierarchy3"/>
    <dgm:cxn modelId="{68761BA3-5FD8-4AD5-A741-06D43480AEFA}" type="presParOf" srcId="{9B12436F-EFBA-4F5D-976F-634B24F0E4E7}" destId="{0297DAE7-F5A3-4DE9-8769-AFF887892456}" srcOrd="0" destOrd="0" presId="urn:microsoft.com/office/officeart/2005/8/layout/hierarchy3"/>
    <dgm:cxn modelId="{A90AA8FD-F0D6-4A9E-8417-0A7B7DD0351D}" type="presParOf" srcId="{0297DAE7-F5A3-4DE9-8769-AFF887892456}" destId="{7B12355C-8AA0-40A9-9819-14BEB5B47E34}" srcOrd="0" destOrd="0" presId="urn:microsoft.com/office/officeart/2005/8/layout/hierarchy3"/>
    <dgm:cxn modelId="{3ADC11ED-645B-4177-8A58-18382DED953E}" type="presParOf" srcId="{7B12355C-8AA0-40A9-9819-14BEB5B47E34}" destId="{39C289AD-84BD-41DA-B4AF-A6FA89ADF559}" srcOrd="0" destOrd="0" presId="urn:microsoft.com/office/officeart/2005/8/layout/hierarchy3"/>
    <dgm:cxn modelId="{93E9D087-BEB6-4103-A233-9F29C321F464}" type="presParOf" srcId="{7B12355C-8AA0-40A9-9819-14BEB5B47E34}" destId="{30538BC2-304C-4D42-86AE-15B842D5B82C}" srcOrd="1" destOrd="0" presId="urn:microsoft.com/office/officeart/2005/8/layout/hierarchy3"/>
    <dgm:cxn modelId="{0B2E3435-2D50-48F9-A2BF-FD2570930816}" type="presParOf" srcId="{0297DAE7-F5A3-4DE9-8769-AFF887892456}" destId="{E3F97A5C-591E-4F44-A235-F13E7123EE63}" srcOrd="1" destOrd="0" presId="urn:microsoft.com/office/officeart/2005/8/layout/hierarchy3"/>
    <dgm:cxn modelId="{04C03D3F-E849-408D-A2A7-58AC752953E3}" type="presParOf" srcId="{E3F97A5C-591E-4F44-A235-F13E7123EE63}" destId="{4324D7E3-3396-4A94-BD44-B3CCE12830A0}" srcOrd="0" destOrd="0" presId="urn:microsoft.com/office/officeart/2005/8/layout/hierarchy3"/>
    <dgm:cxn modelId="{885127B2-EB64-424F-8514-2716249E6250}" type="presParOf" srcId="{E3F97A5C-591E-4F44-A235-F13E7123EE63}" destId="{EFCA80F9-9EC3-4107-91F2-88A048BB0747}" srcOrd="1" destOrd="0" presId="urn:microsoft.com/office/officeart/2005/8/layout/hierarchy3"/>
    <dgm:cxn modelId="{5EC9CEC6-9FE7-4DA8-8877-F0E47619E1B5}" type="presParOf" srcId="{E3F97A5C-591E-4F44-A235-F13E7123EE63}" destId="{54413D6B-0942-4186-A24C-277FFB9FEC60}" srcOrd="2" destOrd="0" presId="urn:microsoft.com/office/officeart/2005/8/layout/hierarchy3"/>
    <dgm:cxn modelId="{C996F406-164C-4DA0-A753-13E4D1EC76EF}" type="presParOf" srcId="{E3F97A5C-591E-4F44-A235-F13E7123EE63}" destId="{9D50A5C4-5516-4E8D-BBBC-8C012A9EB9F8}" srcOrd="3" destOrd="0" presId="urn:microsoft.com/office/officeart/2005/8/layout/hierarchy3"/>
    <dgm:cxn modelId="{0A509187-ADE8-4573-9498-CFE66F3CE214}" type="presParOf" srcId="{E3F97A5C-591E-4F44-A235-F13E7123EE63}" destId="{248A0287-E3B5-43DA-A28F-20F100D230C3}" srcOrd="4" destOrd="0" presId="urn:microsoft.com/office/officeart/2005/8/layout/hierarchy3"/>
    <dgm:cxn modelId="{B2A655C3-28A1-4FBB-8CDA-775F57E3965C}" type="presParOf" srcId="{E3F97A5C-591E-4F44-A235-F13E7123EE63}" destId="{B6494B0C-FDC5-4BB2-B794-BE68CABAA4ED}" srcOrd="5" destOrd="0" presId="urn:microsoft.com/office/officeart/2005/8/layout/hierarchy3"/>
    <dgm:cxn modelId="{254CDE12-B0A5-4316-8018-01ACDA021C3F}" type="presParOf" srcId="{E3F97A5C-591E-4F44-A235-F13E7123EE63}" destId="{D75867BA-0FDC-43C2-AF78-A84DE25146B6}" srcOrd="6" destOrd="0" presId="urn:microsoft.com/office/officeart/2005/8/layout/hierarchy3"/>
    <dgm:cxn modelId="{3B0C4B24-D8E6-4A23-B37D-ED6426E13FFE}" type="presParOf" srcId="{E3F97A5C-591E-4F44-A235-F13E7123EE63}" destId="{7198E8F6-51EB-4808-A156-D53DB93A0993}" srcOrd="7" destOrd="0" presId="urn:microsoft.com/office/officeart/2005/8/layout/hierarchy3"/>
    <dgm:cxn modelId="{49D61576-AACB-43CD-91E8-3F9D0BEE28EA}" type="presParOf" srcId="{9B12436F-EFBA-4F5D-976F-634B24F0E4E7}" destId="{0D16161B-E3D4-4CDA-9F2D-102AECA4EDFD}" srcOrd="1" destOrd="0" presId="urn:microsoft.com/office/officeart/2005/8/layout/hierarchy3"/>
    <dgm:cxn modelId="{31708477-F240-4369-B95C-F928BA7B77E5}" type="presParOf" srcId="{0D16161B-E3D4-4CDA-9F2D-102AECA4EDFD}" destId="{74DDEFF6-B150-4130-9D54-4450A813AD52}" srcOrd="0" destOrd="0" presId="urn:microsoft.com/office/officeart/2005/8/layout/hierarchy3"/>
    <dgm:cxn modelId="{C0CC701B-D153-4A76-A607-210F4DF71D7C}" type="presParOf" srcId="{74DDEFF6-B150-4130-9D54-4450A813AD52}" destId="{474D7F36-DA73-4DE0-904F-DB64106F087F}" srcOrd="0" destOrd="0" presId="urn:microsoft.com/office/officeart/2005/8/layout/hierarchy3"/>
    <dgm:cxn modelId="{23657605-573A-4EEE-B190-9F567FFC03E4}" type="presParOf" srcId="{74DDEFF6-B150-4130-9D54-4450A813AD52}" destId="{3BFADD88-484A-4981-9239-61DFB44CE33C}" srcOrd="1" destOrd="0" presId="urn:microsoft.com/office/officeart/2005/8/layout/hierarchy3"/>
    <dgm:cxn modelId="{E2B2706B-300F-43CF-B870-BB117AD88D7C}" type="presParOf" srcId="{0D16161B-E3D4-4CDA-9F2D-102AECA4EDFD}" destId="{05951D36-EE32-4AF6-BFBE-006AFA9E265D}" srcOrd="1" destOrd="0" presId="urn:microsoft.com/office/officeart/2005/8/layout/hierarchy3"/>
    <dgm:cxn modelId="{2C87B129-3953-4190-B2DA-496E1D68D8CC}" type="presParOf" srcId="{05951D36-EE32-4AF6-BFBE-006AFA9E265D}" destId="{6DF814D5-E4A8-4CEA-832E-47B063D273C8}" srcOrd="0" destOrd="0" presId="urn:microsoft.com/office/officeart/2005/8/layout/hierarchy3"/>
    <dgm:cxn modelId="{64280ABC-E729-4B14-B049-C50EBD99AD8A}" type="presParOf" srcId="{05951D36-EE32-4AF6-BFBE-006AFA9E265D}" destId="{C7DE9EBD-DF87-48EA-93B6-EB15B235BFBF}" srcOrd="1" destOrd="0" presId="urn:microsoft.com/office/officeart/2005/8/layout/hierarchy3"/>
    <dgm:cxn modelId="{13CC8C79-20BF-48B3-B089-FF1687EC55BC}" type="presParOf" srcId="{05951D36-EE32-4AF6-BFBE-006AFA9E265D}" destId="{EAD227F3-C11A-4D96-B8D0-E8059B91A380}" srcOrd="2" destOrd="0" presId="urn:microsoft.com/office/officeart/2005/8/layout/hierarchy3"/>
    <dgm:cxn modelId="{157DA31E-8D78-4F61-85AA-CB2D208FD634}" type="presParOf" srcId="{05951D36-EE32-4AF6-BFBE-006AFA9E265D}" destId="{464029FD-26BC-486E-8D6C-5E6A1FF0F34F}" srcOrd="3" destOrd="0" presId="urn:microsoft.com/office/officeart/2005/8/layout/hierarchy3"/>
    <dgm:cxn modelId="{1BF3CFDC-C22A-4CB5-896C-A7F7403F9B7F}" type="presParOf" srcId="{05951D36-EE32-4AF6-BFBE-006AFA9E265D}" destId="{1CCD8AF6-6511-4098-AEC5-1C15416280C9}" srcOrd="4" destOrd="0" presId="urn:microsoft.com/office/officeart/2005/8/layout/hierarchy3"/>
    <dgm:cxn modelId="{3144155D-CAA4-4BD8-A06A-D057BEB0AE04}" type="presParOf" srcId="{05951D36-EE32-4AF6-BFBE-006AFA9E265D}" destId="{7065F44B-21C9-487F-AA37-D754F3FA90DB}" srcOrd="5" destOrd="0" presId="urn:microsoft.com/office/officeart/2005/8/layout/hierarchy3"/>
    <dgm:cxn modelId="{C175EE9A-1CB3-4330-9889-EB4CA33BE38D}" type="presParOf" srcId="{05951D36-EE32-4AF6-BFBE-006AFA9E265D}" destId="{D1DCFDDC-1903-4091-B079-7E90C6B98CD7}" srcOrd="6" destOrd="0" presId="urn:microsoft.com/office/officeart/2005/8/layout/hierarchy3"/>
    <dgm:cxn modelId="{AE9F5D4E-574B-498E-9B67-B6F3DF225EEC}" type="presParOf" srcId="{05951D36-EE32-4AF6-BFBE-006AFA9E265D}" destId="{EACEC716-9394-4F65-81F4-5AABDF5ED346}" srcOrd="7" destOrd="0" presId="urn:microsoft.com/office/officeart/2005/8/layout/hierarchy3"/>
    <dgm:cxn modelId="{0B8563B5-396F-4F7F-AC8C-F07764935B91}" type="presParOf" srcId="{05951D36-EE32-4AF6-BFBE-006AFA9E265D}" destId="{FEB273E7-5564-44D9-AA3D-21D7524B209D}" srcOrd="8" destOrd="0" presId="urn:microsoft.com/office/officeart/2005/8/layout/hierarchy3"/>
    <dgm:cxn modelId="{7CF44C4F-5F76-4D50-B52E-C15C9A34EBE7}" type="presParOf" srcId="{05951D36-EE32-4AF6-BFBE-006AFA9E265D}" destId="{19542448-3E27-48BF-B575-DDD7351C1B18}" srcOrd="9" destOrd="0" presId="urn:microsoft.com/office/officeart/2005/8/layout/hierarchy3"/>
    <dgm:cxn modelId="{D5DB9C08-2BA3-45C7-BBA4-1E82EBD87E4C}" type="presParOf" srcId="{9B12436F-EFBA-4F5D-976F-634B24F0E4E7}" destId="{0FFCD99F-755C-4C81-8C6A-7EB92F05AB1B}" srcOrd="2" destOrd="0" presId="urn:microsoft.com/office/officeart/2005/8/layout/hierarchy3"/>
    <dgm:cxn modelId="{550C9028-0C13-4ABA-B78D-E2CDFD0A31AE}" type="presParOf" srcId="{0FFCD99F-755C-4C81-8C6A-7EB92F05AB1B}" destId="{94A61EA5-36B3-4103-ADA3-DA30F8BA02AC}" srcOrd="0" destOrd="0" presId="urn:microsoft.com/office/officeart/2005/8/layout/hierarchy3"/>
    <dgm:cxn modelId="{5BC28488-F2E2-40E5-987A-A9B96A9DD979}" type="presParOf" srcId="{94A61EA5-36B3-4103-ADA3-DA30F8BA02AC}" destId="{153DC256-80D7-4E5D-BB8F-5A67E953E501}" srcOrd="0" destOrd="0" presId="urn:microsoft.com/office/officeart/2005/8/layout/hierarchy3"/>
    <dgm:cxn modelId="{D6FC8012-57CF-4573-9F9D-9CC7039EB63D}" type="presParOf" srcId="{94A61EA5-36B3-4103-ADA3-DA30F8BA02AC}" destId="{67E251B2-711D-4098-831E-477A3A5665B9}" srcOrd="1" destOrd="0" presId="urn:microsoft.com/office/officeart/2005/8/layout/hierarchy3"/>
    <dgm:cxn modelId="{496AD3D0-2BDD-4206-93E8-6C38CBCB75F7}" type="presParOf" srcId="{0FFCD99F-755C-4C81-8C6A-7EB92F05AB1B}" destId="{E2E364E4-054E-4C71-8196-3191634A6757}" srcOrd="1" destOrd="0" presId="urn:microsoft.com/office/officeart/2005/8/layout/hierarchy3"/>
    <dgm:cxn modelId="{DD98C186-E607-4A60-B783-5CB4ACC18007}" type="presParOf" srcId="{E2E364E4-054E-4C71-8196-3191634A6757}" destId="{5A2C54A8-437C-4D17-974C-CD2999118592}" srcOrd="0" destOrd="0" presId="urn:microsoft.com/office/officeart/2005/8/layout/hierarchy3"/>
    <dgm:cxn modelId="{8EAC60ED-5B99-48A4-8F56-12F01037C7FE}" type="presParOf" srcId="{E2E364E4-054E-4C71-8196-3191634A6757}" destId="{DC920448-86D7-42DB-BF8D-6955684FEBEA}" srcOrd="1" destOrd="0" presId="urn:microsoft.com/office/officeart/2005/8/layout/hierarchy3"/>
    <dgm:cxn modelId="{946A9708-B890-4A50-92E5-7AF91366D225}" type="presParOf" srcId="{E2E364E4-054E-4C71-8196-3191634A6757}" destId="{301CFD4A-EEDA-4C43-9C20-08EA66041D8F}" srcOrd="2" destOrd="0" presId="urn:microsoft.com/office/officeart/2005/8/layout/hierarchy3"/>
    <dgm:cxn modelId="{8A721322-EF33-4C39-9C0F-B196E2520A35}" type="presParOf" srcId="{E2E364E4-054E-4C71-8196-3191634A6757}" destId="{9F3C4C65-CC78-4B8F-A38C-936A55CF9496}" srcOrd="3" destOrd="0" presId="urn:microsoft.com/office/officeart/2005/8/layout/hierarchy3"/>
    <dgm:cxn modelId="{A4D79A11-4F9E-49EE-9BF0-6251FDD75104}" type="presParOf" srcId="{E2E364E4-054E-4C71-8196-3191634A6757}" destId="{D51E4F91-13F0-4178-AB0A-A6F7AE9EEACA}" srcOrd="4" destOrd="0" presId="urn:microsoft.com/office/officeart/2005/8/layout/hierarchy3"/>
    <dgm:cxn modelId="{DD23987A-374E-4DCC-8410-2BDA385A1940}" type="presParOf" srcId="{E2E364E4-054E-4C71-8196-3191634A6757}" destId="{0460E792-B149-4DFC-A8A1-13736AB7D5E7}" srcOrd="5" destOrd="0" presId="urn:microsoft.com/office/officeart/2005/8/layout/hierarchy3"/>
    <dgm:cxn modelId="{E176B758-B40C-4973-9041-7AE04C3439D9}" type="presParOf" srcId="{E2E364E4-054E-4C71-8196-3191634A6757}" destId="{2D684A86-3AC2-4CC5-8A21-733A2410022F}" srcOrd="6" destOrd="0" presId="urn:microsoft.com/office/officeart/2005/8/layout/hierarchy3"/>
    <dgm:cxn modelId="{94188D94-2278-47C8-B76D-039167939F33}" type="presParOf" srcId="{E2E364E4-054E-4C71-8196-3191634A6757}" destId="{F5BE59D2-C8AD-45CA-8616-A981BD78ACED}" srcOrd="7" destOrd="0" presId="urn:microsoft.com/office/officeart/2005/8/layout/hierarchy3"/>
    <dgm:cxn modelId="{383D3A16-503F-4BD9-AFC3-E58FEDEF02CD}" type="presParOf" srcId="{9B12436F-EFBA-4F5D-976F-634B24F0E4E7}" destId="{35615B01-5F36-4038-8932-C21B4277EA6C}" srcOrd="3" destOrd="0" presId="urn:microsoft.com/office/officeart/2005/8/layout/hierarchy3"/>
    <dgm:cxn modelId="{4A36818A-C8BA-4EAB-AFD3-EF1CF8DAB195}" type="presParOf" srcId="{35615B01-5F36-4038-8932-C21B4277EA6C}" destId="{255F731A-80A5-43C3-A64A-BD159B8EF304}" srcOrd="0" destOrd="0" presId="urn:microsoft.com/office/officeart/2005/8/layout/hierarchy3"/>
    <dgm:cxn modelId="{908E83C7-A849-4BA7-9DB8-306ABA24842A}" type="presParOf" srcId="{255F731A-80A5-43C3-A64A-BD159B8EF304}" destId="{8EAEC910-3ED2-4D3D-A9AD-A3DC72E0091B}" srcOrd="0" destOrd="0" presId="urn:microsoft.com/office/officeart/2005/8/layout/hierarchy3"/>
    <dgm:cxn modelId="{DD81577B-C2AA-4E9D-9EF3-2575B74A5A06}" type="presParOf" srcId="{255F731A-80A5-43C3-A64A-BD159B8EF304}" destId="{266C7016-CAE3-49D6-ADD8-0C81440A5798}" srcOrd="1" destOrd="0" presId="urn:microsoft.com/office/officeart/2005/8/layout/hierarchy3"/>
    <dgm:cxn modelId="{E379DEDC-CFC9-4EF2-8377-DECFD848FF25}" type="presParOf" srcId="{35615B01-5F36-4038-8932-C21B4277EA6C}" destId="{5C190803-6B0C-4179-AE5D-3D3E5C0323B6}" srcOrd="1" destOrd="0" presId="urn:microsoft.com/office/officeart/2005/8/layout/hierarchy3"/>
    <dgm:cxn modelId="{F9A3C28D-0EFD-4D05-AFE7-27024335DF2A}" type="presParOf" srcId="{5C190803-6B0C-4179-AE5D-3D3E5C0323B6}" destId="{B8CB12A7-6B61-467A-B1CE-D7DAD4C8CD84}" srcOrd="0" destOrd="0" presId="urn:microsoft.com/office/officeart/2005/8/layout/hierarchy3"/>
    <dgm:cxn modelId="{EDC97955-E4AF-4D2E-B4F2-6AAEEDBF5958}" type="presParOf" srcId="{5C190803-6B0C-4179-AE5D-3D3E5C0323B6}" destId="{042B2322-1121-4C89-A530-550C785B0D76}" srcOrd="1" destOrd="0" presId="urn:microsoft.com/office/officeart/2005/8/layout/hierarchy3"/>
    <dgm:cxn modelId="{8266C29E-E233-4E83-B991-18F8CBC4F9E6}" type="presParOf" srcId="{5C190803-6B0C-4179-AE5D-3D3E5C0323B6}" destId="{84833E33-5C66-46E9-BDE9-4F049AB91DA4}" srcOrd="2" destOrd="0" presId="urn:microsoft.com/office/officeart/2005/8/layout/hierarchy3"/>
    <dgm:cxn modelId="{726C1D49-F808-45E9-8ADE-EBE7F809B5CA}" type="presParOf" srcId="{5C190803-6B0C-4179-AE5D-3D3E5C0323B6}" destId="{24C88D04-6F2F-479A-B34B-17DF233B13E0}" srcOrd="3" destOrd="0" presId="urn:microsoft.com/office/officeart/2005/8/layout/hierarchy3"/>
    <dgm:cxn modelId="{57DEBE69-56A1-446C-A743-993D440A5FEB}" type="presParOf" srcId="{5C190803-6B0C-4179-AE5D-3D3E5C0323B6}" destId="{DADD4A01-3BCD-4A98-8821-D0B15AD296FA}" srcOrd="4" destOrd="0" presId="urn:microsoft.com/office/officeart/2005/8/layout/hierarchy3"/>
    <dgm:cxn modelId="{9652E6D9-08BF-4F6D-AE99-A5362ED166A2}" type="presParOf" srcId="{5C190803-6B0C-4179-AE5D-3D3E5C0323B6}" destId="{069EB718-7DAE-4327-B57C-C8BC47770FD4}" srcOrd="5" destOrd="0" presId="urn:microsoft.com/office/officeart/2005/8/layout/hierarchy3"/>
    <dgm:cxn modelId="{EFD5022A-A835-4A7E-9ABD-9CACAE0D92A9}" type="presParOf" srcId="{5C190803-6B0C-4179-AE5D-3D3E5C0323B6}" destId="{86AE6B9C-7A0E-4CAF-8357-080D5161AB73}" srcOrd="6" destOrd="0" presId="urn:microsoft.com/office/officeart/2005/8/layout/hierarchy3"/>
    <dgm:cxn modelId="{7D2E6F69-D327-492E-A34E-3AEE1966EE5B}" type="presParOf" srcId="{5C190803-6B0C-4179-AE5D-3D3E5C0323B6}" destId="{74570B70-5A2E-4B45-9B65-60BB9377A093}" srcOrd="7" destOrd="0" presId="urn:microsoft.com/office/officeart/2005/8/layout/hierarchy3"/>
    <dgm:cxn modelId="{49B99FF4-9076-41CB-AB23-44364274D1FA}" type="presParOf" srcId="{5C190803-6B0C-4179-AE5D-3D3E5C0323B6}" destId="{150C0875-E450-4BC3-BC85-10A6E528AE44}" srcOrd="8" destOrd="0" presId="urn:microsoft.com/office/officeart/2005/8/layout/hierarchy3"/>
    <dgm:cxn modelId="{B6F33722-F5B0-4CB4-A82F-6FB6FB7C4E4B}" type="presParOf" srcId="{5C190803-6B0C-4179-AE5D-3D3E5C0323B6}" destId="{1B16B09E-F38A-43F6-B9BC-6AB9A60054FE}" srcOrd="9" destOrd="0" presId="urn:microsoft.com/office/officeart/2005/8/layout/hierarchy3"/>
    <dgm:cxn modelId="{E3AE3ECD-4F15-4C6B-A6FC-145668188236}" type="presParOf" srcId="{9B12436F-EFBA-4F5D-976F-634B24F0E4E7}" destId="{1BDA5EAC-28CA-43FC-A7BC-212ABC318240}" srcOrd="4" destOrd="0" presId="urn:microsoft.com/office/officeart/2005/8/layout/hierarchy3"/>
    <dgm:cxn modelId="{3D3122E3-F27D-4AFC-BB5E-DFED02634706}" type="presParOf" srcId="{1BDA5EAC-28CA-43FC-A7BC-212ABC318240}" destId="{CBB1A06B-DDF3-4C46-A37A-954A414C5BEE}" srcOrd="0" destOrd="0" presId="urn:microsoft.com/office/officeart/2005/8/layout/hierarchy3"/>
    <dgm:cxn modelId="{DE0C18BC-B297-477F-BD4C-CD8F7240B030}" type="presParOf" srcId="{CBB1A06B-DDF3-4C46-A37A-954A414C5BEE}" destId="{0E94361D-BB15-4DCA-9D34-0DACABCA4412}" srcOrd="0" destOrd="0" presId="urn:microsoft.com/office/officeart/2005/8/layout/hierarchy3"/>
    <dgm:cxn modelId="{A31E6BBC-9920-4743-889C-F70D43B91EEA}" type="presParOf" srcId="{CBB1A06B-DDF3-4C46-A37A-954A414C5BEE}" destId="{5150160F-3CA8-4FC9-9330-0BB29B5FEACE}" srcOrd="1" destOrd="0" presId="urn:microsoft.com/office/officeart/2005/8/layout/hierarchy3"/>
    <dgm:cxn modelId="{41B9E318-B398-41BD-8725-441E64F6B905}" type="presParOf" srcId="{1BDA5EAC-28CA-43FC-A7BC-212ABC318240}" destId="{043F6AB7-470F-43B9-AB9B-00AC25324DE9}" srcOrd="1" destOrd="0" presId="urn:microsoft.com/office/officeart/2005/8/layout/hierarchy3"/>
    <dgm:cxn modelId="{BDF67091-0AC2-478A-8F24-68BDF9EE3EAF}" type="presParOf" srcId="{043F6AB7-470F-43B9-AB9B-00AC25324DE9}" destId="{9E1C4B44-56D6-44C6-B4D1-4D6E013EF4F9}" srcOrd="0" destOrd="0" presId="urn:microsoft.com/office/officeart/2005/8/layout/hierarchy3"/>
    <dgm:cxn modelId="{EFF1F96A-43EB-40FE-B9CF-609D107FA91A}" type="presParOf" srcId="{043F6AB7-470F-43B9-AB9B-00AC25324DE9}" destId="{063A5D9E-5190-4BF1-9827-D3E29D6973D6}" srcOrd="1" destOrd="0" presId="urn:microsoft.com/office/officeart/2005/8/layout/hierarchy3"/>
    <dgm:cxn modelId="{7DD632C6-FC42-4BB1-9598-89BD0278C900}" type="presParOf" srcId="{043F6AB7-470F-43B9-AB9B-00AC25324DE9}" destId="{19B8365C-B7E1-4693-B6C9-009FF8A8BB10}" srcOrd="2" destOrd="0" presId="urn:microsoft.com/office/officeart/2005/8/layout/hierarchy3"/>
    <dgm:cxn modelId="{2D529309-E5FC-45D3-B467-C3A69CCEEDDF}" type="presParOf" srcId="{043F6AB7-470F-43B9-AB9B-00AC25324DE9}" destId="{E9EED31F-070A-4BEE-8993-2D05E74CB1EB}" srcOrd="3" destOrd="0" presId="urn:microsoft.com/office/officeart/2005/8/layout/hierarchy3"/>
    <dgm:cxn modelId="{E2C92C59-F299-4720-B6F3-ACBE29032EDD}" type="presParOf" srcId="{043F6AB7-470F-43B9-AB9B-00AC25324DE9}" destId="{DBD0F60F-0A90-4685-8708-C8FEB6381120}" srcOrd="4" destOrd="0" presId="urn:microsoft.com/office/officeart/2005/8/layout/hierarchy3"/>
    <dgm:cxn modelId="{C84DBCF5-F8BE-4F59-8F86-81DD013EFA78}" type="presParOf" srcId="{043F6AB7-470F-43B9-AB9B-00AC25324DE9}" destId="{779AD7A2-BB17-4003-862A-EEA908E9A096}" srcOrd="5" destOrd="0" presId="urn:microsoft.com/office/officeart/2005/8/layout/hierarchy3"/>
    <dgm:cxn modelId="{8F2A8051-00BC-443A-A3B7-F0F9E7491B75}" type="presParOf" srcId="{043F6AB7-470F-43B9-AB9B-00AC25324DE9}" destId="{CDD15DD5-38BD-4435-935C-44E71FFAD053}" srcOrd="6" destOrd="0" presId="urn:microsoft.com/office/officeart/2005/8/layout/hierarchy3"/>
    <dgm:cxn modelId="{699EE20C-1243-4C74-9A2B-7A5B6676F0B0}" type="presParOf" srcId="{043F6AB7-470F-43B9-AB9B-00AC25324DE9}" destId="{84797B46-DD68-4881-BDFB-9E128D3BE187}" srcOrd="7" destOrd="0" presId="urn:microsoft.com/office/officeart/2005/8/layout/hierarchy3"/>
    <dgm:cxn modelId="{F4317EE1-6472-48A8-BA41-E9AE00FF6A85}" type="presParOf" srcId="{043F6AB7-470F-43B9-AB9B-00AC25324DE9}" destId="{6C73AD8F-65D9-415F-A249-3EE74426E55A}" srcOrd="8" destOrd="0" presId="urn:microsoft.com/office/officeart/2005/8/layout/hierarchy3"/>
    <dgm:cxn modelId="{924928E1-F1B4-47F9-933A-A13AEE134177}" type="presParOf" srcId="{043F6AB7-470F-43B9-AB9B-00AC25324DE9}" destId="{3F78E075-A902-498A-9217-E850164FBBC2}" srcOrd="9" destOrd="0" presId="urn:microsoft.com/office/officeart/2005/8/layout/hierarchy3"/>
    <dgm:cxn modelId="{291689D0-267C-4096-9BFF-41B9E753CF4C}" type="presParOf" srcId="{043F6AB7-470F-43B9-AB9B-00AC25324DE9}" destId="{2167CA12-F302-4E93-84DF-301CD4C73FF3}" srcOrd="10" destOrd="0" presId="urn:microsoft.com/office/officeart/2005/8/layout/hierarchy3"/>
    <dgm:cxn modelId="{2C8A5E63-3F50-4038-BD0D-626F3B21E8A9}" type="presParOf" srcId="{043F6AB7-470F-43B9-AB9B-00AC25324DE9}" destId="{E81B4B0C-09B3-4918-A641-068947D96707}" srcOrd="11" destOrd="0" presId="urn:microsoft.com/office/officeart/2005/8/layout/hierarchy3"/>
    <dgm:cxn modelId="{5527CCBA-0EFF-4340-BC42-6AB39A4958CD}" type="presParOf" srcId="{9B12436F-EFBA-4F5D-976F-634B24F0E4E7}" destId="{18135ED4-0E86-4754-BF43-3DE3B5575FFF}" srcOrd="5" destOrd="0" presId="urn:microsoft.com/office/officeart/2005/8/layout/hierarchy3"/>
    <dgm:cxn modelId="{F2E8DE7C-6169-4E14-91F4-8B7817C4F497}" type="presParOf" srcId="{18135ED4-0E86-4754-BF43-3DE3B5575FFF}" destId="{F3940B27-5AEC-4E2D-9E01-79BD536E4F76}" srcOrd="0" destOrd="0" presId="urn:microsoft.com/office/officeart/2005/8/layout/hierarchy3"/>
    <dgm:cxn modelId="{99CD48C5-42E9-4109-84B4-202D78F7DFD1}" type="presParOf" srcId="{F3940B27-5AEC-4E2D-9E01-79BD536E4F76}" destId="{8D0CF975-0B11-4A4C-BD9D-A996CE08D670}" srcOrd="0" destOrd="0" presId="urn:microsoft.com/office/officeart/2005/8/layout/hierarchy3"/>
    <dgm:cxn modelId="{0912AF5D-F59A-48C7-A2F1-E67EF71EBB83}" type="presParOf" srcId="{F3940B27-5AEC-4E2D-9E01-79BD536E4F76}" destId="{49C220EC-EA50-4489-BA76-5F6653AC822B}" srcOrd="1" destOrd="0" presId="urn:microsoft.com/office/officeart/2005/8/layout/hierarchy3"/>
    <dgm:cxn modelId="{20886125-FD47-4E08-AB83-7A609C3A4FF4}" type="presParOf" srcId="{18135ED4-0E86-4754-BF43-3DE3B5575FFF}" destId="{3D965567-DA01-47C4-B5DB-9BD08FDE946C}" srcOrd="1" destOrd="0" presId="urn:microsoft.com/office/officeart/2005/8/layout/hierarchy3"/>
    <dgm:cxn modelId="{E5AD0EC6-DA6B-4179-8B85-A11C0E04EC19}" type="presParOf" srcId="{3D965567-DA01-47C4-B5DB-9BD08FDE946C}" destId="{DF7E0226-1961-4D86-AB68-6DF20DE0F7A6}" srcOrd="0" destOrd="0" presId="urn:microsoft.com/office/officeart/2005/8/layout/hierarchy3"/>
    <dgm:cxn modelId="{7AC32CDC-AA95-4E9F-8EED-8F2056461500}" type="presParOf" srcId="{3D965567-DA01-47C4-B5DB-9BD08FDE946C}" destId="{CCC4E94B-C1C0-406D-8A96-E81268E786A9}" srcOrd="1" destOrd="0" presId="urn:microsoft.com/office/officeart/2005/8/layout/hierarchy3"/>
    <dgm:cxn modelId="{4C883538-A194-4087-8324-0857C9EA8945}" type="presParOf" srcId="{3D965567-DA01-47C4-B5DB-9BD08FDE946C}" destId="{E4C0CDFE-EDA9-4746-8C17-35B55259EF61}" srcOrd="2" destOrd="0" presId="urn:microsoft.com/office/officeart/2005/8/layout/hierarchy3"/>
    <dgm:cxn modelId="{561BC9FA-44BE-420D-AEDE-85689BEE01B8}" type="presParOf" srcId="{3D965567-DA01-47C4-B5DB-9BD08FDE946C}" destId="{7EF82AD8-8295-4E55-93F1-4D7497085D6E}" srcOrd="3" destOrd="0" presId="urn:microsoft.com/office/officeart/2005/8/layout/hierarchy3"/>
    <dgm:cxn modelId="{29362228-6F7C-4E5F-9F1F-2F23487C9F12}" type="presParOf" srcId="{3D965567-DA01-47C4-B5DB-9BD08FDE946C}" destId="{D31B2741-3A2A-425B-9F88-D2833EBD3951}" srcOrd="4" destOrd="0" presId="urn:microsoft.com/office/officeart/2005/8/layout/hierarchy3"/>
    <dgm:cxn modelId="{DA7745FB-47E8-4ABB-BB86-5A8C59769832}" type="presParOf" srcId="{3D965567-DA01-47C4-B5DB-9BD08FDE946C}" destId="{07BC4EB7-7260-4E56-97E6-961DBFB88D38}" srcOrd="5" destOrd="0" presId="urn:microsoft.com/office/officeart/2005/8/layout/hierarchy3"/>
    <dgm:cxn modelId="{BC5D032A-0517-44FE-A543-37295FAE44CC}" type="presParOf" srcId="{3D965567-DA01-47C4-B5DB-9BD08FDE946C}" destId="{ED4F4FED-81C2-4F16-BF7A-C003670131E0}" srcOrd="6" destOrd="0" presId="urn:microsoft.com/office/officeart/2005/8/layout/hierarchy3"/>
    <dgm:cxn modelId="{2CC8E95B-225F-4139-83F0-E22F55CEE7B3}" type="presParOf" srcId="{3D965567-DA01-47C4-B5DB-9BD08FDE946C}" destId="{FB9A0D91-DC89-44A5-9053-B0815C498F53}" srcOrd="7" destOrd="0" presId="urn:microsoft.com/office/officeart/2005/8/layout/hierarchy3"/>
    <dgm:cxn modelId="{72889E55-2588-4705-B7F1-78CC133063C1}" type="presParOf" srcId="{3D965567-DA01-47C4-B5DB-9BD08FDE946C}" destId="{A2F74158-F51D-4DB0-8860-23D26643C940}" srcOrd="8" destOrd="0" presId="urn:microsoft.com/office/officeart/2005/8/layout/hierarchy3"/>
    <dgm:cxn modelId="{3C43B58E-8B54-4F47-B588-490F7D82ECC4}" type="presParOf" srcId="{3D965567-DA01-47C4-B5DB-9BD08FDE946C}" destId="{AACC61A5-EEFC-4892-9837-23AA501E4FF8}"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289AD-84BD-41DA-B4AF-A6FA89ADF559}">
      <dsp:nvSpPr>
        <dsp:cNvPr id="0" name=""/>
        <dsp:cNvSpPr/>
      </dsp:nvSpPr>
      <dsp:spPr>
        <a:xfrm>
          <a:off x="7505"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dirty="0" err="1" smtClean="0"/>
            <a:t>Core</a:t>
          </a:r>
          <a:endParaRPr lang="nb-NO" sz="1400" kern="1200" dirty="0"/>
        </a:p>
      </dsp:txBody>
      <dsp:txXfrm>
        <a:off x="25216" y="530391"/>
        <a:ext cx="1173976" cy="569277"/>
      </dsp:txXfrm>
    </dsp:sp>
    <dsp:sp modelId="{4324D7E3-3396-4A94-BD44-B3CCE12830A0}">
      <dsp:nvSpPr>
        <dsp:cNvPr id="0" name=""/>
        <dsp:cNvSpPr/>
      </dsp:nvSpPr>
      <dsp:spPr>
        <a:xfrm>
          <a:off x="128444"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FCA80F9-9EC3-4107-91F2-88A048BB0747}">
      <dsp:nvSpPr>
        <dsp:cNvPr id="0" name=""/>
        <dsp:cNvSpPr/>
      </dsp:nvSpPr>
      <dsp:spPr>
        <a:xfrm>
          <a:off x="249384"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DI</a:t>
          </a:r>
          <a:endParaRPr lang="nb-NO" sz="900" kern="1200" dirty="0"/>
        </a:p>
      </dsp:txBody>
      <dsp:txXfrm>
        <a:off x="267095" y="1286265"/>
        <a:ext cx="932096" cy="569277"/>
      </dsp:txXfrm>
    </dsp:sp>
    <dsp:sp modelId="{54413D6B-0942-4186-A24C-277FFB9FEC60}">
      <dsp:nvSpPr>
        <dsp:cNvPr id="0" name=""/>
        <dsp:cNvSpPr/>
      </dsp:nvSpPr>
      <dsp:spPr>
        <a:xfrm>
          <a:off x="128444"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D50A5C4-5516-4E8D-BBBC-8C012A9EB9F8}">
      <dsp:nvSpPr>
        <dsp:cNvPr id="0" name=""/>
        <dsp:cNvSpPr/>
      </dsp:nvSpPr>
      <dsp:spPr>
        <a:xfrm>
          <a:off x="249384"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Beans</a:t>
          </a:r>
          <a:endParaRPr lang="nb-NO" sz="900" kern="1200" dirty="0"/>
        </a:p>
      </dsp:txBody>
      <dsp:txXfrm>
        <a:off x="267095" y="2042139"/>
        <a:ext cx="932096" cy="569277"/>
      </dsp:txXfrm>
    </dsp:sp>
    <dsp:sp modelId="{248A0287-E3B5-43DA-A28F-20F100D230C3}">
      <dsp:nvSpPr>
        <dsp:cNvPr id="0" name=""/>
        <dsp:cNvSpPr/>
      </dsp:nvSpPr>
      <dsp:spPr>
        <a:xfrm>
          <a:off x="128444"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6494B0C-FDC5-4BB2-B794-BE68CABAA4ED}">
      <dsp:nvSpPr>
        <dsp:cNvPr id="0" name=""/>
        <dsp:cNvSpPr/>
      </dsp:nvSpPr>
      <dsp:spPr>
        <a:xfrm>
          <a:off x="249384"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Context</a:t>
          </a:r>
          <a:endParaRPr lang="nb-NO" sz="900" kern="1200" dirty="0"/>
        </a:p>
      </dsp:txBody>
      <dsp:txXfrm>
        <a:off x="267095" y="2798013"/>
        <a:ext cx="932096" cy="569277"/>
      </dsp:txXfrm>
    </dsp:sp>
    <dsp:sp modelId="{D75867BA-0FDC-43C2-AF78-A84DE25146B6}">
      <dsp:nvSpPr>
        <dsp:cNvPr id="0" name=""/>
        <dsp:cNvSpPr/>
      </dsp:nvSpPr>
      <dsp:spPr>
        <a:xfrm>
          <a:off x="128444"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198E8F6-51EB-4808-A156-D53DB93A0993}">
      <dsp:nvSpPr>
        <dsp:cNvPr id="0" name=""/>
        <dsp:cNvSpPr/>
      </dsp:nvSpPr>
      <dsp:spPr>
        <a:xfrm>
          <a:off x="249384"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SpEL</a:t>
          </a:r>
          <a:endParaRPr lang="nb-NO" sz="900" kern="1200" dirty="0"/>
        </a:p>
      </dsp:txBody>
      <dsp:txXfrm>
        <a:off x="267095" y="3553887"/>
        <a:ext cx="932096" cy="569277"/>
      </dsp:txXfrm>
    </dsp:sp>
    <dsp:sp modelId="{474D7F36-DA73-4DE0-904F-DB64106F087F}">
      <dsp:nvSpPr>
        <dsp:cNvPr id="0" name=""/>
        <dsp:cNvSpPr/>
      </dsp:nvSpPr>
      <dsp:spPr>
        <a:xfrm>
          <a:off x="1519253"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dirty="0" smtClean="0"/>
            <a:t>Data Access / </a:t>
          </a:r>
          <a:r>
            <a:rPr lang="nb-NO" sz="1400" kern="1200" dirty="0" err="1" smtClean="0"/>
            <a:t>Integration</a:t>
          </a:r>
          <a:endParaRPr lang="nb-NO" sz="1400" kern="1200" dirty="0"/>
        </a:p>
      </dsp:txBody>
      <dsp:txXfrm>
        <a:off x="1536964" y="530391"/>
        <a:ext cx="1173976" cy="569277"/>
      </dsp:txXfrm>
    </dsp:sp>
    <dsp:sp modelId="{6DF814D5-E4A8-4CEA-832E-47B063D273C8}">
      <dsp:nvSpPr>
        <dsp:cNvPr id="0" name=""/>
        <dsp:cNvSpPr/>
      </dsp:nvSpPr>
      <dsp:spPr>
        <a:xfrm>
          <a:off x="1640193"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7DE9EBD-DF87-48EA-93B6-EB15B235BFBF}">
      <dsp:nvSpPr>
        <dsp:cNvPr id="0" name=""/>
        <dsp:cNvSpPr/>
      </dsp:nvSpPr>
      <dsp:spPr>
        <a:xfrm>
          <a:off x="1761133"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JDBC</a:t>
          </a:r>
          <a:endParaRPr lang="nb-NO" sz="900" kern="1200" dirty="0"/>
        </a:p>
      </dsp:txBody>
      <dsp:txXfrm>
        <a:off x="1778844" y="1286265"/>
        <a:ext cx="932096" cy="569277"/>
      </dsp:txXfrm>
    </dsp:sp>
    <dsp:sp modelId="{EAD227F3-C11A-4D96-B8D0-E8059B91A380}">
      <dsp:nvSpPr>
        <dsp:cNvPr id="0" name=""/>
        <dsp:cNvSpPr/>
      </dsp:nvSpPr>
      <dsp:spPr>
        <a:xfrm>
          <a:off x="1640193"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64029FD-26BC-486E-8D6C-5E6A1FF0F34F}">
      <dsp:nvSpPr>
        <dsp:cNvPr id="0" name=""/>
        <dsp:cNvSpPr/>
      </dsp:nvSpPr>
      <dsp:spPr>
        <a:xfrm>
          <a:off x="1761133"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ORM</a:t>
          </a:r>
          <a:endParaRPr lang="nb-NO" sz="900" kern="1200" dirty="0"/>
        </a:p>
      </dsp:txBody>
      <dsp:txXfrm>
        <a:off x="1778844" y="2042139"/>
        <a:ext cx="932096" cy="569277"/>
      </dsp:txXfrm>
    </dsp:sp>
    <dsp:sp modelId="{1CCD8AF6-6511-4098-AEC5-1C15416280C9}">
      <dsp:nvSpPr>
        <dsp:cNvPr id="0" name=""/>
        <dsp:cNvSpPr/>
      </dsp:nvSpPr>
      <dsp:spPr>
        <a:xfrm>
          <a:off x="1640193"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065F44B-21C9-487F-AA37-D754F3FA90DB}">
      <dsp:nvSpPr>
        <dsp:cNvPr id="0" name=""/>
        <dsp:cNvSpPr/>
      </dsp:nvSpPr>
      <dsp:spPr>
        <a:xfrm>
          <a:off x="1761133"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TX</a:t>
          </a:r>
          <a:endParaRPr lang="nb-NO" sz="900" kern="1200" dirty="0"/>
        </a:p>
      </dsp:txBody>
      <dsp:txXfrm>
        <a:off x="1778844" y="2798013"/>
        <a:ext cx="932096" cy="569277"/>
      </dsp:txXfrm>
    </dsp:sp>
    <dsp:sp modelId="{D1DCFDDC-1903-4091-B079-7E90C6B98CD7}">
      <dsp:nvSpPr>
        <dsp:cNvPr id="0" name=""/>
        <dsp:cNvSpPr/>
      </dsp:nvSpPr>
      <dsp:spPr>
        <a:xfrm>
          <a:off x="1640193"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ACEC716-9394-4F65-81F4-5AABDF5ED346}">
      <dsp:nvSpPr>
        <dsp:cNvPr id="0" name=""/>
        <dsp:cNvSpPr/>
      </dsp:nvSpPr>
      <dsp:spPr>
        <a:xfrm>
          <a:off x="1761133"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OXM</a:t>
          </a:r>
          <a:endParaRPr lang="nb-NO" sz="900" kern="1200" dirty="0"/>
        </a:p>
      </dsp:txBody>
      <dsp:txXfrm>
        <a:off x="1778844" y="3553887"/>
        <a:ext cx="932096" cy="569277"/>
      </dsp:txXfrm>
    </dsp:sp>
    <dsp:sp modelId="{FEB273E7-5564-44D9-AA3D-21D7524B209D}">
      <dsp:nvSpPr>
        <dsp:cNvPr id="0" name=""/>
        <dsp:cNvSpPr/>
      </dsp:nvSpPr>
      <dsp:spPr>
        <a:xfrm>
          <a:off x="1640193" y="1117379"/>
          <a:ext cx="120939" cy="3477020"/>
        </a:xfrm>
        <a:custGeom>
          <a:avLst/>
          <a:gdLst/>
          <a:ahLst/>
          <a:cxnLst/>
          <a:rect l="0" t="0" r="0" b="0"/>
          <a:pathLst>
            <a:path>
              <a:moveTo>
                <a:pt x="0" y="0"/>
              </a:moveTo>
              <a:lnTo>
                <a:pt x="0" y="3477020"/>
              </a:lnTo>
              <a:lnTo>
                <a:pt x="120939" y="3477020"/>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9542448-3E27-48BF-B575-DDD7351C1B18}">
      <dsp:nvSpPr>
        <dsp:cNvPr id="0" name=""/>
        <dsp:cNvSpPr/>
      </dsp:nvSpPr>
      <dsp:spPr>
        <a:xfrm>
          <a:off x="1761133" y="4292050"/>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JMS</a:t>
          </a:r>
          <a:endParaRPr lang="nb-NO" sz="900" kern="1200" dirty="0"/>
        </a:p>
      </dsp:txBody>
      <dsp:txXfrm>
        <a:off x="1778844" y="4309761"/>
        <a:ext cx="932096" cy="569277"/>
      </dsp:txXfrm>
    </dsp:sp>
    <dsp:sp modelId="{153DC256-80D7-4E5D-BB8F-5A67E953E501}">
      <dsp:nvSpPr>
        <dsp:cNvPr id="0" name=""/>
        <dsp:cNvSpPr/>
      </dsp:nvSpPr>
      <dsp:spPr>
        <a:xfrm>
          <a:off x="3031001"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smtClean="0"/>
            <a:t>Web</a:t>
          </a:r>
          <a:endParaRPr lang="nb-NO" sz="1400" kern="1200" dirty="0"/>
        </a:p>
      </dsp:txBody>
      <dsp:txXfrm>
        <a:off x="3048712" y="530391"/>
        <a:ext cx="1173976" cy="569277"/>
      </dsp:txXfrm>
    </dsp:sp>
    <dsp:sp modelId="{5A2C54A8-437C-4D17-974C-CD2999118592}">
      <dsp:nvSpPr>
        <dsp:cNvPr id="0" name=""/>
        <dsp:cNvSpPr/>
      </dsp:nvSpPr>
      <dsp:spPr>
        <a:xfrm>
          <a:off x="3151941"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C920448-86D7-42DB-BF8D-6955684FEBEA}">
      <dsp:nvSpPr>
        <dsp:cNvPr id="0" name=""/>
        <dsp:cNvSpPr/>
      </dsp:nvSpPr>
      <dsp:spPr>
        <a:xfrm>
          <a:off x="3272881"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MVC</a:t>
          </a:r>
          <a:endParaRPr lang="nb-NO" sz="900" kern="1200" dirty="0"/>
        </a:p>
      </dsp:txBody>
      <dsp:txXfrm>
        <a:off x="3290592" y="1286265"/>
        <a:ext cx="932096" cy="569277"/>
      </dsp:txXfrm>
    </dsp:sp>
    <dsp:sp modelId="{301CFD4A-EEDA-4C43-9C20-08EA66041D8F}">
      <dsp:nvSpPr>
        <dsp:cNvPr id="0" name=""/>
        <dsp:cNvSpPr/>
      </dsp:nvSpPr>
      <dsp:spPr>
        <a:xfrm>
          <a:off x="3151941"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F3C4C65-CC78-4B8F-A38C-936A55CF9496}">
      <dsp:nvSpPr>
        <dsp:cNvPr id="0" name=""/>
        <dsp:cNvSpPr/>
      </dsp:nvSpPr>
      <dsp:spPr>
        <a:xfrm>
          <a:off x="3272881"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WebFlow</a:t>
          </a:r>
          <a:endParaRPr lang="nb-NO" sz="900" kern="1200" dirty="0"/>
        </a:p>
      </dsp:txBody>
      <dsp:txXfrm>
        <a:off x="3290592" y="2042139"/>
        <a:ext cx="932096" cy="569277"/>
      </dsp:txXfrm>
    </dsp:sp>
    <dsp:sp modelId="{D51E4F91-13F0-4178-AB0A-A6F7AE9EEACA}">
      <dsp:nvSpPr>
        <dsp:cNvPr id="0" name=""/>
        <dsp:cNvSpPr/>
      </dsp:nvSpPr>
      <dsp:spPr>
        <a:xfrm>
          <a:off x="3151941"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460E792-B149-4DFC-A8A1-13736AB7D5E7}">
      <dsp:nvSpPr>
        <dsp:cNvPr id="0" name=""/>
        <dsp:cNvSpPr/>
      </dsp:nvSpPr>
      <dsp:spPr>
        <a:xfrm>
          <a:off x="3272881"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Servlet</a:t>
          </a:r>
          <a:endParaRPr lang="nb-NO" sz="900" kern="1200" dirty="0"/>
        </a:p>
      </dsp:txBody>
      <dsp:txXfrm>
        <a:off x="3290592" y="2798013"/>
        <a:ext cx="932096" cy="569277"/>
      </dsp:txXfrm>
    </dsp:sp>
    <dsp:sp modelId="{2D684A86-3AC2-4CC5-8A21-733A2410022F}">
      <dsp:nvSpPr>
        <dsp:cNvPr id="0" name=""/>
        <dsp:cNvSpPr/>
      </dsp:nvSpPr>
      <dsp:spPr>
        <a:xfrm>
          <a:off x="3151941"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5BE59D2-C8AD-45CA-8616-A981BD78ACED}">
      <dsp:nvSpPr>
        <dsp:cNvPr id="0" name=""/>
        <dsp:cNvSpPr/>
      </dsp:nvSpPr>
      <dsp:spPr>
        <a:xfrm>
          <a:off x="3272881"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Portlet</a:t>
          </a:r>
          <a:endParaRPr lang="nb-NO" sz="900" kern="1200" dirty="0"/>
        </a:p>
      </dsp:txBody>
      <dsp:txXfrm>
        <a:off x="3290592" y="3553887"/>
        <a:ext cx="932096" cy="569277"/>
      </dsp:txXfrm>
    </dsp:sp>
    <dsp:sp modelId="{8EAEC910-3ED2-4D3D-A9AD-A3DC72E0091B}">
      <dsp:nvSpPr>
        <dsp:cNvPr id="0" name=""/>
        <dsp:cNvSpPr/>
      </dsp:nvSpPr>
      <dsp:spPr>
        <a:xfrm>
          <a:off x="4542749"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dirty="0" err="1" smtClean="0"/>
            <a:t>Misc</a:t>
          </a:r>
          <a:endParaRPr lang="nb-NO" sz="1400" kern="1200" dirty="0"/>
        </a:p>
      </dsp:txBody>
      <dsp:txXfrm>
        <a:off x="4560460" y="530391"/>
        <a:ext cx="1173976" cy="569277"/>
      </dsp:txXfrm>
    </dsp:sp>
    <dsp:sp modelId="{B8CB12A7-6B61-467A-B1CE-D7DAD4C8CD84}">
      <dsp:nvSpPr>
        <dsp:cNvPr id="0" name=""/>
        <dsp:cNvSpPr/>
      </dsp:nvSpPr>
      <dsp:spPr>
        <a:xfrm>
          <a:off x="4663689"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42B2322-1121-4C89-A530-550C785B0D76}">
      <dsp:nvSpPr>
        <dsp:cNvPr id="0" name=""/>
        <dsp:cNvSpPr/>
      </dsp:nvSpPr>
      <dsp:spPr>
        <a:xfrm>
          <a:off x="4784629"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Test</a:t>
          </a:r>
          <a:endParaRPr lang="nb-NO" sz="900" kern="1200" dirty="0"/>
        </a:p>
      </dsp:txBody>
      <dsp:txXfrm>
        <a:off x="4802340" y="1286265"/>
        <a:ext cx="932096" cy="569277"/>
      </dsp:txXfrm>
    </dsp:sp>
    <dsp:sp modelId="{84833E33-5C66-46E9-BDE9-4F049AB91DA4}">
      <dsp:nvSpPr>
        <dsp:cNvPr id="0" name=""/>
        <dsp:cNvSpPr/>
      </dsp:nvSpPr>
      <dsp:spPr>
        <a:xfrm>
          <a:off x="4663689"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4C88D04-6F2F-479A-B34B-17DF233B13E0}">
      <dsp:nvSpPr>
        <dsp:cNvPr id="0" name=""/>
        <dsp:cNvSpPr/>
      </dsp:nvSpPr>
      <dsp:spPr>
        <a:xfrm>
          <a:off x="4784629"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AOP</a:t>
          </a:r>
          <a:endParaRPr lang="nb-NO" sz="900" kern="1200" dirty="0"/>
        </a:p>
      </dsp:txBody>
      <dsp:txXfrm>
        <a:off x="4802340" y="2042139"/>
        <a:ext cx="932096" cy="569277"/>
      </dsp:txXfrm>
    </dsp:sp>
    <dsp:sp modelId="{DADD4A01-3BCD-4A98-8821-D0B15AD296FA}">
      <dsp:nvSpPr>
        <dsp:cNvPr id="0" name=""/>
        <dsp:cNvSpPr/>
      </dsp:nvSpPr>
      <dsp:spPr>
        <a:xfrm>
          <a:off x="4663689"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69EB718-7DAE-4327-B57C-C8BC47770FD4}">
      <dsp:nvSpPr>
        <dsp:cNvPr id="0" name=""/>
        <dsp:cNvSpPr/>
      </dsp:nvSpPr>
      <dsp:spPr>
        <a:xfrm>
          <a:off x="4784629"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Instrumentation</a:t>
          </a:r>
          <a:endParaRPr lang="nb-NO" sz="900" kern="1200" dirty="0" smtClean="0"/>
        </a:p>
      </dsp:txBody>
      <dsp:txXfrm>
        <a:off x="4802340" y="2798013"/>
        <a:ext cx="932096" cy="569277"/>
      </dsp:txXfrm>
    </dsp:sp>
    <dsp:sp modelId="{86AE6B9C-7A0E-4CAF-8357-080D5161AB73}">
      <dsp:nvSpPr>
        <dsp:cNvPr id="0" name=""/>
        <dsp:cNvSpPr/>
      </dsp:nvSpPr>
      <dsp:spPr>
        <a:xfrm>
          <a:off x="4663689"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4570B70-5A2E-4B45-9B65-60BB9377A093}">
      <dsp:nvSpPr>
        <dsp:cNvPr id="0" name=""/>
        <dsp:cNvSpPr/>
      </dsp:nvSpPr>
      <dsp:spPr>
        <a:xfrm>
          <a:off x="4784629"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Scheduling</a:t>
          </a:r>
          <a:endParaRPr lang="nb-NO" sz="900" kern="1200" dirty="0" smtClean="0"/>
        </a:p>
      </dsp:txBody>
      <dsp:txXfrm>
        <a:off x="4802340" y="3553887"/>
        <a:ext cx="932096" cy="569277"/>
      </dsp:txXfrm>
    </dsp:sp>
    <dsp:sp modelId="{150C0875-E450-4BC3-BC85-10A6E528AE44}">
      <dsp:nvSpPr>
        <dsp:cNvPr id="0" name=""/>
        <dsp:cNvSpPr/>
      </dsp:nvSpPr>
      <dsp:spPr>
        <a:xfrm>
          <a:off x="4663689" y="1117379"/>
          <a:ext cx="120939" cy="3477020"/>
        </a:xfrm>
        <a:custGeom>
          <a:avLst/>
          <a:gdLst/>
          <a:ahLst/>
          <a:cxnLst/>
          <a:rect l="0" t="0" r="0" b="0"/>
          <a:pathLst>
            <a:path>
              <a:moveTo>
                <a:pt x="0" y="0"/>
              </a:moveTo>
              <a:lnTo>
                <a:pt x="0" y="3477020"/>
              </a:lnTo>
              <a:lnTo>
                <a:pt x="120939" y="3477020"/>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B16B09E-F38A-43F6-B9BC-6AB9A60054FE}">
      <dsp:nvSpPr>
        <dsp:cNvPr id="0" name=""/>
        <dsp:cNvSpPr/>
      </dsp:nvSpPr>
      <dsp:spPr>
        <a:xfrm>
          <a:off x="4784629" y="4292050"/>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Dynamic</a:t>
          </a:r>
          <a:r>
            <a:rPr lang="nb-NO" sz="900" kern="1200" dirty="0" smtClean="0"/>
            <a:t> lang</a:t>
          </a:r>
        </a:p>
      </dsp:txBody>
      <dsp:txXfrm>
        <a:off x="4802340" y="4309761"/>
        <a:ext cx="932096" cy="569277"/>
      </dsp:txXfrm>
    </dsp:sp>
    <dsp:sp modelId="{0E94361D-BB15-4DCA-9D34-0DACABCA4412}">
      <dsp:nvSpPr>
        <dsp:cNvPr id="0" name=""/>
        <dsp:cNvSpPr/>
      </dsp:nvSpPr>
      <dsp:spPr>
        <a:xfrm>
          <a:off x="6054498"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dirty="0" smtClean="0"/>
            <a:t>Projects</a:t>
          </a:r>
        </a:p>
      </dsp:txBody>
      <dsp:txXfrm>
        <a:off x="6072209" y="530391"/>
        <a:ext cx="1173976" cy="569277"/>
      </dsp:txXfrm>
    </dsp:sp>
    <dsp:sp modelId="{9E1C4B44-56D6-44C6-B4D1-4D6E013EF4F9}">
      <dsp:nvSpPr>
        <dsp:cNvPr id="0" name=""/>
        <dsp:cNvSpPr/>
      </dsp:nvSpPr>
      <dsp:spPr>
        <a:xfrm>
          <a:off x="6175437"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63A5D9E-5190-4BF1-9827-D3E29D6973D6}">
      <dsp:nvSpPr>
        <dsp:cNvPr id="0" name=""/>
        <dsp:cNvSpPr/>
      </dsp:nvSpPr>
      <dsp:spPr>
        <a:xfrm>
          <a:off x="6296377"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Batch</a:t>
          </a:r>
          <a:endParaRPr lang="nb-NO" sz="900" kern="1200" dirty="0"/>
        </a:p>
      </dsp:txBody>
      <dsp:txXfrm>
        <a:off x="6314088" y="1286265"/>
        <a:ext cx="932096" cy="569277"/>
      </dsp:txXfrm>
    </dsp:sp>
    <dsp:sp modelId="{19B8365C-B7E1-4693-B6C9-009FF8A8BB10}">
      <dsp:nvSpPr>
        <dsp:cNvPr id="0" name=""/>
        <dsp:cNvSpPr/>
      </dsp:nvSpPr>
      <dsp:spPr>
        <a:xfrm>
          <a:off x="6175437"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9EED31F-070A-4BEE-8993-2D05E74CB1EB}">
      <dsp:nvSpPr>
        <dsp:cNvPr id="0" name=""/>
        <dsp:cNvSpPr/>
      </dsp:nvSpPr>
      <dsp:spPr>
        <a:xfrm>
          <a:off x="6296377"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Security</a:t>
          </a:r>
          <a:endParaRPr lang="nb-NO" sz="900" kern="1200" dirty="0"/>
        </a:p>
      </dsp:txBody>
      <dsp:txXfrm>
        <a:off x="6314088" y="2042139"/>
        <a:ext cx="932096" cy="569277"/>
      </dsp:txXfrm>
    </dsp:sp>
    <dsp:sp modelId="{DBD0F60F-0A90-4685-8708-C8FEB6381120}">
      <dsp:nvSpPr>
        <dsp:cNvPr id="0" name=""/>
        <dsp:cNvSpPr/>
      </dsp:nvSpPr>
      <dsp:spPr>
        <a:xfrm>
          <a:off x="6175437"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79AD7A2-BB17-4003-862A-EEA908E9A096}">
      <dsp:nvSpPr>
        <dsp:cNvPr id="0" name=""/>
        <dsp:cNvSpPr/>
      </dsp:nvSpPr>
      <dsp:spPr>
        <a:xfrm>
          <a:off x="6296377"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WS</a:t>
          </a:r>
          <a:endParaRPr lang="nb-NO" sz="900" kern="1200" dirty="0"/>
        </a:p>
      </dsp:txBody>
      <dsp:txXfrm>
        <a:off x="6314088" y="2798013"/>
        <a:ext cx="932096" cy="569277"/>
      </dsp:txXfrm>
    </dsp:sp>
    <dsp:sp modelId="{CDD15DD5-38BD-4435-935C-44E71FFAD053}">
      <dsp:nvSpPr>
        <dsp:cNvPr id="0" name=""/>
        <dsp:cNvSpPr/>
      </dsp:nvSpPr>
      <dsp:spPr>
        <a:xfrm>
          <a:off x="6175437"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797B46-DD68-4881-BDFB-9E128D3BE187}">
      <dsp:nvSpPr>
        <dsp:cNvPr id="0" name=""/>
        <dsp:cNvSpPr/>
      </dsp:nvSpPr>
      <dsp:spPr>
        <a:xfrm>
          <a:off x="6296377"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Dynamic</a:t>
          </a:r>
          <a:r>
            <a:rPr lang="nb-NO" sz="900" kern="1200" dirty="0" smtClean="0"/>
            <a:t> </a:t>
          </a:r>
          <a:r>
            <a:rPr lang="nb-NO" sz="900" kern="1200" dirty="0" err="1" smtClean="0"/>
            <a:t>Modules</a:t>
          </a:r>
          <a:endParaRPr lang="nb-NO" sz="900" kern="1200" dirty="0"/>
        </a:p>
      </dsp:txBody>
      <dsp:txXfrm>
        <a:off x="6314088" y="3553887"/>
        <a:ext cx="932096" cy="569277"/>
      </dsp:txXfrm>
    </dsp:sp>
    <dsp:sp modelId="{6C73AD8F-65D9-415F-A249-3EE74426E55A}">
      <dsp:nvSpPr>
        <dsp:cNvPr id="0" name=""/>
        <dsp:cNvSpPr/>
      </dsp:nvSpPr>
      <dsp:spPr>
        <a:xfrm>
          <a:off x="6175437" y="1117379"/>
          <a:ext cx="120939" cy="3477020"/>
        </a:xfrm>
        <a:custGeom>
          <a:avLst/>
          <a:gdLst/>
          <a:ahLst/>
          <a:cxnLst/>
          <a:rect l="0" t="0" r="0" b="0"/>
          <a:pathLst>
            <a:path>
              <a:moveTo>
                <a:pt x="0" y="0"/>
              </a:moveTo>
              <a:lnTo>
                <a:pt x="0" y="3477020"/>
              </a:lnTo>
              <a:lnTo>
                <a:pt x="120939" y="3477020"/>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F78E075-A902-498A-9217-E850164FBBC2}">
      <dsp:nvSpPr>
        <dsp:cNvPr id="0" name=""/>
        <dsp:cNvSpPr/>
      </dsp:nvSpPr>
      <dsp:spPr>
        <a:xfrm>
          <a:off x="6296377" y="4292050"/>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Integration</a:t>
          </a:r>
          <a:endParaRPr lang="nb-NO" sz="900" kern="1200" dirty="0"/>
        </a:p>
      </dsp:txBody>
      <dsp:txXfrm>
        <a:off x="6314088" y="4309761"/>
        <a:ext cx="932096" cy="569277"/>
      </dsp:txXfrm>
    </dsp:sp>
    <dsp:sp modelId="{2167CA12-F302-4E93-84DF-301CD4C73FF3}">
      <dsp:nvSpPr>
        <dsp:cNvPr id="0" name=""/>
        <dsp:cNvSpPr/>
      </dsp:nvSpPr>
      <dsp:spPr>
        <a:xfrm>
          <a:off x="6175437" y="1117379"/>
          <a:ext cx="120939" cy="4232895"/>
        </a:xfrm>
        <a:custGeom>
          <a:avLst/>
          <a:gdLst/>
          <a:ahLst/>
          <a:cxnLst/>
          <a:rect l="0" t="0" r="0" b="0"/>
          <a:pathLst>
            <a:path>
              <a:moveTo>
                <a:pt x="0" y="0"/>
              </a:moveTo>
              <a:lnTo>
                <a:pt x="0" y="4232895"/>
              </a:lnTo>
              <a:lnTo>
                <a:pt x="120939" y="4232895"/>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81B4B0C-09B3-4918-A641-068947D96707}">
      <dsp:nvSpPr>
        <dsp:cNvPr id="0" name=""/>
        <dsp:cNvSpPr/>
      </dsp:nvSpPr>
      <dsp:spPr>
        <a:xfrm>
          <a:off x="6296377" y="504792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t" anchorCtr="0">
          <a:noAutofit/>
        </a:bodyPr>
        <a:lstStyle/>
        <a:p>
          <a:pPr lvl="0" algn="l" defTabSz="400050">
            <a:lnSpc>
              <a:spcPct val="90000"/>
            </a:lnSpc>
            <a:spcBef>
              <a:spcPct val="0"/>
            </a:spcBef>
            <a:spcAft>
              <a:spcPct val="35000"/>
            </a:spcAft>
          </a:pPr>
          <a:r>
            <a:rPr lang="nb-NO" sz="900" kern="1200" smtClean="0"/>
            <a:t>+</a:t>
          </a:r>
          <a:endParaRPr lang="nb-NO" sz="900" kern="1200" dirty="0"/>
        </a:p>
        <a:p>
          <a:pPr marL="57150" lvl="1" indent="-57150" algn="l" defTabSz="311150">
            <a:lnSpc>
              <a:spcPct val="90000"/>
            </a:lnSpc>
            <a:spcBef>
              <a:spcPct val="0"/>
            </a:spcBef>
            <a:spcAft>
              <a:spcPct val="15000"/>
            </a:spcAft>
            <a:buChar char="••"/>
          </a:pPr>
          <a:r>
            <a:rPr lang="nb-NO" sz="700" kern="1200" dirty="0" smtClean="0"/>
            <a:t>LDAP,RCP</a:t>
          </a:r>
          <a:endParaRPr lang="nb-NO" sz="700" kern="1200" dirty="0"/>
        </a:p>
        <a:p>
          <a:pPr marL="57150" lvl="1" indent="-57150" algn="l" defTabSz="311150">
            <a:lnSpc>
              <a:spcPct val="90000"/>
            </a:lnSpc>
            <a:spcBef>
              <a:spcPct val="0"/>
            </a:spcBef>
            <a:spcAft>
              <a:spcPct val="15000"/>
            </a:spcAft>
            <a:buChar char="••"/>
          </a:pPr>
          <a:r>
            <a:rPr lang="nb-NO" sz="700" kern="1200" dirty="0" err="1" smtClean="0"/>
            <a:t>Modules</a:t>
          </a:r>
          <a:r>
            <a:rPr lang="nb-NO" sz="700" kern="1200" dirty="0" smtClean="0"/>
            <a:t>, </a:t>
          </a:r>
          <a:r>
            <a:rPr lang="nb-NO" sz="700" kern="1200" dirty="0" err="1" smtClean="0"/>
            <a:t>Extensions</a:t>
          </a:r>
          <a:endParaRPr lang="nb-NO" sz="700" kern="1200" dirty="0"/>
        </a:p>
        <a:p>
          <a:pPr marL="57150" lvl="1" indent="-57150" algn="l" defTabSz="311150">
            <a:lnSpc>
              <a:spcPct val="90000"/>
            </a:lnSpc>
            <a:spcBef>
              <a:spcPct val="0"/>
            </a:spcBef>
            <a:spcAft>
              <a:spcPct val="15000"/>
            </a:spcAft>
            <a:buChar char="••"/>
          </a:pPr>
          <a:r>
            <a:rPr lang="nb-NO" sz="700" kern="1200" dirty="0" err="1" smtClean="0"/>
            <a:t>Spring.NET</a:t>
          </a:r>
          <a:endParaRPr lang="nb-NO" sz="700" kern="1200"/>
        </a:p>
      </dsp:txBody>
      <dsp:txXfrm>
        <a:off x="6314088" y="5065635"/>
        <a:ext cx="932096" cy="569277"/>
      </dsp:txXfrm>
    </dsp:sp>
    <dsp:sp modelId="{8D0CF975-0B11-4A4C-BD9D-A996CE08D670}">
      <dsp:nvSpPr>
        <dsp:cNvPr id="0" name=""/>
        <dsp:cNvSpPr/>
      </dsp:nvSpPr>
      <dsp:spPr>
        <a:xfrm>
          <a:off x="7566246" y="512680"/>
          <a:ext cx="1209398" cy="60469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nb-NO" sz="1400" kern="1200" dirty="0" err="1" smtClean="0"/>
            <a:t>Products/tools</a:t>
          </a:r>
          <a:endParaRPr lang="nb-NO" sz="1400" kern="1200" dirty="0"/>
        </a:p>
      </dsp:txBody>
      <dsp:txXfrm>
        <a:off x="7583957" y="530391"/>
        <a:ext cx="1173976" cy="569277"/>
      </dsp:txXfrm>
    </dsp:sp>
    <dsp:sp modelId="{DF7E0226-1961-4D86-AB68-6DF20DE0F7A6}">
      <dsp:nvSpPr>
        <dsp:cNvPr id="0" name=""/>
        <dsp:cNvSpPr/>
      </dsp:nvSpPr>
      <dsp:spPr>
        <a:xfrm>
          <a:off x="7687186" y="1117379"/>
          <a:ext cx="120939" cy="453524"/>
        </a:xfrm>
        <a:custGeom>
          <a:avLst/>
          <a:gdLst/>
          <a:ahLst/>
          <a:cxnLst/>
          <a:rect l="0" t="0" r="0" b="0"/>
          <a:pathLst>
            <a:path>
              <a:moveTo>
                <a:pt x="0" y="0"/>
              </a:moveTo>
              <a:lnTo>
                <a:pt x="0" y="453524"/>
              </a:lnTo>
              <a:lnTo>
                <a:pt x="120939" y="453524"/>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CC4E94B-C1C0-406D-8A96-E81268E786A9}">
      <dsp:nvSpPr>
        <dsp:cNvPr id="0" name=""/>
        <dsp:cNvSpPr/>
      </dsp:nvSpPr>
      <dsp:spPr>
        <a:xfrm>
          <a:off x="7808125" y="1268554"/>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Spring IDE</a:t>
          </a:r>
          <a:endParaRPr lang="nb-NO" sz="900" kern="1200" dirty="0"/>
        </a:p>
      </dsp:txBody>
      <dsp:txXfrm>
        <a:off x="7825836" y="1286265"/>
        <a:ext cx="932096" cy="569277"/>
      </dsp:txXfrm>
    </dsp:sp>
    <dsp:sp modelId="{E4C0CDFE-EDA9-4746-8C17-35B55259EF61}">
      <dsp:nvSpPr>
        <dsp:cNvPr id="0" name=""/>
        <dsp:cNvSpPr/>
      </dsp:nvSpPr>
      <dsp:spPr>
        <a:xfrm>
          <a:off x="7687186" y="1117379"/>
          <a:ext cx="120939" cy="1209398"/>
        </a:xfrm>
        <a:custGeom>
          <a:avLst/>
          <a:gdLst/>
          <a:ahLst/>
          <a:cxnLst/>
          <a:rect l="0" t="0" r="0" b="0"/>
          <a:pathLst>
            <a:path>
              <a:moveTo>
                <a:pt x="0" y="0"/>
              </a:moveTo>
              <a:lnTo>
                <a:pt x="0" y="1209398"/>
              </a:lnTo>
              <a:lnTo>
                <a:pt x="120939" y="1209398"/>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EF82AD8-8295-4E55-93F1-4D7497085D6E}">
      <dsp:nvSpPr>
        <dsp:cNvPr id="0" name=""/>
        <dsp:cNvSpPr/>
      </dsp:nvSpPr>
      <dsp:spPr>
        <a:xfrm>
          <a:off x="7808125" y="2024428"/>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Roo</a:t>
          </a:r>
          <a:endParaRPr lang="nb-NO" sz="900" kern="1200" dirty="0"/>
        </a:p>
      </dsp:txBody>
      <dsp:txXfrm>
        <a:off x="7825836" y="2042139"/>
        <a:ext cx="932096" cy="569277"/>
      </dsp:txXfrm>
    </dsp:sp>
    <dsp:sp modelId="{D31B2741-3A2A-425B-9F88-D2833EBD3951}">
      <dsp:nvSpPr>
        <dsp:cNvPr id="0" name=""/>
        <dsp:cNvSpPr/>
      </dsp:nvSpPr>
      <dsp:spPr>
        <a:xfrm>
          <a:off x="7687186" y="1117379"/>
          <a:ext cx="120939" cy="1965272"/>
        </a:xfrm>
        <a:custGeom>
          <a:avLst/>
          <a:gdLst/>
          <a:ahLst/>
          <a:cxnLst/>
          <a:rect l="0" t="0" r="0" b="0"/>
          <a:pathLst>
            <a:path>
              <a:moveTo>
                <a:pt x="0" y="0"/>
              </a:moveTo>
              <a:lnTo>
                <a:pt x="0" y="1965272"/>
              </a:lnTo>
              <a:lnTo>
                <a:pt x="120939" y="1965272"/>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BC4EB7-7260-4E56-97E6-961DBFB88D38}">
      <dsp:nvSpPr>
        <dsp:cNvPr id="0" name=""/>
        <dsp:cNvSpPr/>
      </dsp:nvSpPr>
      <dsp:spPr>
        <a:xfrm>
          <a:off x="7808125" y="2780302"/>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err="1" smtClean="0"/>
            <a:t>BeanDoc</a:t>
          </a:r>
          <a:endParaRPr lang="nb-NO" sz="900" kern="1200" dirty="0"/>
        </a:p>
      </dsp:txBody>
      <dsp:txXfrm>
        <a:off x="7825836" y="2798013"/>
        <a:ext cx="932096" cy="569277"/>
      </dsp:txXfrm>
    </dsp:sp>
    <dsp:sp modelId="{ED4F4FED-81C2-4F16-BF7A-C003670131E0}">
      <dsp:nvSpPr>
        <dsp:cNvPr id="0" name=""/>
        <dsp:cNvSpPr/>
      </dsp:nvSpPr>
      <dsp:spPr>
        <a:xfrm>
          <a:off x="7687186" y="1117379"/>
          <a:ext cx="120939" cy="2721146"/>
        </a:xfrm>
        <a:custGeom>
          <a:avLst/>
          <a:gdLst/>
          <a:ahLst/>
          <a:cxnLst/>
          <a:rect l="0" t="0" r="0" b="0"/>
          <a:pathLst>
            <a:path>
              <a:moveTo>
                <a:pt x="0" y="0"/>
              </a:moveTo>
              <a:lnTo>
                <a:pt x="0" y="2721146"/>
              </a:lnTo>
              <a:lnTo>
                <a:pt x="120939" y="2721146"/>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B9A0D91-DC89-44A5-9053-B0815C498F53}">
      <dsp:nvSpPr>
        <dsp:cNvPr id="0" name=""/>
        <dsp:cNvSpPr/>
      </dsp:nvSpPr>
      <dsp:spPr>
        <a:xfrm>
          <a:off x="7808125" y="3536176"/>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smtClean="0"/>
            <a:t>tc </a:t>
          </a:r>
          <a:r>
            <a:rPr lang="nb-NO" sz="900" kern="1200" dirty="0" smtClean="0"/>
            <a:t>Server / ERS</a:t>
          </a:r>
          <a:endParaRPr lang="nb-NO" sz="900" kern="1200"/>
        </a:p>
      </dsp:txBody>
      <dsp:txXfrm>
        <a:off x="7825836" y="3553887"/>
        <a:ext cx="932096" cy="569277"/>
      </dsp:txXfrm>
    </dsp:sp>
    <dsp:sp modelId="{A2F74158-F51D-4DB0-8860-23D26643C940}">
      <dsp:nvSpPr>
        <dsp:cNvPr id="0" name=""/>
        <dsp:cNvSpPr/>
      </dsp:nvSpPr>
      <dsp:spPr>
        <a:xfrm>
          <a:off x="7687186" y="1117379"/>
          <a:ext cx="120939" cy="3477020"/>
        </a:xfrm>
        <a:custGeom>
          <a:avLst/>
          <a:gdLst/>
          <a:ahLst/>
          <a:cxnLst/>
          <a:rect l="0" t="0" r="0" b="0"/>
          <a:pathLst>
            <a:path>
              <a:moveTo>
                <a:pt x="0" y="0"/>
              </a:moveTo>
              <a:lnTo>
                <a:pt x="0" y="3477020"/>
              </a:lnTo>
              <a:lnTo>
                <a:pt x="120939" y="3477020"/>
              </a:lnTo>
            </a:path>
          </a:pathLst>
        </a:custGeom>
        <a:noFill/>
        <a:ln w="25400"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ACC61A5-EEFC-4892-9837-23AA501E4FF8}">
      <dsp:nvSpPr>
        <dsp:cNvPr id="0" name=""/>
        <dsp:cNvSpPr/>
      </dsp:nvSpPr>
      <dsp:spPr>
        <a:xfrm>
          <a:off x="7808125" y="4292050"/>
          <a:ext cx="967518" cy="604699"/>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b-NO" sz="900" kern="1200" dirty="0" smtClean="0"/>
            <a:t>dm Server</a:t>
          </a:r>
          <a:endParaRPr lang="nb-NO" sz="900" kern="1200" dirty="0"/>
        </a:p>
      </dsp:txBody>
      <dsp:txXfrm>
        <a:off x="7825836" y="4309761"/>
        <a:ext cx="932096" cy="5692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b-NO"/>
          </a:p>
        </p:txBody>
      </p:sp>
      <p:sp>
        <p:nvSpPr>
          <p:cNvPr id="3" name="Date Placeholder 2"/>
          <p:cNvSpPr>
            <a:spLocks noGrp="1"/>
          </p:cNvSpPr>
          <p:nvPr>
            <p:ph type="dt" idx="1"/>
          </p:nvPr>
        </p:nvSpPr>
        <p:spPr>
          <a:xfrm>
            <a:off x="3778250" y="0"/>
            <a:ext cx="2889250" cy="4968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13B77CEC-1215-48B7-B86D-597508D6DE6F}" type="datetimeFigureOut">
              <a:rPr lang="nb-NO"/>
              <a:pPr>
                <a:defRPr/>
              </a:pPr>
              <a:t>11.08.2015</a:t>
            </a:fld>
            <a:endParaRPr lang="nb-NO"/>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pPr lvl="0"/>
            <a:endParaRPr lang="nb-NO" noProof="0"/>
          </a:p>
        </p:txBody>
      </p:sp>
      <p:sp>
        <p:nvSpPr>
          <p:cNvPr id="5" name="Notes Placeholder 4"/>
          <p:cNvSpPr>
            <a:spLocks noGrp="1"/>
          </p:cNvSpPr>
          <p:nvPr>
            <p:ph type="body" sz="quarter" idx="3"/>
          </p:nvPr>
        </p:nvSpPr>
        <p:spPr>
          <a:xfrm>
            <a:off x="666750" y="4714875"/>
            <a:ext cx="5335588" cy="446722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b-NO" noProof="0"/>
          </a:p>
        </p:txBody>
      </p:sp>
      <p:sp>
        <p:nvSpPr>
          <p:cNvPr id="6" name="Footer Placeholder 5"/>
          <p:cNvSpPr>
            <a:spLocks noGrp="1"/>
          </p:cNvSpPr>
          <p:nvPr>
            <p:ph type="ftr" sz="quarter" idx="4"/>
          </p:nvPr>
        </p:nvSpPr>
        <p:spPr>
          <a:xfrm>
            <a:off x="0" y="9428163"/>
            <a:ext cx="2889250" cy="4968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b-NO"/>
          </a:p>
        </p:txBody>
      </p:sp>
      <p:sp>
        <p:nvSpPr>
          <p:cNvPr id="7" name="Slide Number Placeholder 6"/>
          <p:cNvSpPr>
            <a:spLocks noGrp="1"/>
          </p:cNvSpPr>
          <p:nvPr>
            <p:ph type="sldNum" sz="quarter" idx="5"/>
          </p:nvPr>
        </p:nvSpPr>
        <p:spPr>
          <a:xfrm>
            <a:off x="3778250" y="9428163"/>
            <a:ext cx="288925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6B235C1-A960-4104-94A5-4C89549AC152}" type="slidenum">
              <a:rPr lang="nb-NO"/>
              <a:pPr>
                <a:defRPr/>
              </a:pPr>
              <a:t>‹#›</a:t>
            </a:fld>
            <a:endParaRPr lang="nb-NO"/>
          </a:p>
        </p:txBody>
      </p:sp>
    </p:spTree>
    <p:extLst>
      <p:ext uri="{BB962C8B-B14F-4D97-AF65-F5344CB8AC3E}">
        <p14:creationId xmlns:p14="http://schemas.microsoft.com/office/powerpoint/2010/main" val="36355003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nb-NO" altLang="nb-NO"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E6052D64-5425-4BF1-9CB9-C6342FFF9D91}" type="slidenum">
              <a:rPr lang="nb-NO" altLang="nb-NO">
                <a:latin typeface="Calibri" pitchFamily="34" charset="0"/>
              </a:rPr>
              <a:pPr fontAlgn="base">
                <a:spcBef>
                  <a:spcPct val="0"/>
                </a:spcBef>
                <a:spcAft>
                  <a:spcPct val="0"/>
                </a:spcAft>
              </a:pPr>
              <a:t>1</a:t>
            </a:fld>
            <a:endParaRPr lang="nb-NO" altLang="nb-NO">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Hva</a:t>
            </a:r>
            <a:r>
              <a:rPr lang="nb-NO" baseline="0" dirty="0" smtClean="0"/>
              <a:t> er en bønne?</a:t>
            </a:r>
          </a:p>
          <a:p>
            <a:endParaRPr lang="nb-NO" baseline="0" dirty="0" smtClean="0"/>
          </a:p>
          <a:p>
            <a:r>
              <a:rPr lang="nb-NO" baseline="0" dirty="0" smtClean="0"/>
              <a:t>Ett objekt med litt ekstra – et wrappet objekt</a:t>
            </a:r>
          </a:p>
          <a:p>
            <a:endParaRPr lang="nb-NO" baseline="0" dirty="0" smtClean="0"/>
          </a:p>
          <a:p>
            <a:r>
              <a:rPr lang="nb-NO" baseline="0" dirty="0" smtClean="0"/>
              <a:t>Hva skiller en bønne fra en POJO?</a:t>
            </a:r>
          </a:p>
          <a:p>
            <a:endParaRPr lang="nb-NO" baseline="0" dirty="0" smtClean="0"/>
          </a:p>
          <a:p>
            <a:r>
              <a:rPr lang="nb-NO" baseline="0" dirty="0" smtClean="0"/>
              <a:t>Kontrollert av spring, en del av spring container, har dermed tilgang til Spring-funksjonalitet.</a:t>
            </a:r>
          </a:p>
          <a:p>
            <a:endParaRPr lang="nb-NO" baseline="0" dirty="0" smtClean="0"/>
          </a:p>
          <a:p>
            <a:r>
              <a:rPr lang="nb-NO" baseline="0" dirty="0" smtClean="0"/>
              <a:t>Stateless vs stateful</a:t>
            </a:r>
          </a:p>
          <a:p>
            <a:endParaRPr lang="nb-NO" baseline="0" dirty="0" smtClean="0"/>
          </a:p>
          <a:p>
            <a:r>
              <a:rPr lang="nb-NO" baseline="0" dirty="0" smtClean="0"/>
              <a:t>Stateless: En bønne som kun har avhengigheter til andre stateless-bønner. Hvert kall mot en stateless bønne gjøres i isolasjon, oppfører seg likt uavhengig av antall kall. Typisk singleton.</a:t>
            </a:r>
          </a:p>
          <a:p>
            <a:r>
              <a:rPr lang="nb-NO" baseline="0" dirty="0" smtClean="0"/>
              <a:t>Stateful: En bønne med tilstand, f.eks. en teller el. Kall mot en stateful bønne blir som en samtale, hvor hvert kall avhenger av tidligere kall. Trenger sannsynligvis flere objekter</a:t>
            </a:r>
          </a:p>
          <a:p>
            <a:endParaRPr lang="nb-NO" baseline="0" dirty="0" smtClean="0"/>
          </a:p>
          <a:p>
            <a:r>
              <a:rPr lang="nb-NO" baseline="0" dirty="0" smtClean="0"/>
              <a:t>Man ønsker stort sett å ha stateless-bønner, da det er lettere å feilsøke. Mange mener state er en uting, litt enig..</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15</a:t>
            </a:fld>
            <a:endParaRPr lang="nb-NO"/>
          </a:p>
        </p:txBody>
      </p:sp>
    </p:spTree>
    <p:extLst>
      <p:ext uri="{BB962C8B-B14F-4D97-AF65-F5344CB8AC3E}">
        <p14:creationId xmlns:p14="http://schemas.microsoft.com/office/powerpoint/2010/main" val="2741262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ClassPathXmlApplicationContext – OBS! Minnelekkasje</a:t>
            </a:r>
          </a:p>
          <a:p>
            <a:endParaRPr lang="nb-NO" dirty="0" smtClean="0"/>
          </a:p>
          <a:p>
            <a:r>
              <a:rPr lang="nb-NO" dirty="0" smtClean="0"/>
              <a:t>Man kan nå også bruke annoterte</a:t>
            </a:r>
            <a:r>
              <a:rPr lang="nb-NO" baseline="0" dirty="0" smtClean="0"/>
              <a:t> javaklasser som konfigurasjon – har ikke prøvd dette i praksis...</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16</a:t>
            </a:fld>
            <a:endParaRPr lang="nb-NO"/>
          </a:p>
        </p:txBody>
      </p:sp>
    </p:spTree>
    <p:extLst>
      <p:ext uri="{BB962C8B-B14F-4D97-AF65-F5344CB8AC3E}">
        <p14:creationId xmlns:p14="http://schemas.microsoft.com/office/powerpoint/2010/main" val="1712232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17</a:t>
            </a:fld>
            <a:endParaRPr lang="nb-NO"/>
          </a:p>
        </p:txBody>
      </p:sp>
    </p:spTree>
    <p:extLst>
      <p:ext uri="{BB962C8B-B14F-4D97-AF65-F5344CB8AC3E}">
        <p14:creationId xmlns:p14="http://schemas.microsoft.com/office/powerpoint/2010/main" val="2270872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Annotasjon @Named @Inject vs @Autowired</a:t>
            </a:r>
            <a:r>
              <a:rPr lang="nb-NO" baseline="0" dirty="0" smtClean="0"/>
              <a:t> @Qualifier</a:t>
            </a:r>
          </a:p>
          <a:p>
            <a:endParaRPr lang="nb-NO" baseline="0" dirty="0" smtClean="0"/>
          </a:p>
          <a:p>
            <a:r>
              <a:rPr lang="nb-NO" baseline="0" dirty="0" smtClean="0"/>
              <a:t>Huske å nevne at man kan blande xml og annotasjoner ganske fritt:</a:t>
            </a:r>
          </a:p>
          <a:p>
            <a:endParaRPr lang="nb-NO" baseline="0" dirty="0" smtClean="0"/>
          </a:p>
          <a:p>
            <a:pPr marL="171450" indent="-171450">
              <a:buFontTx/>
              <a:buChar char="-"/>
            </a:pPr>
            <a:r>
              <a:rPr lang="nb-NO" baseline="0" dirty="0" smtClean="0"/>
              <a:t>@Inject-e bønner definert i xml</a:t>
            </a:r>
          </a:p>
          <a:p>
            <a:pPr marL="171450" indent="-171450">
              <a:buFontTx/>
              <a:buChar char="-"/>
            </a:pPr>
            <a:r>
              <a:rPr lang="nb-NO" baseline="0" dirty="0" smtClean="0"/>
              <a:t>@Inject-e i bønner definert i xml</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18</a:t>
            </a:fld>
            <a:endParaRPr lang="nb-NO"/>
          </a:p>
        </p:txBody>
      </p:sp>
    </p:spTree>
    <p:extLst>
      <p:ext uri="{BB962C8B-B14F-4D97-AF65-F5344CB8AC3E}">
        <p14:creationId xmlns:p14="http://schemas.microsoft.com/office/powerpoint/2010/main" val="4043839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Må lese meg opp litt for å få ned</a:t>
            </a:r>
            <a:r>
              <a:rPr lang="nb-NO" baseline="0" dirty="0" smtClean="0"/>
              <a:t> noe vettugt om dette. Har en JPA-bok hvor deler av et kapittel omhandler JTA, kan kanskje trekke ut noe derfra.</a:t>
            </a:r>
          </a:p>
          <a:p>
            <a:endParaRPr lang="nb-NO" baseline="0" dirty="0" smtClean="0"/>
          </a:p>
          <a:p>
            <a:r>
              <a:rPr lang="nb-NO" baseline="0" dirty="0" smtClean="0"/>
              <a:t>Trekk parallell til Hibernate/JPA, em.beginTransaction(), osv. @Transactional gjør hele den biten for deg.</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20</a:t>
            </a:fld>
            <a:endParaRPr lang="nb-NO"/>
          </a:p>
        </p:txBody>
      </p:sp>
    </p:spTree>
    <p:extLst>
      <p:ext uri="{BB962C8B-B14F-4D97-AF65-F5344CB8AC3E}">
        <p14:creationId xmlns:p14="http://schemas.microsoft.com/office/powerpoint/2010/main" val="1622279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Kanskje</a:t>
            </a:r>
            <a:r>
              <a:rPr lang="nb-NO" baseline="0" dirty="0" smtClean="0"/>
              <a:t> grave frem noen eksempler på hvordan koden blir seendes ut med og uten templates. Jeg har noen eksempler på ldap og jms hvertfall. De sier forsåvidt sitt de.. Sikkert fint med en oppgave eller to rundt disse.</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21</a:t>
            </a:fld>
            <a:endParaRPr lang="nb-NO"/>
          </a:p>
        </p:txBody>
      </p:sp>
    </p:spTree>
    <p:extLst>
      <p:ext uri="{BB962C8B-B14F-4D97-AF65-F5344CB8AC3E}">
        <p14:creationId xmlns:p14="http://schemas.microsoft.com/office/powerpoint/2010/main" val="635249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23</a:t>
            </a:fld>
            <a:endParaRPr lang="nb-NO"/>
          </a:p>
        </p:txBody>
      </p:sp>
    </p:spTree>
    <p:extLst>
      <p:ext uri="{BB962C8B-B14F-4D97-AF65-F5344CB8AC3E}">
        <p14:creationId xmlns:p14="http://schemas.microsoft.com/office/powerpoint/2010/main" val="1787285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24</a:t>
            </a:fld>
            <a:endParaRPr lang="nb-NO"/>
          </a:p>
        </p:txBody>
      </p:sp>
    </p:spTree>
    <p:extLst>
      <p:ext uri="{BB962C8B-B14F-4D97-AF65-F5344CB8AC3E}">
        <p14:creationId xmlns:p14="http://schemas.microsoft.com/office/powerpoint/2010/main" val="620784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Vi sier litt om oppgavene:</a:t>
            </a:r>
          </a:p>
          <a:p>
            <a:endParaRPr lang="nb-NO" dirty="0" smtClean="0"/>
          </a:p>
          <a:p>
            <a:r>
              <a:rPr lang="nb-NO" dirty="0" smtClean="0"/>
              <a:t>Oppgave 1-</a:t>
            </a:r>
            <a:r>
              <a:rPr lang="nb-NO" baseline="0" dirty="0" smtClean="0"/>
              <a:t>3: Få tester til å kjøre grønt. OBS! Fjern @Ignore, lagt på for å få mvn-bygg til å kjøre</a:t>
            </a:r>
          </a:p>
          <a:p>
            <a:endParaRPr lang="nb-NO" baseline="0" dirty="0" smtClean="0"/>
          </a:p>
          <a:p>
            <a:r>
              <a:rPr lang="nb-NO" baseline="0" dirty="0" smtClean="0"/>
              <a:t>Oppgave 4: Jetty-starter, få denne til å kjøre. Så sjekke med nettleser at ting fungerer. Kan være lurt å bli kjent med koden først.</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25</a:t>
            </a:fld>
            <a:endParaRPr lang="nb-NO"/>
          </a:p>
        </p:txBody>
      </p:sp>
    </p:spTree>
    <p:extLst>
      <p:ext uri="{BB962C8B-B14F-4D97-AF65-F5344CB8AC3E}">
        <p14:creationId xmlns:p14="http://schemas.microsoft.com/office/powerpoint/2010/main" val="4109146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mtClean="0"/>
              <a:t>Tok med denne, satse</a:t>
            </a:r>
            <a:r>
              <a:rPr lang="nb-NO" baseline="0" smtClean="0"/>
              <a:t> på å snakke minst mulig og la folk jobbe mest mulig med oppgaver?</a:t>
            </a:r>
            <a:endParaRPr lang="nb-NO"/>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4</a:t>
            </a:fld>
            <a:endParaRPr lang="nb-NO"/>
          </a:p>
        </p:txBody>
      </p:sp>
    </p:spTree>
    <p:extLst>
      <p:ext uri="{BB962C8B-B14F-4D97-AF65-F5344CB8AC3E}">
        <p14:creationId xmlns:p14="http://schemas.microsoft.com/office/powerpoint/2010/main" val="4015881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Rod Johnson skrev boken  </a:t>
            </a:r>
            <a:r>
              <a:rPr lang="nb-NO" i="1" dirty="0" smtClean="0"/>
              <a:t>Expert One-On-One J2EE Design and Development</a:t>
            </a:r>
            <a:r>
              <a:rPr lang="nb-NO" i="0" dirty="0" smtClean="0"/>
              <a:t> i 2002, og publiserte i den sammenheng</a:t>
            </a:r>
            <a:r>
              <a:rPr lang="nb-NO" i="0" baseline="0" dirty="0" smtClean="0"/>
              <a:t> et enkelt rammeverk som i 2003 ble www.springframework.org.</a:t>
            </a:r>
          </a:p>
          <a:p>
            <a:endParaRPr lang="nb-NO" i="0" baseline="0" dirty="0" smtClean="0"/>
          </a:p>
          <a:p>
            <a:r>
              <a:rPr lang="nb-NO" i="0" baseline="0" dirty="0" smtClean="0"/>
              <a:t>11 moduler ifølge wikipedia, men litt vanskelig å si hva som egentlig regnes som en modul og hva som ikke.</a:t>
            </a:r>
          </a:p>
          <a:p>
            <a:endParaRPr lang="nb-NO" i="0" baseline="0" dirty="0" smtClean="0"/>
          </a:p>
          <a:p>
            <a:r>
              <a:rPr lang="nb-NO" i="0" baseline="0" dirty="0" smtClean="0"/>
              <a:t>Antall linjer kode i spring framework (litt usikker på hva som regnes inn, antar at dette er spring-core..) </a:t>
            </a:r>
          </a:p>
          <a:p>
            <a:endParaRPr lang="nb-NO" i="0" baseline="0" dirty="0" smtClean="0"/>
          </a:p>
          <a:p>
            <a:r>
              <a:rPr lang="nb-NO" i="0" baseline="0" dirty="0" smtClean="0"/>
              <a:t>Vanskelig å definere hva spring er med en setning.</a:t>
            </a:r>
          </a:p>
          <a:p>
            <a:endParaRPr lang="nb-NO" i="0" baseline="0" dirty="0" smtClean="0"/>
          </a:p>
          <a:p>
            <a:r>
              <a:rPr lang="nb-NO" i="0" baseline="0" dirty="0" smtClean="0"/>
              <a:t>Begynte som alternativ til EJB (da EJB var dårlig), etter hvert har ting blitt tatt inn fra Spring til EJB. (Finne ut hvordan de henger sammen nå..)</a:t>
            </a:r>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5</a:t>
            </a:fld>
            <a:endParaRPr lang="nb-NO"/>
          </a:p>
        </p:txBody>
      </p:sp>
    </p:spTree>
    <p:extLst>
      <p:ext uri="{BB962C8B-B14F-4D97-AF65-F5344CB8AC3E}">
        <p14:creationId xmlns:p14="http://schemas.microsoft.com/office/powerpoint/2010/main" val="1587976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Spring</a:t>
            </a:r>
            <a:r>
              <a:rPr lang="nb-NO" baseline="0" dirty="0" smtClean="0"/>
              <a:t> transaction vs Javaee transactions (JTA)</a:t>
            </a:r>
          </a:p>
          <a:p>
            <a:endParaRPr lang="nb-NO" baseline="0" dirty="0" smtClean="0"/>
          </a:p>
          <a:p>
            <a:r>
              <a:rPr lang="nb-NO" baseline="0" dirty="0" smtClean="0"/>
              <a:t>Spring MVC kun for de som blir ferdige med alt</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8</a:t>
            </a:fld>
            <a:endParaRPr lang="nb-NO"/>
          </a:p>
        </p:txBody>
      </p:sp>
    </p:spTree>
    <p:extLst>
      <p:ext uri="{BB962C8B-B14F-4D97-AF65-F5344CB8AC3E}">
        <p14:creationId xmlns:p14="http://schemas.microsoft.com/office/powerpoint/2010/main" val="291738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Spring</a:t>
            </a:r>
            <a:r>
              <a:rPr lang="nb-NO" baseline="0" dirty="0" smtClean="0"/>
              <a:t> security – autentisering</a:t>
            </a:r>
          </a:p>
          <a:p>
            <a:r>
              <a:rPr lang="nb-NO" baseline="0" dirty="0" smtClean="0"/>
              <a:t>Spring batch – stegvise prosesser</a:t>
            </a:r>
          </a:p>
          <a:p>
            <a:r>
              <a:rPr lang="nb-NO" baseline="0" dirty="0" smtClean="0"/>
              <a:t>Spring cloud – verktøy for skyen, en del netflix-ting bl.a.</a:t>
            </a:r>
          </a:p>
          <a:p>
            <a:r>
              <a:rPr lang="nb-NO" baseline="0" dirty="0" smtClean="0"/>
              <a:t>Spring integration – rammeverk for meldingsdrevne applikasjoner</a:t>
            </a:r>
          </a:p>
          <a:p>
            <a:r>
              <a:rPr lang="nb-NO" dirty="0" smtClean="0"/>
              <a:t>Spring HATEOAS – REST (særlig sammen</a:t>
            </a:r>
            <a:r>
              <a:rPr lang="nb-NO" baseline="0" dirty="0" smtClean="0"/>
              <a:t> med Spring MVC</a:t>
            </a:r>
            <a:r>
              <a:rPr lang="nb-NO" dirty="0" smtClean="0"/>
              <a:t>)</a:t>
            </a:r>
          </a:p>
          <a:p>
            <a:r>
              <a:rPr lang="nb-NO" dirty="0" smtClean="0"/>
              <a:t>Spring</a:t>
            </a:r>
            <a:r>
              <a:rPr lang="nb-NO" baseline="0" dirty="0" smtClean="0"/>
              <a:t> social – Integrasjon mot sosiale medier (facebook/twitter/linkedin) + «logg inn via...»</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9</a:t>
            </a:fld>
            <a:endParaRPr lang="nb-NO"/>
          </a:p>
        </p:txBody>
      </p:sp>
    </p:spTree>
    <p:extLst>
      <p:ext uri="{BB962C8B-B14F-4D97-AF65-F5344CB8AC3E}">
        <p14:creationId xmlns:p14="http://schemas.microsoft.com/office/powerpoint/2010/main" val="3566001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IoC:</a:t>
            </a:r>
            <a:endParaRPr lang="nb-NO" baseline="0" dirty="0" smtClean="0"/>
          </a:p>
          <a:p>
            <a:endParaRPr lang="nb-NO" baseline="0" dirty="0" smtClean="0"/>
          </a:p>
          <a:p>
            <a:r>
              <a:rPr lang="nb-NO" baseline="0" dirty="0" smtClean="0"/>
              <a:t>Tenk på et kommandolinje-program med en meny. Uten IoC har man kanskje en representasjon av menyen som en klasse som inneholder en liste med de valgene man kan gjøre. Ønsker man å legge til et valg må man endre denne klassen. Med IoC vil listen med menyvalg ligge utenfor klassen, klassen som viser listen trenger kun å vite hvilken type «ting» den skal kunne vise frem, og ikke nødvendigvis nøyaktig hva de er.</a:t>
            </a:r>
          </a:p>
          <a:p>
            <a:endParaRPr lang="nb-NO" baseline="0" dirty="0" smtClean="0"/>
          </a:p>
          <a:p>
            <a:r>
              <a:rPr lang="nb-NO" baseline="0" dirty="0" smtClean="0"/>
              <a:t>Eksempler på ting som benytter IoC: Rammeverk, callback, schedulers, event loops, DI</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10</a:t>
            </a:fld>
            <a:endParaRPr lang="nb-NO"/>
          </a:p>
        </p:txBody>
      </p:sp>
    </p:spTree>
    <p:extLst>
      <p:ext uri="{BB962C8B-B14F-4D97-AF65-F5344CB8AC3E}">
        <p14:creationId xmlns:p14="http://schemas.microsoft.com/office/powerpoint/2010/main" val="4266381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Klassen kokk trenger en kniv. Men hvordan kan den få tak</a:t>
            </a:r>
            <a:r>
              <a:rPr lang="nb-NO" baseline="0" dirty="0" smtClean="0"/>
              <a:t> i kniven?</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11</a:t>
            </a:fld>
            <a:endParaRPr lang="nb-NO"/>
          </a:p>
        </p:txBody>
      </p:sp>
    </p:spTree>
    <p:extLst>
      <p:ext uri="{BB962C8B-B14F-4D97-AF65-F5344CB8AC3E}">
        <p14:creationId xmlns:p14="http://schemas.microsoft.com/office/powerpoint/2010/main" val="176420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Enkel</a:t>
            </a:r>
            <a:r>
              <a:rPr lang="nb-NO" baseline="0" dirty="0" smtClean="0"/>
              <a:t> og greit, men drawbacks:</a:t>
            </a:r>
          </a:p>
          <a:p>
            <a:endParaRPr lang="nb-NO" baseline="0" dirty="0" smtClean="0"/>
          </a:p>
          <a:p>
            <a:pPr marL="171450" indent="-171450">
              <a:buFontTx/>
              <a:buChar char="-"/>
            </a:pPr>
            <a:r>
              <a:rPr lang="nb-NO" baseline="0" dirty="0" smtClean="0"/>
              <a:t>Man får mange objekter av typen kniv, hvis den er stateless holder det jo med en.</a:t>
            </a:r>
          </a:p>
          <a:p>
            <a:pPr marL="171450" indent="-171450">
              <a:buFontTx/>
              <a:buChar char="-"/>
            </a:pPr>
            <a:r>
              <a:rPr lang="nb-NO" baseline="0" dirty="0" smtClean="0"/>
              <a:t>Hva gjør man når man har newet KlasseA 362 steder, for så å finne ut at hele klassen skal erstattes med «KlasseA_v2»? Endrer overalt, litt vrient nå (med god ide-støtte), klin umulig for noen år siden.</a:t>
            </a:r>
          </a:p>
          <a:p>
            <a:pPr marL="171450" indent="-171450">
              <a:buFontTx/>
              <a:buChar char="-"/>
            </a:pPr>
            <a:r>
              <a:rPr lang="nb-NO" baseline="0" dirty="0" smtClean="0"/>
              <a:t>Vanskelig å teste (mocke ut) ting som newes</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12</a:t>
            </a:fld>
            <a:endParaRPr lang="nb-NO"/>
          </a:p>
        </p:txBody>
      </p:sp>
    </p:spTree>
    <p:extLst>
      <p:ext uri="{BB962C8B-B14F-4D97-AF65-F5344CB8AC3E}">
        <p14:creationId xmlns:p14="http://schemas.microsoft.com/office/powerpoint/2010/main" val="3913173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Fabrikk-metode/klasse. Litt bedre enn å newe,</a:t>
            </a:r>
            <a:r>
              <a:rPr lang="nb-NO" baseline="0" dirty="0" smtClean="0"/>
              <a:t> man får singletons.</a:t>
            </a:r>
          </a:p>
          <a:p>
            <a:endParaRPr lang="nb-NO" baseline="0" dirty="0" smtClean="0"/>
          </a:p>
          <a:p>
            <a:r>
              <a:rPr lang="nb-NO" baseline="0" dirty="0" smtClean="0"/>
              <a:t>Men, litt samme problem ved utbytting av implementasjon, ved fabrikk-metode i samme klasse må man gjennom tilsvarende endringer. Ved fabrikk-klasse trenger man ikke endre så mange steder, men krever fortsatt rekompilering.</a:t>
            </a:r>
          </a:p>
          <a:p>
            <a:endParaRPr lang="nb-NO" baseline="0" dirty="0" smtClean="0"/>
          </a:p>
          <a:p>
            <a:r>
              <a:rPr lang="nb-NO" baseline="0" dirty="0" smtClean="0"/>
              <a:t>I tillegg: Vanskelig å teste – mocking av statiske ting..</a:t>
            </a:r>
          </a:p>
          <a:p>
            <a:endParaRPr lang="nb-NO" baseline="0" dirty="0" smtClean="0"/>
          </a:p>
          <a:p>
            <a:r>
              <a:rPr lang="nb-NO" baseline="0" dirty="0" smtClean="0"/>
              <a:t>Noen andre grunner til å bruke Spring over statisk fabrikk, sånn helt basic? Man får jo en del annet gjennom at det er en spring-bønne, så et godt argument her er kanskje at helheten blir ryddigere.</a:t>
            </a:r>
            <a:endParaRPr lang="nb-NO" dirty="0"/>
          </a:p>
        </p:txBody>
      </p:sp>
      <p:sp>
        <p:nvSpPr>
          <p:cNvPr id="4" name="Slide Number Placeholder 3"/>
          <p:cNvSpPr>
            <a:spLocks noGrp="1"/>
          </p:cNvSpPr>
          <p:nvPr>
            <p:ph type="sldNum" sz="quarter" idx="10"/>
          </p:nvPr>
        </p:nvSpPr>
        <p:spPr/>
        <p:txBody>
          <a:bodyPr/>
          <a:lstStyle/>
          <a:p>
            <a:pPr>
              <a:defRPr/>
            </a:pPr>
            <a:fld id="{26B235C1-A960-4104-94A5-4C89549AC152}" type="slidenum">
              <a:rPr lang="nb-NO" smtClean="0"/>
              <a:pPr>
                <a:defRPr/>
              </a:pPr>
              <a:t>13</a:t>
            </a:fld>
            <a:endParaRPr lang="nb-NO"/>
          </a:p>
        </p:txBody>
      </p:sp>
    </p:spTree>
    <p:extLst>
      <p:ext uri="{BB962C8B-B14F-4D97-AF65-F5344CB8AC3E}">
        <p14:creationId xmlns:p14="http://schemas.microsoft.com/office/powerpoint/2010/main" val="2540418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Mesan 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27450" y="500063"/>
            <a:ext cx="16891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lvl1pPr algn="ctr">
              <a:defRPr/>
            </a:lvl1pPr>
          </a:lstStyle>
          <a:p>
            <a:r>
              <a:rPr lang="en-US" smtClean="0"/>
              <a:t>Click to edit Master title style</a:t>
            </a:r>
            <a:endParaRPr lang="nb-N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b-NO"/>
          </a:p>
        </p:txBody>
      </p:sp>
      <p:sp>
        <p:nvSpPr>
          <p:cNvPr id="5" name="Date Placeholder 3"/>
          <p:cNvSpPr>
            <a:spLocks noGrp="1"/>
          </p:cNvSpPr>
          <p:nvPr>
            <p:ph type="dt" sz="half" idx="10"/>
          </p:nvPr>
        </p:nvSpPr>
        <p:spPr/>
        <p:txBody>
          <a:bodyPr/>
          <a:lstStyle>
            <a:lvl1pPr>
              <a:defRPr/>
            </a:lvl1pPr>
          </a:lstStyle>
          <a:p>
            <a:pPr>
              <a:defRPr/>
            </a:pPr>
            <a:fld id="{F9AFD433-6DDF-4A5A-9BED-681207AB2A43}" type="datetimeFigureOut">
              <a:rPr lang="nb-NO"/>
              <a:pPr>
                <a:defRPr/>
              </a:pPr>
              <a:t>11.08.2015</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B80BBE39-B516-4893-B98A-937F324F8124}" type="slidenum">
              <a:rPr lang="nb-NO"/>
              <a:pPr>
                <a:defRPr/>
              </a:pPr>
              <a:t>‹#›</a:t>
            </a:fld>
            <a:endParaRPr lang="nb-NO"/>
          </a:p>
        </p:txBody>
      </p:sp>
    </p:spTree>
    <p:extLst>
      <p:ext uri="{BB962C8B-B14F-4D97-AF65-F5344CB8AC3E}">
        <p14:creationId xmlns:p14="http://schemas.microsoft.com/office/powerpoint/2010/main" val="965839781"/>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lvl1pPr>
              <a:defRPr/>
            </a:lvl1pPr>
          </a:lstStyle>
          <a:p>
            <a:pPr>
              <a:defRPr/>
            </a:pPr>
            <a:fld id="{E0B90239-556A-4BAA-8D76-5251AFC74F05}" type="datetimeFigureOut">
              <a:rPr lang="nb-NO"/>
              <a:pPr>
                <a:defRPr/>
              </a:pPr>
              <a:t>11.08.2015</a:t>
            </a:fld>
            <a:endParaRPr lang="nb-NO"/>
          </a:p>
        </p:txBody>
      </p:sp>
      <p:sp>
        <p:nvSpPr>
          <p:cNvPr id="5" name="Footer Placeholder 4"/>
          <p:cNvSpPr>
            <a:spLocks noGrp="1"/>
          </p:cNvSpPr>
          <p:nvPr>
            <p:ph type="ftr" sz="quarter" idx="11"/>
          </p:nvPr>
        </p:nvSpPr>
        <p:spPr/>
        <p:txBody>
          <a:bodyPr/>
          <a:lstStyle>
            <a:lvl1pPr>
              <a:defRPr/>
            </a:lvl1pPr>
          </a:lstStyle>
          <a:p>
            <a:pPr>
              <a:defRPr/>
            </a:pPr>
            <a:endParaRPr lang="nb-NO"/>
          </a:p>
        </p:txBody>
      </p:sp>
      <p:sp>
        <p:nvSpPr>
          <p:cNvPr id="6" name="Slide Number Placeholder 5"/>
          <p:cNvSpPr>
            <a:spLocks noGrp="1"/>
          </p:cNvSpPr>
          <p:nvPr>
            <p:ph type="sldNum" sz="quarter" idx="12"/>
          </p:nvPr>
        </p:nvSpPr>
        <p:spPr/>
        <p:txBody>
          <a:bodyPr/>
          <a:lstStyle>
            <a:lvl1pPr>
              <a:defRPr/>
            </a:lvl1pPr>
          </a:lstStyle>
          <a:p>
            <a:pPr>
              <a:defRPr/>
            </a:pPr>
            <a:fld id="{CB2ED18E-8ADA-4A0D-9624-810A9A75D052}" type="slidenum">
              <a:rPr lang="nb-NO"/>
              <a:pPr>
                <a:defRPr/>
              </a:pPr>
              <a:t>‹#›</a:t>
            </a:fld>
            <a:endParaRPr lang="nb-NO"/>
          </a:p>
        </p:txBody>
      </p:sp>
    </p:spTree>
    <p:extLst>
      <p:ext uri="{BB962C8B-B14F-4D97-AF65-F5344CB8AC3E}">
        <p14:creationId xmlns:p14="http://schemas.microsoft.com/office/powerpoint/2010/main" val="1391417760"/>
      </p:ext>
    </p:extLst>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b-N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lvl1pPr>
              <a:defRPr/>
            </a:lvl1pPr>
          </a:lstStyle>
          <a:p>
            <a:pPr>
              <a:defRPr/>
            </a:pPr>
            <a:fld id="{362C8358-6099-4E61-BE98-2AB6297DDFEE}" type="datetimeFigureOut">
              <a:rPr lang="nb-NO"/>
              <a:pPr>
                <a:defRPr/>
              </a:pPr>
              <a:t>11.08.2015</a:t>
            </a:fld>
            <a:endParaRPr lang="nb-NO"/>
          </a:p>
        </p:txBody>
      </p:sp>
      <p:sp>
        <p:nvSpPr>
          <p:cNvPr id="5" name="Footer Placeholder 4"/>
          <p:cNvSpPr>
            <a:spLocks noGrp="1"/>
          </p:cNvSpPr>
          <p:nvPr>
            <p:ph type="ftr" sz="quarter" idx="11"/>
          </p:nvPr>
        </p:nvSpPr>
        <p:spPr/>
        <p:txBody>
          <a:bodyPr/>
          <a:lstStyle>
            <a:lvl1pPr>
              <a:defRPr/>
            </a:lvl1pPr>
          </a:lstStyle>
          <a:p>
            <a:pPr>
              <a:defRPr/>
            </a:pPr>
            <a:endParaRPr lang="nb-NO"/>
          </a:p>
        </p:txBody>
      </p:sp>
      <p:sp>
        <p:nvSpPr>
          <p:cNvPr id="6" name="Slide Number Placeholder 5"/>
          <p:cNvSpPr>
            <a:spLocks noGrp="1"/>
          </p:cNvSpPr>
          <p:nvPr>
            <p:ph type="sldNum" sz="quarter" idx="12"/>
          </p:nvPr>
        </p:nvSpPr>
        <p:spPr/>
        <p:txBody>
          <a:bodyPr/>
          <a:lstStyle>
            <a:lvl1pPr>
              <a:defRPr/>
            </a:lvl1pPr>
          </a:lstStyle>
          <a:p>
            <a:pPr>
              <a:defRPr/>
            </a:pPr>
            <a:fld id="{8C117044-378A-41FD-9493-42D049333A36}" type="slidenum">
              <a:rPr lang="nb-NO"/>
              <a:pPr>
                <a:defRPr/>
              </a:pPr>
              <a:t>‹#›</a:t>
            </a:fld>
            <a:endParaRPr lang="nb-NO"/>
          </a:p>
        </p:txBody>
      </p:sp>
    </p:spTree>
    <p:extLst>
      <p:ext uri="{BB962C8B-B14F-4D97-AF65-F5344CB8AC3E}">
        <p14:creationId xmlns:p14="http://schemas.microsoft.com/office/powerpoint/2010/main" val="706904558"/>
      </p:ext>
    </p:extLst>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0"/>
            </a:lvl1pPr>
          </a:lstStyle>
          <a:p>
            <a:r>
              <a:rPr lang="en-US" smtClean="0"/>
              <a:t>Click to edit Master title style</a:t>
            </a:r>
            <a:endParaRPr lang="nb-N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lvl1pPr>
              <a:defRPr/>
            </a:lvl1pPr>
          </a:lstStyle>
          <a:p>
            <a:pPr>
              <a:defRPr/>
            </a:pPr>
            <a:fld id="{EFE16406-FBC5-41CF-8DF6-6654CD13B749}" type="datetimeFigureOut">
              <a:rPr lang="nb-NO"/>
              <a:pPr>
                <a:defRPr/>
              </a:pPr>
              <a:t>11.08.2015</a:t>
            </a:fld>
            <a:endParaRPr lang="nb-NO"/>
          </a:p>
        </p:txBody>
      </p:sp>
      <p:sp>
        <p:nvSpPr>
          <p:cNvPr id="5" name="Footer Placeholder 4"/>
          <p:cNvSpPr>
            <a:spLocks noGrp="1"/>
          </p:cNvSpPr>
          <p:nvPr>
            <p:ph type="ftr" sz="quarter" idx="11"/>
          </p:nvPr>
        </p:nvSpPr>
        <p:spPr/>
        <p:txBody>
          <a:bodyPr/>
          <a:lstStyle>
            <a:lvl1pPr>
              <a:defRPr/>
            </a:lvl1pPr>
          </a:lstStyle>
          <a:p>
            <a:pPr>
              <a:defRPr/>
            </a:pPr>
            <a:endParaRPr lang="nb-NO"/>
          </a:p>
        </p:txBody>
      </p:sp>
      <p:sp>
        <p:nvSpPr>
          <p:cNvPr id="6" name="Slide Number Placeholder 5"/>
          <p:cNvSpPr>
            <a:spLocks noGrp="1"/>
          </p:cNvSpPr>
          <p:nvPr>
            <p:ph type="sldNum" sz="quarter" idx="12"/>
          </p:nvPr>
        </p:nvSpPr>
        <p:spPr/>
        <p:txBody>
          <a:bodyPr/>
          <a:lstStyle>
            <a:lvl1pPr>
              <a:defRPr/>
            </a:lvl1pPr>
          </a:lstStyle>
          <a:p>
            <a:pPr>
              <a:defRPr/>
            </a:pPr>
            <a:fld id="{1FA780DD-160B-4907-B6A5-EE038A0C3ADD}" type="slidenum">
              <a:rPr lang="nb-NO"/>
              <a:pPr>
                <a:defRPr/>
              </a:pPr>
              <a:t>‹#›</a:t>
            </a:fld>
            <a:endParaRPr lang="nb-NO"/>
          </a:p>
        </p:txBody>
      </p:sp>
    </p:spTree>
    <p:extLst>
      <p:ext uri="{BB962C8B-B14F-4D97-AF65-F5344CB8AC3E}">
        <p14:creationId xmlns:p14="http://schemas.microsoft.com/office/powerpoint/2010/main" val="3808359248"/>
      </p:ext>
    </p:extLst>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Mesan 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27450" y="500063"/>
            <a:ext cx="16891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ctr">
              <a:defRPr sz="4000" b="1" cap="all"/>
            </a:lvl1pPr>
          </a:lstStyle>
          <a:p>
            <a:r>
              <a:rPr lang="en-US" smtClean="0"/>
              <a:t>Click to edit Master title style</a:t>
            </a:r>
            <a:endParaRPr lang="nb-NO"/>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23DCB0-2A7F-4EB8-A457-689F2DC3E386}" type="datetimeFigureOut">
              <a:rPr lang="nb-NO"/>
              <a:pPr>
                <a:defRPr/>
              </a:pPr>
              <a:t>11.08.2015</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EB932AA9-C75F-4EA4-965A-D9611B1F05E1}" type="slidenum">
              <a:rPr lang="nb-NO"/>
              <a:pPr>
                <a:defRPr/>
              </a:pPr>
              <a:t>‹#›</a:t>
            </a:fld>
            <a:endParaRPr lang="nb-NO"/>
          </a:p>
        </p:txBody>
      </p:sp>
    </p:spTree>
    <p:extLst>
      <p:ext uri="{BB962C8B-B14F-4D97-AF65-F5344CB8AC3E}">
        <p14:creationId xmlns:p14="http://schemas.microsoft.com/office/powerpoint/2010/main" val="48841151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5" name="Date Placeholder 3"/>
          <p:cNvSpPr>
            <a:spLocks noGrp="1"/>
          </p:cNvSpPr>
          <p:nvPr>
            <p:ph type="dt" sz="half" idx="10"/>
          </p:nvPr>
        </p:nvSpPr>
        <p:spPr/>
        <p:txBody>
          <a:bodyPr/>
          <a:lstStyle>
            <a:lvl1pPr>
              <a:defRPr/>
            </a:lvl1pPr>
          </a:lstStyle>
          <a:p>
            <a:pPr>
              <a:defRPr/>
            </a:pPr>
            <a:fld id="{447C8649-D507-445D-99C8-8B56368B3847}" type="datetimeFigureOut">
              <a:rPr lang="nb-NO"/>
              <a:pPr>
                <a:defRPr/>
              </a:pPr>
              <a:t>11.08.2015</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20296844-D107-4037-8CBE-86912AB52C1E}" type="slidenum">
              <a:rPr lang="nb-NO"/>
              <a:pPr>
                <a:defRPr/>
              </a:pPr>
              <a:t>‹#›</a:t>
            </a:fld>
            <a:endParaRPr lang="nb-NO"/>
          </a:p>
        </p:txBody>
      </p:sp>
    </p:spTree>
    <p:extLst>
      <p:ext uri="{BB962C8B-B14F-4D97-AF65-F5344CB8AC3E}">
        <p14:creationId xmlns:p14="http://schemas.microsoft.com/office/powerpoint/2010/main" val="2245138290"/>
      </p:ext>
    </p:extLst>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b-N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7" name="Date Placeholder 3"/>
          <p:cNvSpPr>
            <a:spLocks noGrp="1"/>
          </p:cNvSpPr>
          <p:nvPr>
            <p:ph type="dt" sz="half" idx="10"/>
          </p:nvPr>
        </p:nvSpPr>
        <p:spPr/>
        <p:txBody>
          <a:bodyPr/>
          <a:lstStyle>
            <a:lvl1pPr>
              <a:defRPr/>
            </a:lvl1pPr>
          </a:lstStyle>
          <a:p>
            <a:pPr>
              <a:defRPr/>
            </a:pPr>
            <a:fld id="{84EA9320-88E1-4CE2-B627-35EAC036012A}" type="datetimeFigureOut">
              <a:rPr lang="nb-NO"/>
              <a:pPr>
                <a:defRPr/>
              </a:pPr>
              <a:t>11.08.2015</a:t>
            </a:fld>
            <a:endParaRPr lang="nb-NO"/>
          </a:p>
        </p:txBody>
      </p:sp>
      <p:sp>
        <p:nvSpPr>
          <p:cNvPr id="8" name="Footer Placeholder 4"/>
          <p:cNvSpPr>
            <a:spLocks noGrp="1"/>
          </p:cNvSpPr>
          <p:nvPr>
            <p:ph type="ftr" sz="quarter" idx="11"/>
          </p:nvPr>
        </p:nvSpPr>
        <p:spPr/>
        <p:txBody>
          <a:bodyPr/>
          <a:lstStyle>
            <a:lvl1pPr>
              <a:defRPr/>
            </a:lvl1pPr>
          </a:lstStyle>
          <a:p>
            <a:pPr>
              <a:defRPr/>
            </a:pPr>
            <a:endParaRPr lang="nb-NO"/>
          </a:p>
        </p:txBody>
      </p:sp>
      <p:sp>
        <p:nvSpPr>
          <p:cNvPr id="9" name="Slide Number Placeholder 5"/>
          <p:cNvSpPr>
            <a:spLocks noGrp="1"/>
          </p:cNvSpPr>
          <p:nvPr>
            <p:ph type="sldNum" sz="quarter" idx="12"/>
          </p:nvPr>
        </p:nvSpPr>
        <p:spPr/>
        <p:txBody>
          <a:bodyPr/>
          <a:lstStyle>
            <a:lvl1pPr>
              <a:defRPr/>
            </a:lvl1pPr>
          </a:lstStyle>
          <a:p>
            <a:pPr>
              <a:defRPr/>
            </a:pPr>
            <a:fld id="{ABA8750D-C60C-46A5-BC4A-31F4ADB6257B}" type="slidenum">
              <a:rPr lang="nb-NO"/>
              <a:pPr>
                <a:defRPr/>
              </a:pPr>
              <a:t>‹#›</a:t>
            </a:fld>
            <a:endParaRPr lang="nb-NO"/>
          </a:p>
        </p:txBody>
      </p:sp>
    </p:spTree>
    <p:extLst>
      <p:ext uri="{BB962C8B-B14F-4D97-AF65-F5344CB8AC3E}">
        <p14:creationId xmlns:p14="http://schemas.microsoft.com/office/powerpoint/2010/main" val="1647830514"/>
      </p:ext>
    </p:extLst>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Date Placeholder 3"/>
          <p:cNvSpPr>
            <a:spLocks noGrp="1"/>
          </p:cNvSpPr>
          <p:nvPr>
            <p:ph type="dt" sz="half" idx="10"/>
          </p:nvPr>
        </p:nvSpPr>
        <p:spPr/>
        <p:txBody>
          <a:bodyPr/>
          <a:lstStyle>
            <a:lvl1pPr>
              <a:defRPr/>
            </a:lvl1pPr>
          </a:lstStyle>
          <a:p>
            <a:pPr>
              <a:defRPr/>
            </a:pPr>
            <a:fld id="{62CAF79B-7602-4920-B9FA-FC26E222ADC5}" type="datetimeFigureOut">
              <a:rPr lang="nb-NO"/>
              <a:pPr>
                <a:defRPr/>
              </a:pPr>
              <a:t>11.08.2015</a:t>
            </a:fld>
            <a:endParaRPr lang="nb-NO"/>
          </a:p>
        </p:txBody>
      </p:sp>
      <p:sp>
        <p:nvSpPr>
          <p:cNvPr id="4" name="Footer Placeholder 4"/>
          <p:cNvSpPr>
            <a:spLocks noGrp="1"/>
          </p:cNvSpPr>
          <p:nvPr>
            <p:ph type="ftr" sz="quarter" idx="11"/>
          </p:nvPr>
        </p:nvSpPr>
        <p:spPr/>
        <p:txBody>
          <a:bodyPr/>
          <a:lstStyle>
            <a:lvl1pPr>
              <a:defRPr/>
            </a:lvl1pPr>
          </a:lstStyle>
          <a:p>
            <a:pPr>
              <a:defRPr/>
            </a:pPr>
            <a:endParaRPr lang="nb-NO"/>
          </a:p>
        </p:txBody>
      </p:sp>
      <p:sp>
        <p:nvSpPr>
          <p:cNvPr id="5" name="Slide Number Placeholder 5"/>
          <p:cNvSpPr>
            <a:spLocks noGrp="1"/>
          </p:cNvSpPr>
          <p:nvPr>
            <p:ph type="sldNum" sz="quarter" idx="12"/>
          </p:nvPr>
        </p:nvSpPr>
        <p:spPr/>
        <p:txBody>
          <a:bodyPr/>
          <a:lstStyle>
            <a:lvl1pPr>
              <a:defRPr/>
            </a:lvl1pPr>
          </a:lstStyle>
          <a:p>
            <a:pPr>
              <a:defRPr/>
            </a:pPr>
            <a:fld id="{7DB25972-4B2D-43F6-B352-F97216B288AF}" type="slidenum">
              <a:rPr lang="nb-NO"/>
              <a:pPr>
                <a:defRPr/>
              </a:pPr>
              <a:t>‹#›</a:t>
            </a:fld>
            <a:endParaRPr lang="nb-NO"/>
          </a:p>
        </p:txBody>
      </p:sp>
    </p:spTree>
    <p:extLst>
      <p:ext uri="{BB962C8B-B14F-4D97-AF65-F5344CB8AC3E}">
        <p14:creationId xmlns:p14="http://schemas.microsoft.com/office/powerpoint/2010/main" val="3795208276"/>
      </p:ext>
    </p:extLst>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BF63DCA-6D4A-43AA-BB81-3702F70D4740}" type="datetimeFigureOut">
              <a:rPr lang="nb-NO"/>
              <a:pPr>
                <a:defRPr/>
              </a:pPr>
              <a:t>11.08.2015</a:t>
            </a:fld>
            <a:endParaRPr lang="nb-NO"/>
          </a:p>
        </p:txBody>
      </p:sp>
      <p:sp>
        <p:nvSpPr>
          <p:cNvPr id="3" name="Footer Placeholder 4"/>
          <p:cNvSpPr>
            <a:spLocks noGrp="1"/>
          </p:cNvSpPr>
          <p:nvPr>
            <p:ph type="ftr" sz="quarter" idx="11"/>
          </p:nvPr>
        </p:nvSpPr>
        <p:spPr/>
        <p:txBody>
          <a:bodyPr/>
          <a:lstStyle>
            <a:lvl1pPr>
              <a:defRPr/>
            </a:lvl1pPr>
          </a:lstStyle>
          <a:p>
            <a:pPr>
              <a:defRPr/>
            </a:pPr>
            <a:endParaRPr lang="nb-NO"/>
          </a:p>
        </p:txBody>
      </p:sp>
      <p:sp>
        <p:nvSpPr>
          <p:cNvPr id="4" name="Slide Number Placeholder 5"/>
          <p:cNvSpPr>
            <a:spLocks noGrp="1"/>
          </p:cNvSpPr>
          <p:nvPr>
            <p:ph type="sldNum" sz="quarter" idx="12"/>
          </p:nvPr>
        </p:nvSpPr>
        <p:spPr/>
        <p:txBody>
          <a:bodyPr/>
          <a:lstStyle>
            <a:lvl1pPr>
              <a:defRPr/>
            </a:lvl1pPr>
          </a:lstStyle>
          <a:p>
            <a:pPr>
              <a:defRPr/>
            </a:pPr>
            <a:fld id="{24319B36-4FFD-4B33-A52A-98E4E012DD5D}" type="slidenum">
              <a:rPr lang="nb-NO"/>
              <a:pPr>
                <a:defRPr/>
              </a:pPr>
              <a:t>‹#›</a:t>
            </a:fld>
            <a:endParaRPr lang="nb-NO"/>
          </a:p>
        </p:txBody>
      </p:sp>
    </p:spTree>
    <p:extLst>
      <p:ext uri="{BB962C8B-B14F-4D97-AF65-F5344CB8AC3E}">
        <p14:creationId xmlns:p14="http://schemas.microsoft.com/office/powerpoint/2010/main" val="3899399250"/>
      </p:ext>
    </p:extLst>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b-N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2984290-BC5C-49DA-A39C-91B9C96A150E}" type="datetimeFigureOut">
              <a:rPr lang="nb-NO"/>
              <a:pPr>
                <a:defRPr/>
              </a:pPr>
              <a:t>11.08.2015</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7BBD445A-A168-4B32-8D9B-C281F579DFD4}" type="slidenum">
              <a:rPr lang="nb-NO"/>
              <a:pPr>
                <a:defRPr/>
              </a:pPr>
              <a:t>‹#›</a:t>
            </a:fld>
            <a:endParaRPr lang="nb-NO"/>
          </a:p>
        </p:txBody>
      </p:sp>
    </p:spTree>
    <p:extLst>
      <p:ext uri="{BB962C8B-B14F-4D97-AF65-F5344CB8AC3E}">
        <p14:creationId xmlns:p14="http://schemas.microsoft.com/office/powerpoint/2010/main" val="4080498525"/>
      </p:ext>
    </p:extLst>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b-NO"/>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b-NO"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F3625D-92D9-4B6A-A5F1-C1F87DCB009D}" type="datetimeFigureOut">
              <a:rPr lang="nb-NO"/>
              <a:pPr>
                <a:defRPr/>
              </a:pPr>
              <a:t>11.08.2015</a:t>
            </a:fld>
            <a:endParaRPr lang="nb-NO"/>
          </a:p>
        </p:txBody>
      </p:sp>
      <p:sp>
        <p:nvSpPr>
          <p:cNvPr id="6" name="Footer Placeholder 4"/>
          <p:cNvSpPr>
            <a:spLocks noGrp="1"/>
          </p:cNvSpPr>
          <p:nvPr>
            <p:ph type="ftr" sz="quarter" idx="11"/>
          </p:nvPr>
        </p:nvSpPr>
        <p:spPr/>
        <p:txBody>
          <a:bodyPr/>
          <a:lstStyle>
            <a:lvl1pPr>
              <a:defRPr/>
            </a:lvl1pPr>
          </a:lstStyle>
          <a:p>
            <a:pPr>
              <a:defRPr/>
            </a:pPr>
            <a:endParaRPr lang="nb-NO"/>
          </a:p>
        </p:txBody>
      </p:sp>
      <p:sp>
        <p:nvSpPr>
          <p:cNvPr id="7" name="Slide Number Placeholder 5"/>
          <p:cNvSpPr>
            <a:spLocks noGrp="1"/>
          </p:cNvSpPr>
          <p:nvPr>
            <p:ph type="sldNum" sz="quarter" idx="12"/>
          </p:nvPr>
        </p:nvSpPr>
        <p:spPr/>
        <p:txBody>
          <a:bodyPr/>
          <a:lstStyle>
            <a:lvl1pPr>
              <a:defRPr/>
            </a:lvl1pPr>
          </a:lstStyle>
          <a:p>
            <a:pPr>
              <a:defRPr/>
            </a:pPr>
            <a:fld id="{817D27A9-B115-41BA-A148-7424FE4D979A}" type="slidenum">
              <a:rPr lang="nb-NO"/>
              <a:pPr>
                <a:defRPr/>
              </a:pPr>
              <a:t>‹#›</a:t>
            </a:fld>
            <a:endParaRPr lang="nb-NO"/>
          </a:p>
        </p:txBody>
      </p:sp>
    </p:spTree>
    <p:extLst>
      <p:ext uri="{BB962C8B-B14F-4D97-AF65-F5344CB8AC3E}">
        <p14:creationId xmlns:p14="http://schemas.microsoft.com/office/powerpoint/2010/main" val="4218454467"/>
      </p:ext>
    </p:extLst>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b-NO" smtClean="0"/>
              <a:t>Click to edit Master title style</a:t>
            </a:r>
            <a:endParaRPr lang="nb-NO" altLang="nb-NO" smtClean="0"/>
          </a:p>
        </p:txBody>
      </p:sp>
      <p:sp>
        <p:nvSpPr>
          <p:cNvPr id="1027" name="Text Placeholder 2"/>
          <p:cNvSpPr>
            <a:spLocks noGrp="1"/>
          </p:cNvSpPr>
          <p:nvPr>
            <p:ph type="body" idx="1"/>
          </p:nvPr>
        </p:nvSpPr>
        <p:spPr bwMode="auto">
          <a:xfrm>
            <a:off x="457200" y="1357313"/>
            <a:ext cx="82296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b-NO" smtClean="0"/>
              <a:t>Click to edit Master text styles</a:t>
            </a:r>
          </a:p>
          <a:p>
            <a:pPr lvl="1"/>
            <a:r>
              <a:rPr lang="en-US" altLang="nb-NO" smtClean="0"/>
              <a:t>Second level</a:t>
            </a:r>
          </a:p>
          <a:p>
            <a:pPr lvl="2"/>
            <a:r>
              <a:rPr lang="en-US" altLang="nb-NO" smtClean="0"/>
              <a:t>Third level</a:t>
            </a:r>
          </a:p>
          <a:p>
            <a:pPr lvl="3"/>
            <a:r>
              <a:rPr lang="en-US" altLang="nb-NO" smtClean="0"/>
              <a:t>Fourth level</a:t>
            </a:r>
          </a:p>
          <a:p>
            <a:pPr lvl="4"/>
            <a:r>
              <a:rPr lang="en-US" altLang="nb-NO" smtClean="0"/>
              <a:t>Fifth level</a:t>
            </a:r>
            <a:endParaRPr lang="nb-NO" altLang="nb-NO"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118855EC-BF1C-4E8D-B453-25D9E90AE7B4}" type="datetimeFigureOut">
              <a:rPr lang="nb-NO"/>
              <a:pPr>
                <a:defRPr/>
              </a:pPr>
              <a:t>11.08.2015</a:t>
            </a:fld>
            <a:endParaRPr lang="nb-N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nb-N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56218FD-604D-4060-A2DD-BDE1F231E13E}" type="slidenum">
              <a:rPr lang="nb-NO"/>
              <a:pPr>
                <a:defRPr/>
              </a:pPr>
              <a:t>‹#›</a:t>
            </a:fld>
            <a:endParaRPr lang="nb-NO"/>
          </a:p>
        </p:txBody>
      </p:sp>
      <p:pic>
        <p:nvPicPr>
          <p:cNvPr id="1031" name="Picture 4"/>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t="15578" r="6088"/>
          <a:stretch>
            <a:fillRect/>
          </a:stretch>
        </p:blipFill>
        <p:spPr bwMode="auto">
          <a:xfrm>
            <a:off x="8143875" y="0"/>
            <a:ext cx="1000125"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3" r:id="rId1"/>
    <p:sldLayoutId id="2147483674" r:id="rId2"/>
    <p:sldLayoutId id="214748368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wedge/>
  </p:transition>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Handel Gothic Com Light" pitchFamily="2" charset="0"/>
        </a:defRPr>
      </a:lvl2pPr>
      <a:lvl3pPr algn="l" rtl="0" fontAlgn="base">
        <a:spcBef>
          <a:spcPct val="0"/>
        </a:spcBef>
        <a:spcAft>
          <a:spcPct val="0"/>
        </a:spcAft>
        <a:defRPr sz="4400">
          <a:solidFill>
            <a:schemeClr val="tx1"/>
          </a:solidFill>
          <a:latin typeface="Handel Gothic Com Light" pitchFamily="2" charset="0"/>
        </a:defRPr>
      </a:lvl3pPr>
      <a:lvl4pPr algn="l" rtl="0" fontAlgn="base">
        <a:spcBef>
          <a:spcPct val="0"/>
        </a:spcBef>
        <a:spcAft>
          <a:spcPct val="0"/>
        </a:spcAft>
        <a:defRPr sz="4400">
          <a:solidFill>
            <a:schemeClr val="tx1"/>
          </a:solidFill>
          <a:latin typeface="Handel Gothic Com Light" pitchFamily="2" charset="0"/>
        </a:defRPr>
      </a:lvl4pPr>
      <a:lvl5pPr algn="l" rtl="0" fontAlgn="base">
        <a:spcBef>
          <a:spcPct val="0"/>
        </a:spcBef>
        <a:spcAft>
          <a:spcPct val="0"/>
        </a:spcAft>
        <a:defRPr sz="4400">
          <a:solidFill>
            <a:schemeClr val="tx1"/>
          </a:solidFill>
          <a:latin typeface="Handel Gothic Com Light" pitchFamily="2" charset="0"/>
        </a:defRPr>
      </a:lvl5pPr>
      <a:lvl6pPr marL="457200" algn="l" rtl="0" fontAlgn="base">
        <a:spcBef>
          <a:spcPct val="0"/>
        </a:spcBef>
        <a:spcAft>
          <a:spcPct val="0"/>
        </a:spcAft>
        <a:defRPr sz="4400">
          <a:solidFill>
            <a:schemeClr val="tx1"/>
          </a:solidFill>
          <a:latin typeface="Handel Gothic Com Light" pitchFamily="2" charset="0"/>
        </a:defRPr>
      </a:lvl6pPr>
      <a:lvl7pPr marL="914400" algn="l" rtl="0" fontAlgn="base">
        <a:spcBef>
          <a:spcPct val="0"/>
        </a:spcBef>
        <a:spcAft>
          <a:spcPct val="0"/>
        </a:spcAft>
        <a:defRPr sz="4400">
          <a:solidFill>
            <a:schemeClr val="tx1"/>
          </a:solidFill>
          <a:latin typeface="Handel Gothic Com Light" pitchFamily="2" charset="0"/>
        </a:defRPr>
      </a:lvl7pPr>
      <a:lvl8pPr marL="1371600" algn="l" rtl="0" fontAlgn="base">
        <a:spcBef>
          <a:spcPct val="0"/>
        </a:spcBef>
        <a:spcAft>
          <a:spcPct val="0"/>
        </a:spcAft>
        <a:defRPr sz="4400">
          <a:solidFill>
            <a:schemeClr val="tx1"/>
          </a:solidFill>
          <a:latin typeface="Handel Gothic Com Light" pitchFamily="2" charset="0"/>
        </a:defRPr>
      </a:lvl8pPr>
      <a:lvl9pPr marL="1828800" algn="l" rtl="0" fontAlgn="base">
        <a:spcBef>
          <a:spcPct val="0"/>
        </a:spcBef>
        <a:spcAft>
          <a:spcPct val="0"/>
        </a:spcAft>
        <a:defRPr sz="4400">
          <a:solidFill>
            <a:schemeClr val="tx1"/>
          </a:solidFill>
          <a:latin typeface="Handel Gothic Com Light" pitchFamily="2"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git@github.com:mesan/springKurs.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221088"/>
            <a:ext cx="6400800" cy="1752600"/>
          </a:xfrm>
        </p:spPr>
        <p:txBody>
          <a:bodyPr rtlCol="0">
            <a:normAutofit/>
          </a:bodyPr>
          <a:lstStyle/>
          <a:p>
            <a:pPr fontAlgn="auto">
              <a:spcAft>
                <a:spcPts val="0"/>
              </a:spcAft>
              <a:buFont typeface="Arial" pitchFamily="34" charset="0"/>
              <a:buNone/>
              <a:defRPr/>
            </a:pPr>
            <a:r>
              <a:rPr lang="nb-NO" dirty="0" smtClean="0"/>
              <a:t>Mesaninen 2014</a:t>
            </a:r>
          </a:p>
          <a:p>
            <a:pPr fontAlgn="auto">
              <a:spcAft>
                <a:spcPts val="0"/>
              </a:spcAft>
              <a:buFont typeface="Arial" pitchFamily="34" charset="0"/>
              <a:buNone/>
              <a:defRPr/>
            </a:pPr>
            <a:endParaRPr lang="nb-NO" dirty="0" smtClean="0"/>
          </a:p>
        </p:txBody>
      </p:sp>
      <p:sp>
        <p:nvSpPr>
          <p:cNvPr id="6" name="Subtitle 2"/>
          <p:cNvSpPr txBox="1">
            <a:spLocks/>
          </p:cNvSpPr>
          <p:nvPr/>
        </p:nvSpPr>
        <p:spPr>
          <a:xfrm>
            <a:off x="142875" y="6215063"/>
            <a:ext cx="8858250" cy="328612"/>
          </a:xfrm>
          <a:prstGeom prst="rect">
            <a:avLst/>
          </a:prstGeom>
        </p:spPr>
        <p:txBody>
          <a:bodyPr>
            <a:normAutofit fontScale="92500" lnSpcReduction="20000"/>
          </a:bodyPr>
          <a:lstStyle/>
          <a:p>
            <a:pPr fontAlgn="auto">
              <a:spcBef>
                <a:spcPct val="20000"/>
              </a:spcBef>
              <a:spcAft>
                <a:spcPts val="0"/>
              </a:spcAft>
              <a:buFont typeface="Arial" pitchFamily="34" charset="0"/>
              <a:buNone/>
              <a:defRPr/>
            </a:pPr>
            <a:r>
              <a:rPr lang="nb-NO" sz="2000" dirty="0">
                <a:solidFill>
                  <a:schemeClr val="tx1">
                    <a:lumMod val="75000"/>
                    <a:lumOff val="25000"/>
                  </a:schemeClr>
                </a:solidFill>
                <a:latin typeface="+mn-lt"/>
                <a:cs typeface="+mn-cs"/>
              </a:rPr>
              <a:t>© Mesan AS </a:t>
            </a:r>
            <a:r>
              <a:rPr lang="nb-NO" sz="2000" dirty="0" smtClean="0">
                <a:solidFill>
                  <a:schemeClr val="tx1">
                    <a:lumMod val="75000"/>
                    <a:lumOff val="25000"/>
                  </a:schemeClr>
                </a:solidFill>
                <a:latin typeface="+mn-lt"/>
                <a:cs typeface="+mn-cs"/>
              </a:rPr>
              <a:t>2014</a:t>
            </a:r>
            <a:endParaRPr lang="nb-NO" sz="2000" dirty="0">
              <a:solidFill>
                <a:schemeClr val="tx1">
                  <a:lumMod val="75000"/>
                  <a:lumOff val="25000"/>
                </a:schemeClr>
              </a:solidFill>
              <a:latin typeface="+mn-lt"/>
              <a:cs typeface="+mn-cs"/>
            </a:endParaRPr>
          </a:p>
        </p:txBody>
      </p:sp>
      <p:pic>
        <p:nvPicPr>
          <p:cNvPr id="5" name="Picture 3"/>
          <p:cNvPicPr>
            <a:picLocks noChangeAspect="1" noChangeArrowheads="1"/>
          </p:cNvPicPr>
          <p:nvPr/>
        </p:nvPicPr>
        <p:blipFill>
          <a:blip r:embed="rId3" cstate="print"/>
          <a:srcRect r="14556"/>
          <a:stretch>
            <a:fillRect/>
          </a:stretch>
        </p:blipFill>
        <p:spPr bwMode="auto">
          <a:xfrm>
            <a:off x="3476618" y="2276872"/>
            <a:ext cx="2000264" cy="1108287"/>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DI og IoC</a:t>
            </a:r>
            <a:endParaRPr lang="nb-NO" dirty="0"/>
          </a:p>
        </p:txBody>
      </p:sp>
      <p:sp>
        <p:nvSpPr>
          <p:cNvPr id="3" name="Content Placeholder 2"/>
          <p:cNvSpPr>
            <a:spLocks noGrp="1"/>
          </p:cNvSpPr>
          <p:nvPr>
            <p:ph idx="1"/>
          </p:nvPr>
        </p:nvSpPr>
        <p:spPr/>
        <p:txBody>
          <a:bodyPr/>
          <a:lstStyle/>
          <a:p>
            <a:r>
              <a:rPr lang="nb-NO" dirty="0" smtClean="0"/>
              <a:t>IoC – Inversion of Control</a:t>
            </a:r>
          </a:p>
          <a:p>
            <a:pPr lvl="1"/>
            <a:r>
              <a:rPr lang="nb-NO" dirty="0" smtClean="0"/>
              <a:t>Design-prinsipp som går ut på at man «snur» kontroll-flyten</a:t>
            </a:r>
          </a:p>
          <a:p>
            <a:pPr lvl="1"/>
            <a:r>
              <a:rPr lang="nb-NO" dirty="0" smtClean="0"/>
              <a:t>Gjør at man kan legge til og endre funksjonalitet uten å måtte endre/rekompilere sentral funksjonalitet </a:t>
            </a:r>
          </a:p>
          <a:p>
            <a:pPr lvl="1"/>
            <a:r>
              <a:rPr lang="nb-NO" dirty="0" smtClean="0"/>
              <a:t>A.K.A «Hollywood principle» – «Don’t call us, we’ll call you»</a:t>
            </a:r>
          </a:p>
          <a:p>
            <a:r>
              <a:rPr lang="nb-NO" dirty="0" smtClean="0"/>
              <a:t>DI – Dependency Injection</a:t>
            </a:r>
          </a:p>
          <a:p>
            <a:pPr lvl="1"/>
            <a:r>
              <a:rPr lang="nb-NO" dirty="0" smtClean="0"/>
              <a:t>Spesifikk type IoC</a:t>
            </a:r>
          </a:p>
          <a:p>
            <a:pPr lvl="1"/>
            <a:r>
              <a:rPr lang="nb-NO" dirty="0" smtClean="0"/>
              <a:t>Hvordan man knytter klasser sammen</a:t>
            </a:r>
          </a:p>
          <a:p>
            <a:pPr lvl="1"/>
            <a:endParaRPr lang="nb-NO" dirty="0"/>
          </a:p>
        </p:txBody>
      </p:sp>
    </p:spTree>
    <p:extLst>
      <p:ext uri="{BB962C8B-B14F-4D97-AF65-F5344CB8AC3E}">
        <p14:creationId xmlns:p14="http://schemas.microsoft.com/office/powerpoint/2010/main" val="180795917"/>
      </p:ext>
    </p:extLst>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Dependency Injection</a:t>
            </a:r>
            <a:endParaRPr lang="nb-NO" dirty="0"/>
          </a:p>
        </p:txBody>
      </p:sp>
      <p:sp>
        <p:nvSpPr>
          <p:cNvPr id="4" name="Rectangle 3"/>
          <p:cNvSpPr/>
          <p:nvPr/>
        </p:nvSpPr>
        <p:spPr>
          <a:xfrm>
            <a:off x="683568" y="2852936"/>
            <a:ext cx="2592288"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Kokk</a:t>
            </a:r>
            <a:endParaRPr lang="nb-NO" dirty="0"/>
          </a:p>
        </p:txBody>
      </p:sp>
      <p:sp>
        <p:nvSpPr>
          <p:cNvPr id="5" name="Rectangle 4"/>
          <p:cNvSpPr/>
          <p:nvPr/>
        </p:nvSpPr>
        <p:spPr>
          <a:xfrm>
            <a:off x="5508104" y="2852936"/>
            <a:ext cx="2520280"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Kniv</a:t>
            </a:r>
            <a:endParaRPr lang="nb-NO" dirty="0"/>
          </a:p>
        </p:txBody>
      </p:sp>
    </p:spTree>
    <p:extLst>
      <p:ext uri="{BB962C8B-B14F-4D97-AF65-F5344CB8AC3E}">
        <p14:creationId xmlns:p14="http://schemas.microsoft.com/office/powerpoint/2010/main" val="2021027825"/>
      </p:ext>
    </p:extLst>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Forslag 1: Bruke «new»</a:t>
            </a:r>
            <a:endParaRPr lang="nb-N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916832"/>
            <a:ext cx="7157519" cy="3233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7544710"/>
      </p:ext>
    </p:extLst>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Forslag 2: Statisk fabrikk</a:t>
            </a:r>
            <a:endParaRPr lang="nb-NO"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12776"/>
            <a:ext cx="5328592" cy="4614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47397"/>
      </p:ext>
    </p:extLst>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Forslag 3: Dependency Injection</a:t>
            </a:r>
            <a:endParaRPr lang="nb-NO" dirty="0"/>
          </a:p>
        </p:txBody>
      </p:sp>
      <p:sp>
        <p:nvSpPr>
          <p:cNvPr id="3" name="Content Placeholder 2"/>
          <p:cNvSpPr>
            <a:spLocks noGrp="1"/>
          </p:cNvSpPr>
          <p:nvPr>
            <p:ph idx="1"/>
          </p:nvPr>
        </p:nvSpPr>
        <p:spPr/>
        <p:txBody>
          <a:bodyPr/>
          <a:lstStyle/>
          <a:p>
            <a:r>
              <a:rPr lang="nb-NO" dirty="0" smtClean="0"/>
              <a:t>Kokk sier kun at den trenger en Kniv</a:t>
            </a:r>
          </a:p>
          <a:p>
            <a:r>
              <a:rPr lang="nb-NO" dirty="0" smtClean="0"/>
              <a:t>Instansiering av Kniv (og Kokk), samt tilordning av Kniv til Kokk håndteres av Spring</a:t>
            </a:r>
          </a:p>
          <a:p>
            <a:r>
              <a:rPr lang="nb-NO" dirty="0" smtClean="0"/>
              <a:t>Kan bytte type Kniv uten å endre Kokk</a:t>
            </a:r>
            <a:endParaRPr lang="nb-NO" dirty="0"/>
          </a:p>
        </p:txBody>
      </p:sp>
    </p:spTree>
    <p:extLst>
      <p:ext uri="{BB962C8B-B14F-4D97-AF65-F5344CB8AC3E}">
        <p14:creationId xmlns:p14="http://schemas.microsoft.com/office/powerpoint/2010/main" val="2129716963"/>
      </p:ext>
    </p:extLst>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Bønner</a:t>
            </a:r>
            <a:endParaRPr lang="nb-NO" dirty="0"/>
          </a:p>
        </p:txBody>
      </p:sp>
      <p:sp>
        <p:nvSpPr>
          <p:cNvPr id="3" name="Content Placeholder 2"/>
          <p:cNvSpPr>
            <a:spLocks noGrp="1"/>
          </p:cNvSpPr>
          <p:nvPr>
            <p:ph idx="1"/>
          </p:nvPr>
        </p:nvSpPr>
        <p:spPr/>
        <p:txBody>
          <a:bodyPr/>
          <a:lstStyle/>
          <a:p>
            <a:r>
              <a:rPr lang="nb-NO" dirty="0" smtClean="0"/>
              <a:t>Hva er en bønne?</a:t>
            </a:r>
          </a:p>
          <a:p>
            <a:r>
              <a:rPr lang="nb-NO" dirty="0" smtClean="0"/>
              <a:t>Hva skiller en bønne fra en POJO?</a:t>
            </a:r>
          </a:p>
          <a:p>
            <a:r>
              <a:rPr lang="nb-NO" dirty="0" smtClean="0"/>
              <a:t>Stateless vs stateful</a:t>
            </a:r>
          </a:p>
        </p:txBody>
      </p:sp>
    </p:spTree>
    <p:extLst>
      <p:ext uri="{BB962C8B-B14F-4D97-AF65-F5344CB8AC3E}">
        <p14:creationId xmlns:p14="http://schemas.microsoft.com/office/powerpoint/2010/main" val="2888559981"/>
      </p:ext>
    </p:extLst>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Spring container</a:t>
            </a:r>
            <a:endParaRPr lang="nb-NO" dirty="0"/>
          </a:p>
        </p:txBody>
      </p:sp>
      <p:sp>
        <p:nvSpPr>
          <p:cNvPr id="3" name="Content Placeholder 2"/>
          <p:cNvSpPr>
            <a:spLocks noGrp="1"/>
          </p:cNvSpPr>
          <p:nvPr>
            <p:ph idx="1"/>
          </p:nvPr>
        </p:nvSpPr>
        <p:spPr/>
        <p:txBody>
          <a:bodyPr/>
          <a:lstStyle/>
          <a:p>
            <a:r>
              <a:rPr lang="nb-NO" dirty="0" smtClean="0"/>
              <a:t>En «kontekst» bestående av:</a:t>
            </a:r>
          </a:p>
          <a:p>
            <a:pPr lvl="1"/>
            <a:r>
              <a:rPr lang="nb-NO" dirty="0" smtClean="0"/>
              <a:t>Et sett med bønner</a:t>
            </a:r>
          </a:p>
          <a:p>
            <a:pPr lvl="1"/>
            <a:r>
              <a:rPr lang="nb-NO" dirty="0" smtClean="0"/>
              <a:t>Konfigurasjon</a:t>
            </a:r>
          </a:p>
          <a:p>
            <a:pPr lvl="2"/>
            <a:r>
              <a:rPr lang="nb-NO" dirty="0" smtClean="0"/>
              <a:t>XML</a:t>
            </a:r>
          </a:p>
          <a:p>
            <a:pPr lvl="2"/>
            <a:r>
              <a:rPr lang="nb-NO" dirty="0" smtClean="0"/>
              <a:t>Annotasjon</a:t>
            </a:r>
          </a:p>
          <a:p>
            <a:r>
              <a:rPr lang="nb-NO" dirty="0" smtClean="0"/>
              <a:t>Forskjellige måter å «starte» container:</a:t>
            </a:r>
          </a:p>
          <a:p>
            <a:pPr lvl="1"/>
            <a:r>
              <a:rPr lang="nb-NO" dirty="0" smtClean="0"/>
              <a:t>Programmatisk (ClassPathXmlApplicationContext)</a:t>
            </a:r>
          </a:p>
          <a:p>
            <a:pPr lvl="1"/>
            <a:r>
              <a:rPr lang="nb-NO" dirty="0" smtClean="0"/>
              <a:t>Via container</a:t>
            </a:r>
          </a:p>
          <a:p>
            <a:pPr lvl="1"/>
            <a:r>
              <a:rPr lang="nb-NO" dirty="0" smtClean="0"/>
              <a:t>Runner i test</a:t>
            </a:r>
          </a:p>
          <a:p>
            <a:pPr lvl="1"/>
            <a:endParaRPr lang="nb-NO" dirty="0" smtClean="0"/>
          </a:p>
          <a:p>
            <a:pPr lvl="2"/>
            <a:endParaRPr lang="nb-NO" dirty="0"/>
          </a:p>
        </p:txBody>
      </p:sp>
    </p:spTree>
    <p:extLst>
      <p:ext uri="{BB962C8B-B14F-4D97-AF65-F5344CB8AC3E}">
        <p14:creationId xmlns:p14="http://schemas.microsoft.com/office/powerpoint/2010/main" val="3830987376"/>
      </p:ext>
    </p:extLst>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Instansiering av bønner</a:t>
            </a:r>
            <a:endParaRPr lang="nb-NO" dirty="0"/>
          </a:p>
        </p:txBody>
      </p:sp>
      <p:sp>
        <p:nvSpPr>
          <p:cNvPr id="3" name="Content Placeholder 2"/>
          <p:cNvSpPr>
            <a:spLocks noGrp="1"/>
          </p:cNvSpPr>
          <p:nvPr>
            <p:ph idx="1"/>
          </p:nvPr>
        </p:nvSpPr>
        <p:spPr/>
        <p:txBody>
          <a:bodyPr/>
          <a:lstStyle/>
          <a:p>
            <a:r>
              <a:rPr lang="nb-NO" dirty="0" smtClean="0"/>
              <a:t>Xml</a:t>
            </a:r>
          </a:p>
          <a:p>
            <a:endParaRPr lang="nb-NO" dirty="0" smtClean="0"/>
          </a:p>
          <a:p>
            <a:r>
              <a:rPr lang="nb-NO" dirty="0" smtClean="0"/>
              <a:t>Annotasjoner</a:t>
            </a:r>
          </a:p>
          <a:p>
            <a:pPr lvl="1"/>
            <a:r>
              <a:rPr lang="nb-NO" dirty="0" smtClean="0"/>
              <a:t>@Component </a:t>
            </a:r>
          </a:p>
          <a:p>
            <a:pPr lvl="1"/>
            <a:r>
              <a:rPr lang="nb-NO" dirty="0" smtClean="0"/>
              <a:t>@Service</a:t>
            </a:r>
          </a:p>
          <a:p>
            <a:pPr lvl="1"/>
            <a:r>
              <a:rPr lang="nb-NO" dirty="0" smtClean="0"/>
              <a:t>@Repository </a:t>
            </a:r>
          </a:p>
          <a:p>
            <a:pPr lvl="1"/>
            <a:r>
              <a:rPr lang="nb-NO" dirty="0" smtClean="0"/>
              <a:t>@Controller</a:t>
            </a:r>
          </a:p>
          <a:p>
            <a:endParaRPr lang="nb-NO" dirty="0"/>
          </a:p>
        </p:txBody>
      </p:sp>
      <p:pic>
        <p:nvPicPr>
          <p:cNvPr id="4" name="Picture 3"/>
          <p:cNvPicPr/>
          <p:nvPr/>
        </p:nvPicPr>
        <p:blipFill>
          <a:blip r:embed="rId3"/>
          <a:stretch>
            <a:fillRect/>
          </a:stretch>
        </p:blipFill>
        <p:spPr>
          <a:xfrm>
            <a:off x="971600" y="1988840"/>
            <a:ext cx="4896544" cy="504056"/>
          </a:xfrm>
          <a:prstGeom prst="rect">
            <a:avLst/>
          </a:prstGeom>
        </p:spPr>
      </p:pic>
    </p:spTree>
    <p:extLst>
      <p:ext uri="{BB962C8B-B14F-4D97-AF65-F5344CB8AC3E}">
        <p14:creationId xmlns:p14="http://schemas.microsoft.com/office/powerpoint/2010/main" val="3121818073"/>
      </p:ext>
    </p:extLst>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Injection</a:t>
            </a:r>
            <a:endParaRPr lang="nb-NO" dirty="0"/>
          </a:p>
        </p:txBody>
      </p:sp>
      <p:sp>
        <p:nvSpPr>
          <p:cNvPr id="3" name="Content Placeholder 2"/>
          <p:cNvSpPr>
            <a:spLocks noGrp="1"/>
          </p:cNvSpPr>
          <p:nvPr>
            <p:ph idx="1"/>
          </p:nvPr>
        </p:nvSpPr>
        <p:spPr/>
        <p:txBody>
          <a:bodyPr/>
          <a:lstStyle/>
          <a:p>
            <a:r>
              <a:rPr lang="nb-NO" dirty="0" smtClean="0"/>
              <a:t>Av bønner:</a:t>
            </a:r>
          </a:p>
          <a:p>
            <a:pPr lvl="1"/>
            <a:r>
              <a:rPr lang="nb-NO" dirty="0" smtClean="0"/>
              <a:t>XML</a:t>
            </a:r>
          </a:p>
          <a:p>
            <a:pPr lvl="2"/>
            <a:r>
              <a:rPr lang="nb-NO" dirty="0" smtClean="0"/>
              <a:t>Property</a:t>
            </a:r>
          </a:p>
          <a:p>
            <a:pPr lvl="2"/>
            <a:r>
              <a:rPr lang="nb-NO" dirty="0" smtClean="0"/>
              <a:t>Konstruktør</a:t>
            </a:r>
          </a:p>
          <a:p>
            <a:pPr lvl="1"/>
            <a:r>
              <a:rPr lang="nb-NO" dirty="0" smtClean="0"/>
              <a:t>Annotasjon</a:t>
            </a:r>
          </a:p>
          <a:p>
            <a:pPr lvl="2"/>
            <a:r>
              <a:rPr lang="nb-NO" dirty="0" smtClean="0"/>
              <a:t>Field-inject</a:t>
            </a:r>
          </a:p>
          <a:p>
            <a:pPr lvl="2"/>
            <a:r>
              <a:rPr lang="nb-NO" dirty="0" smtClean="0"/>
              <a:t>Property-inject</a:t>
            </a:r>
          </a:p>
          <a:p>
            <a:r>
              <a:rPr lang="nb-NO" dirty="0" smtClean="0"/>
              <a:t>Av verdier</a:t>
            </a:r>
          </a:p>
          <a:p>
            <a:pPr lvl="1"/>
            <a:r>
              <a:rPr lang="nb-NO" dirty="0" smtClean="0"/>
              <a:t>XML</a:t>
            </a:r>
          </a:p>
          <a:p>
            <a:pPr lvl="1"/>
            <a:r>
              <a:rPr lang="nb-NO" dirty="0" smtClean="0"/>
              <a:t>Annotasjon</a:t>
            </a:r>
          </a:p>
          <a:p>
            <a:pPr lvl="2"/>
            <a:r>
              <a:rPr lang="nb-NO" dirty="0" smtClean="0"/>
              <a:t>@Value</a:t>
            </a:r>
            <a:endParaRPr lang="nb-NO" dirty="0"/>
          </a:p>
        </p:txBody>
      </p:sp>
      <p:pic>
        <p:nvPicPr>
          <p:cNvPr id="4" name="Picture 3"/>
          <p:cNvPicPr/>
          <p:nvPr/>
        </p:nvPicPr>
        <p:blipFill>
          <a:blip r:embed="rId3"/>
          <a:stretch>
            <a:fillRect/>
          </a:stretch>
        </p:blipFill>
        <p:spPr>
          <a:xfrm>
            <a:off x="4571999" y="2715801"/>
            <a:ext cx="3952875" cy="590550"/>
          </a:xfrm>
          <a:prstGeom prst="rect">
            <a:avLst/>
          </a:prstGeom>
        </p:spPr>
      </p:pic>
      <p:pic>
        <p:nvPicPr>
          <p:cNvPr id="5" name="Picture 4"/>
          <p:cNvPicPr/>
          <p:nvPr/>
        </p:nvPicPr>
        <p:blipFill>
          <a:blip r:embed="rId4"/>
          <a:stretch>
            <a:fillRect/>
          </a:stretch>
        </p:blipFill>
        <p:spPr>
          <a:xfrm>
            <a:off x="4571999" y="2060848"/>
            <a:ext cx="4019550" cy="619125"/>
          </a:xfrm>
          <a:prstGeom prst="rect">
            <a:avLst/>
          </a:prstGeom>
        </p:spPr>
      </p:pic>
      <p:pic>
        <p:nvPicPr>
          <p:cNvPr id="6" name="Picture 5"/>
          <p:cNvPicPr/>
          <p:nvPr/>
        </p:nvPicPr>
        <p:blipFill>
          <a:blip r:embed="rId5"/>
          <a:stretch>
            <a:fillRect/>
          </a:stretch>
        </p:blipFill>
        <p:spPr>
          <a:xfrm>
            <a:off x="4539847" y="3645024"/>
            <a:ext cx="1838325" cy="1066800"/>
          </a:xfrm>
          <a:prstGeom prst="rect">
            <a:avLst/>
          </a:prstGeom>
        </p:spPr>
      </p:pic>
      <p:pic>
        <p:nvPicPr>
          <p:cNvPr id="7" name="Picture 6"/>
          <p:cNvPicPr/>
          <p:nvPr/>
        </p:nvPicPr>
        <p:blipFill>
          <a:blip r:embed="rId6"/>
          <a:stretch>
            <a:fillRect/>
          </a:stretch>
        </p:blipFill>
        <p:spPr>
          <a:xfrm>
            <a:off x="3923928" y="5085184"/>
            <a:ext cx="4114800" cy="676275"/>
          </a:xfrm>
          <a:prstGeom prst="rect">
            <a:avLst/>
          </a:prstGeom>
        </p:spPr>
      </p:pic>
      <p:pic>
        <p:nvPicPr>
          <p:cNvPr id="8" name="Picture 7"/>
          <p:cNvPicPr/>
          <p:nvPr/>
        </p:nvPicPr>
        <p:blipFill>
          <a:blip r:embed="rId7"/>
          <a:stretch>
            <a:fillRect/>
          </a:stretch>
        </p:blipFill>
        <p:spPr>
          <a:xfrm>
            <a:off x="3909576" y="5761459"/>
            <a:ext cx="2009775" cy="1000125"/>
          </a:xfrm>
          <a:prstGeom prst="rect">
            <a:avLst/>
          </a:prstGeom>
        </p:spPr>
      </p:pic>
    </p:spTree>
    <p:extLst>
      <p:ext uri="{BB962C8B-B14F-4D97-AF65-F5344CB8AC3E}">
        <p14:creationId xmlns:p14="http://schemas.microsoft.com/office/powerpoint/2010/main" val="3693146947"/>
      </p:ext>
    </p:extLst>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Lifecycle metoder</a:t>
            </a:r>
            <a:endParaRPr lang="nb-NO" dirty="0"/>
          </a:p>
        </p:txBody>
      </p:sp>
      <p:sp>
        <p:nvSpPr>
          <p:cNvPr id="3" name="Content Placeholder 2"/>
          <p:cNvSpPr>
            <a:spLocks noGrp="1"/>
          </p:cNvSpPr>
          <p:nvPr>
            <p:ph idx="1"/>
          </p:nvPr>
        </p:nvSpPr>
        <p:spPr/>
        <p:txBody>
          <a:bodyPr/>
          <a:lstStyle/>
          <a:p>
            <a:r>
              <a:rPr lang="nb-NO" dirty="0" smtClean="0"/>
              <a:t>@PostConstruct</a:t>
            </a:r>
          </a:p>
          <a:p>
            <a:pPr lvl="1"/>
            <a:r>
              <a:rPr lang="nb-NO" dirty="0" smtClean="0"/>
              <a:t>Metode annotert kjøres etter at Spring-bønne er konstruert</a:t>
            </a:r>
          </a:p>
          <a:p>
            <a:r>
              <a:rPr lang="nb-NO" dirty="0" smtClean="0"/>
              <a:t>@PreDestroy</a:t>
            </a:r>
          </a:p>
          <a:p>
            <a:pPr lvl="1"/>
            <a:r>
              <a:rPr lang="nb-NO" dirty="0" smtClean="0"/>
              <a:t>Kjøres før en Spring-bønne fjernes (f.eks. </a:t>
            </a:r>
            <a:r>
              <a:rPr lang="nb-NO" dirty="0"/>
              <a:t>v</a:t>
            </a:r>
            <a:r>
              <a:rPr lang="nb-NO" dirty="0" smtClean="0"/>
              <a:t>ed avslutning av programmet)</a:t>
            </a:r>
            <a:endParaRPr lang="nb-NO" dirty="0"/>
          </a:p>
        </p:txBody>
      </p:sp>
    </p:spTree>
    <p:extLst>
      <p:ext uri="{BB962C8B-B14F-4D97-AF65-F5344CB8AC3E}">
        <p14:creationId xmlns:p14="http://schemas.microsoft.com/office/powerpoint/2010/main" val="519400069"/>
      </p:ext>
    </p:extLst>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Innebandy!</a:t>
            </a:r>
            <a:endParaRPr lang="nb-NO"/>
          </a:p>
        </p:txBody>
      </p:sp>
      <p:sp>
        <p:nvSpPr>
          <p:cNvPr id="3" name="Plassholder for innhold 2"/>
          <p:cNvSpPr>
            <a:spLocks noGrp="1"/>
          </p:cNvSpPr>
          <p:nvPr>
            <p:ph idx="1"/>
          </p:nvPr>
        </p:nvSpPr>
        <p:spPr/>
        <p:txBody>
          <a:bodyPr/>
          <a:lstStyle/>
          <a:p>
            <a:r>
              <a:rPr lang="nb-NO" smtClean="0"/>
              <a:t>Trening onsdager kl 18.00</a:t>
            </a:r>
          </a:p>
          <a:p>
            <a:r>
              <a:rPr lang="nb-NO" smtClean="0"/>
              <a:t>Oslo Handelsgym</a:t>
            </a:r>
          </a:p>
          <a:p>
            <a:r>
              <a:rPr lang="nb-NO" smtClean="0"/>
              <a:t>Kontakt: olavh / torbjornk</a:t>
            </a:r>
            <a:endParaRPr lang="nb-NO"/>
          </a:p>
        </p:txBody>
      </p:sp>
      <p:pic>
        <p:nvPicPr>
          <p:cNvPr id="1026" name="Picture 2" descr="http://cdn.agilitycms.com/hockey-canada/Hockey-Programs/Schools/Floorball/2012/floorball_ball_closeup_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240359"/>
            <a:ext cx="6096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772504"/>
      </p:ext>
    </p:extLst>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Spring transaction</a:t>
            </a:r>
            <a:endParaRPr lang="nb-NO" dirty="0"/>
          </a:p>
        </p:txBody>
      </p:sp>
      <p:sp>
        <p:nvSpPr>
          <p:cNvPr id="3" name="Content Placeholder 2"/>
          <p:cNvSpPr>
            <a:spLocks noGrp="1"/>
          </p:cNvSpPr>
          <p:nvPr>
            <p:ph idx="1"/>
          </p:nvPr>
        </p:nvSpPr>
        <p:spPr/>
        <p:txBody>
          <a:bodyPr/>
          <a:lstStyle/>
          <a:p>
            <a:r>
              <a:rPr lang="nb-NO" dirty="0" smtClean="0"/>
              <a:t>Transaksjonshåndtering for mange forskjellige ressurser</a:t>
            </a:r>
          </a:p>
          <a:p>
            <a:pPr lvl="1"/>
            <a:r>
              <a:rPr lang="nb-NO" dirty="0" smtClean="0"/>
              <a:t>JPA (databaser)</a:t>
            </a:r>
          </a:p>
          <a:p>
            <a:pPr lvl="1"/>
            <a:r>
              <a:rPr lang="nb-NO" dirty="0" smtClean="0"/>
              <a:t>JTA (Java Transaction API)</a:t>
            </a:r>
          </a:p>
          <a:p>
            <a:pPr lvl="1"/>
            <a:r>
              <a:rPr lang="nb-NO" dirty="0" smtClean="0"/>
              <a:t>Andre..</a:t>
            </a:r>
          </a:p>
          <a:p>
            <a:r>
              <a:rPr lang="nb-NO" dirty="0" smtClean="0"/>
              <a:t>Enkel notasjon for håndtering av transaksjoner</a:t>
            </a:r>
          </a:p>
          <a:p>
            <a:pPr lvl="1"/>
            <a:r>
              <a:rPr lang="nb-NO" dirty="0" smtClean="0"/>
              <a:t>@Transactional  på metoder som skal være transaksjonelle</a:t>
            </a:r>
          </a:p>
          <a:p>
            <a:pPr lvl="2"/>
            <a:r>
              <a:rPr lang="nb-NO" dirty="0" smtClean="0"/>
              <a:t>@Transactional(readOnly = true)</a:t>
            </a:r>
          </a:p>
          <a:p>
            <a:pPr lvl="1"/>
            <a:r>
              <a:rPr lang="nb-NO" dirty="0" smtClean="0"/>
              <a:t>Pluss litt Spring-oppsett</a:t>
            </a:r>
            <a:endParaRPr lang="nb-NO" dirty="0"/>
          </a:p>
        </p:txBody>
      </p:sp>
    </p:spTree>
    <p:extLst>
      <p:ext uri="{BB962C8B-B14F-4D97-AF65-F5344CB8AC3E}">
        <p14:creationId xmlns:p14="http://schemas.microsoft.com/office/powerpoint/2010/main" val="3587722481"/>
      </p:ext>
    </p:extLst>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Spring templates</a:t>
            </a:r>
            <a:endParaRPr lang="nb-NO" dirty="0"/>
          </a:p>
        </p:txBody>
      </p:sp>
      <p:sp>
        <p:nvSpPr>
          <p:cNvPr id="3" name="Content Placeholder 2"/>
          <p:cNvSpPr>
            <a:spLocks noGrp="1"/>
          </p:cNvSpPr>
          <p:nvPr>
            <p:ph idx="1"/>
          </p:nvPr>
        </p:nvSpPr>
        <p:spPr/>
        <p:txBody>
          <a:bodyPr/>
          <a:lstStyle/>
          <a:p>
            <a:r>
              <a:rPr lang="nb-NO" dirty="0" smtClean="0"/>
              <a:t>Forenkler ting ved å fjerne behov for boiler-plate</a:t>
            </a:r>
          </a:p>
          <a:p>
            <a:pPr lvl="1"/>
            <a:r>
              <a:rPr lang="nb-NO" dirty="0" smtClean="0"/>
              <a:t>LdapTemplate</a:t>
            </a:r>
          </a:p>
          <a:p>
            <a:pPr lvl="1"/>
            <a:r>
              <a:rPr lang="nb-NO" dirty="0" smtClean="0"/>
              <a:t>JmsTemplate</a:t>
            </a:r>
          </a:p>
          <a:p>
            <a:pPr lvl="1"/>
            <a:r>
              <a:rPr lang="nb-NO" dirty="0" smtClean="0"/>
              <a:t>JdbcTemplate</a:t>
            </a:r>
            <a:endParaRPr lang="nb-NO" dirty="0"/>
          </a:p>
        </p:txBody>
      </p:sp>
    </p:spTree>
    <p:extLst>
      <p:ext uri="{BB962C8B-B14F-4D97-AF65-F5344CB8AC3E}">
        <p14:creationId xmlns:p14="http://schemas.microsoft.com/office/powerpoint/2010/main" val="495770934"/>
      </p:ext>
    </p:extLst>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Templates - eksempel</a:t>
            </a:r>
            <a:endParaRPr lang="nb-NO" dirty="0"/>
          </a:p>
        </p:txBody>
      </p:sp>
      <p:sp>
        <p:nvSpPr>
          <p:cNvPr id="4" name="Content Placeholder 2"/>
          <p:cNvSpPr>
            <a:spLocks noGrp="1"/>
          </p:cNvSpPr>
          <p:nvPr>
            <p:ph sz="half" idx="1"/>
          </p:nvPr>
        </p:nvSpPr>
        <p:spPr>
          <a:xfrm>
            <a:off x="457200" y="1142984"/>
            <a:ext cx="4546848" cy="5094328"/>
          </a:xfrm>
        </p:spPr>
        <p:txBody>
          <a:bodyPr>
            <a:noAutofit/>
          </a:bodyPr>
          <a:lstStyle/>
          <a:p>
            <a:pPr>
              <a:buNone/>
            </a:pPr>
            <a:r>
              <a:rPr lang="nb-NO" sz="800" dirty="0" err="1" smtClean="0">
                <a:solidFill>
                  <a:srgbClr val="FF0000"/>
                </a:solidFill>
                <a:latin typeface="Consolas" pitchFamily="49" charset="0"/>
                <a:cs typeface="Consolas" pitchFamily="49" charset="0"/>
              </a:rPr>
              <a:t>public</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class</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FishDao</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public</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int</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getFishWeight</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Connection</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a:t>
            </a:r>
            <a:r>
              <a:rPr lang="nb-NO" sz="800" dirty="0" smtClean="0">
                <a:solidFill>
                  <a:srgbClr val="FF0000"/>
                </a:solidFill>
                <a:latin typeface="Consolas" pitchFamily="49" charset="0"/>
                <a:cs typeface="Consolas" pitchFamily="49" charset="0"/>
              </a:rPr>
              <a:t>= null;</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Statement</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stmt</a:t>
            </a:r>
            <a:r>
              <a:rPr lang="nb-NO" sz="800" dirty="0" smtClean="0">
                <a:solidFill>
                  <a:srgbClr val="FF0000"/>
                </a:solidFill>
                <a:latin typeface="Consolas" pitchFamily="49" charset="0"/>
                <a:cs typeface="Consolas" pitchFamily="49" charset="0"/>
              </a:rPr>
              <a:t>= null;</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ResultSet</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a:t>
            </a:r>
            <a:r>
              <a:rPr lang="nb-NO" sz="800" dirty="0" smtClean="0">
                <a:solidFill>
                  <a:srgbClr val="FF0000"/>
                </a:solidFill>
                <a:latin typeface="Consolas" pitchFamily="49" charset="0"/>
                <a:cs typeface="Consolas" pitchFamily="49" charset="0"/>
              </a:rPr>
              <a:t>= null;</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try</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properties.load</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FileInputStream</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mydb.properties</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Class.forName</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properties.getProperty</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driverClassName</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catch</a:t>
            </a:r>
            <a:r>
              <a:rPr lang="nb-NO" sz="800" dirty="0" smtClean="0">
                <a:solidFill>
                  <a:srgbClr val="FF0000"/>
                </a:solidFill>
                <a:latin typeface="Consolas" pitchFamily="49" charset="0"/>
                <a:cs typeface="Consolas" pitchFamily="49" charset="0"/>
              </a:rPr>
              <a:t> (final </a:t>
            </a:r>
            <a:r>
              <a:rPr lang="nb-NO" sz="800" dirty="0" err="1" smtClean="0">
                <a:solidFill>
                  <a:srgbClr val="FF0000"/>
                </a:solidFill>
                <a:latin typeface="Consolas" pitchFamily="49" charset="0"/>
                <a:cs typeface="Consolas" pitchFamily="49" charset="0"/>
              </a:rPr>
              <a:t>IOException</a:t>
            </a:r>
            <a:r>
              <a:rPr lang="nb-NO" sz="800" dirty="0" smtClean="0">
                <a:solidFill>
                  <a:srgbClr val="FF0000"/>
                </a:solidFill>
                <a:latin typeface="Consolas" pitchFamily="49" charset="0"/>
                <a:cs typeface="Consolas" pitchFamily="49" charset="0"/>
              </a:rPr>
              <a:t> e)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throw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DbException</a:t>
            </a:r>
            <a:r>
              <a:rPr lang="nb-NO" sz="800" dirty="0" smtClean="0">
                <a:solidFill>
                  <a:srgbClr val="FF0000"/>
                </a:solidFill>
                <a:latin typeface="Consolas" pitchFamily="49" charset="0"/>
                <a:cs typeface="Consolas" pitchFamily="49" charset="0"/>
              </a:rPr>
              <a:t>(e);</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catch</a:t>
            </a:r>
            <a:r>
              <a:rPr lang="nb-NO" sz="800" dirty="0" smtClean="0">
                <a:solidFill>
                  <a:srgbClr val="FF0000"/>
                </a:solidFill>
                <a:latin typeface="Consolas" pitchFamily="49" charset="0"/>
                <a:cs typeface="Consolas" pitchFamily="49" charset="0"/>
              </a:rPr>
              <a:t> (final </a:t>
            </a:r>
            <a:r>
              <a:rPr lang="nb-NO" sz="800" dirty="0" err="1" smtClean="0">
                <a:solidFill>
                  <a:srgbClr val="FF0000"/>
                </a:solidFill>
                <a:latin typeface="Consolas" pitchFamily="49" charset="0"/>
                <a:cs typeface="Consolas" pitchFamily="49" charset="0"/>
              </a:rPr>
              <a:t>ClassNotFoundException</a:t>
            </a:r>
            <a:r>
              <a:rPr lang="nb-NO" sz="800" dirty="0" smtClean="0">
                <a:solidFill>
                  <a:srgbClr val="FF0000"/>
                </a:solidFill>
                <a:latin typeface="Consolas" pitchFamily="49" charset="0"/>
                <a:cs typeface="Consolas" pitchFamily="49" charset="0"/>
              </a:rPr>
              <a:t> e)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throw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DbException</a:t>
            </a:r>
            <a:r>
              <a:rPr lang="nb-NO" sz="800" dirty="0" smtClean="0">
                <a:solidFill>
                  <a:srgbClr val="FF0000"/>
                </a:solidFill>
                <a:latin typeface="Consolas" pitchFamily="49" charset="0"/>
                <a:cs typeface="Consolas" pitchFamily="49" charset="0"/>
              </a:rPr>
              <a:t>(e);</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try</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DriverManager.getConnection</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properties.getProperty</a:t>
            </a:r>
            <a:r>
              <a:rPr lang="nb-NO" sz="800" dirty="0" smtClean="0">
                <a:solidFill>
                  <a:srgbClr val="FF0000"/>
                </a:solidFill>
                <a:latin typeface="Consolas" pitchFamily="49" charset="0"/>
                <a:cs typeface="Consolas" pitchFamily="49" charset="0"/>
              </a:rPr>
              <a:t>("url"),</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properties</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stmt</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conn.createStatement</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stmt.executeQuery</a:t>
            </a:r>
            <a:r>
              <a:rPr lang="nb-NO" sz="800" dirty="0" smtClean="0">
                <a:solidFill>
                  <a:srgbClr val="FF0000"/>
                </a:solidFill>
                <a:latin typeface="Consolas" pitchFamily="49" charset="0"/>
                <a:cs typeface="Consolas" pitchFamily="49" charset="0"/>
              </a:rPr>
              <a:t>("</a:t>
            </a:r>
            <a:r>
              <a:rPr lang="nb-NO" sz="800" dirty="0" err="1" smtClean="0">
                <a:solidFill>
                  <a:srgbClr val="FF0000"/>
                </a:solidFill>
                <a:latin typeface="Consolas" pitchFamily="49" charset="0"/>
                <a:cs typeface="Consolas" pitchFamily="49" charset="0"/>
              </a:rPr>
              <a:t>select</a:t>
            </a:r>
            <a:r>
              <a:rPr lang="nb-NO" sz="800" dirty="0" smtClean="0">
                <a:solidFill>
                  <a:srgbClr val="FF0000"/>
                </a:solidFill>
                <a:latin typeface="Consolas" pitchFamily="49" charset="0"/>
                <a:cs typeface="Consolas" pitchFamily="49" charset="0"/>
              </a:rPr>
              <a:t> sum(</a:t>
            </a:r>
            <a:r>
              <a:rPr lang="nb-NO" sz="800" dirty="0" err="1" smtClean="0">
                <a:solidFill>
                  <a:srgbClr val="FF0000"/>
                </a:solidFill>
                <a:latin typeface="Consolas" pitchFamily="49" charset="0"/>
                <a:cs typeface="Consolas" pitchFamily="49" charset="0"/>
              </a:rPr>
              <a:t>weight</a:t>
            </a:r>
            <a:r>
              <a:rPr lang="nb-NO" sz="800" dirty="0" smtClean="0">
                <a:solidFill>
                  <a:srgbClr val="FF0000"/>
                </a:solidFill>
                <a:latin typeface="Consolas" pitchFamily="49" charset="0"/>
                <a:cs typeface="Consolas" pitchFamily="49" charset="0"/>
              </a:rPr>
              <a:t>) from </a:t>
            </a:r>
            <a:r>
              <a:rPr lang="nb-NO" sz="800" dirty="0" err="1" smtClean="0">
                <a:solidFill>
                  <a:srgbClr val="FF0000"/>
                </a:solidFill>
                <a:latin typeface="Consolas" pitchFamily="49" charset="0"/>
                <a:cs typeface="Consolas" pitchFamily="49" charset="0"/>
              </a:rPr>
              <a:t>Fish</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if</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rs.next</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return</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rs.getInt</a:t>
            </a:r>
            <a:r>
              <a:rPr lang="nb-NO" sz="800" dirty="0" smtClean="0">
                <a:solidFill>
                  <a:srgbClr val="FF0000"/>
                </a:solidFill>
                <a:latin typeface="Consolas" pitchFamily="49" charset="0"/>
                <a:cs typeface="Consolas" pitchFamily="49" charset="0"/>
              </a:rPr>
              <a:t>(1);</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catch</a:t>
            </a:r>
            <a:r>
              <a:rPr lang="nb-NO" sz="800" dirty="0" smtClean="0">
                <a:solidFill>
                  <a:srgbClr val="FF0000"/>
                </a:solidFill>
                <a:latin typeface="Consolas" pitchFamily="49" charset="0"/>
                <a:cs typeface="Consolas" pitchFamily="49" charset="0"/>
              </a:rPr>
              <a:t> (final </a:t>
            </a:r>
            <a:r>
              <a:rPr lang="nb-NO" sz="800" dirty="0" err="1" smtClean="0">
                <a:solidFill>
                  <a:srgbClr val="FF0000"/>
                </a:solidFill>
                <a:latin typeface="Consolas" pitchFamily="49" charset="0"/>
                <a:cs typeface="Consolas" pitchFamily="49" charset="0"/>
              </a:rPr>
              <a:t>SQLException</a:t>
            </a:r>
            <a:r>
              <a:rPr lang="nb-NO" sz="800" dirty="0" smtClean="0">
                <a:solidFill>
                  <a:srgbClr val="FF0000"/>
                </a:solidFill>
                <a:latin typeface="Consolas" pitchFamily="49" charset="0"/>
                <a:cs typeface="Consolas" pitchFamily="49" charset="0"/>
              </a:rPr>
              <a:t> e)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throw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new</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DbException</a:t>
            </a:r>
            <a:r>
              <a:rPr lang="nb-NO" sz="800" dirty="0" smtClean="0">
                <a:solidFill>
                  <a:srgbClr val="FF0000"/>
                </a:solidFill>
                <a:latin typeface="Consolas" pitchFamily="49" charset="0"/>
                <a:cs typeface="Consolas" pitchFamily="49" charset="0"/>
              </a:rPr>
              <a:t>(e);</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finally</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try</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rs.close</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stmt.close</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conn.close</a:t>
            </a:r>
            <a:r>
              <a:rPr lang="nb-NO" sz="800" dirty="0" smtClean="0">
                <a:solidFill>
                  <a:srgbClr val="FF0000"/>
                </a:solidFill>
                <a:latin typeface="Consolas" pitchFamily="49" charset="0"/>
                <a:cs typeface="Consolas" pitchFamily="49" charset="0"/>
              </a:rPr>
              <a:t>();</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catch</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SQLException</a:t>
            </a:r>
            <a:r>
              <a:rPr lang="nb-NO" sz="800" dirty="0" smtClean="0">
                <a:solidFill>
                  <a:srgbClr val="FF0000"/>
                </a:solidFill>
                <a:latin typeface="Consolas" pitchFamily="49" charset="0"/>
                <a:cs typeface="Consolas" pitchFamily="49" charset="0"/>
              </a:rPr>
              <a:t> </a:t>
            </a:r>
            <a:r>
              <a:rPr lang="nb-NO" sz="800" dirty="0" err="1" smtClean="0">
                <a:solidFill>
                  <a:srgbClr val="FF0000"/>
                </a:solidFill>
                <a:latin typeface="Consolas" pitchFamily="49" charset="0"/>
                <a:cs typeface="Consolas" pitchFamily="49" charset="0"/>
              </a:rPr>
              <a:t>ignore</a:t>
            </a: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  }</a:t>
            </a:r>
          </a:p>
          <a:p>
            <a:pPr>
              <a:buNone/>
            </a:pPr>
            <a:r>
              <a:rPr lang="nb-NO" sz="800" dirty="0" smtClean="0">
                <a:solidFill>
                  <a:srgbClr val="FF0000"/>
                </a:solidFill>
                <a:latin typeface="Consolas" pitchFamily="49" charset="0"/>
                <a:cs typeface="Consolas" pitchFamily="49" charset="0"/>
              </a:rPr>
              <a:t>}</a:t>
            </a:r>
          </a:p>
        </p:txBody>
      </p:sp>
      <p:sp>
        <p:nvSpPr>
          <p:cNvPr id="5" name="Content Placeholder 5"/>
          <p:cNvSpPr txBox="1">
            <a:spLocks/>
          </p:cNvSpPr>
          <p:nvPr/>
        </p:nvSpPr>
        <p:spPr>
          <a:xfrm>
            <a:off x="4648200" y="1142984"/>
            <a:ext cx="4038600" cy="5500726"/>
          </a:xfrm>
          <a:prstGeom prst="rect">
            <a:avLst/>
          </a:prstGeom>
        </p:spPr>
        <p:txBody>
          <a:bodyPr>
            <a:normAutofit fontScale="25000" lnSpcReduction="20000"/>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nb-NO" sz="3600" b="1" dirty="0" smtClean="0">
                <a:solidFill>
                  <a:srgbClr val="00B050"/>
                </a:solidFill>
                <a:latin typeface="Consolas" pitchFamily="49" charset="0"/>
                <a:cs typeface="Consolas" pitchFamily="49" charset="0"/>
              </a:rPr>
              <a:t>@Repository </a:t>
            </a:r>
          </a:p>
          <a:p>
            <a:pPr>
              <a:buFont typeface="Arial" charset="0"/>
              <a:buNone/>
            </a:pPr>
            <a:r>
              <a:rPr lang="nb-NO" sz="3600" b="1" dirty="0" smtClean="0">
                <a:solidFill>
                  <a:srgbClr val="00B050"/>
                </a:solidFill>
                <a:latin typeface="Consolas" pitchFamily="49" charset="0"/>
                <a:cs typeface="Consolas" pitchFamily="49" charset="0"/>
              </a:rPr>
              <a:t>public class FishDao {</a:t>
            </a:r>
          </a:p>
          <a:p>
            <a:pPr>
              <a:buFont typeface="Arial" charset="0"/>
              <a:buNone/>
            </a:pPr>
            <a:r>
              <a:rPr lang="nb-NO" sz="3600" b="1" dirty="0" smtClean="0">
                <a:solidFill>
                  <a:srgbClr val="00B050"/>
                </a:solidFill>
                <a:latin typeface="Consolas" pitchFamily="49" charset="0"/>
                <a:cs typeface="Consolas" pitchFamily="49" charset="0"/>
              </a:rPr>
              <a:t>  private JdbcTemplate jdbcTemplate;</a:t>
            </a: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r>
              <a:rPr lang="nb-NO" sz="3600" b="1" dirty="0" smtClean="0">
                <a:solidFill>
                  <a:srgbClr val="00B050"/>
                </a:solidFill>
                <a:latin typeface="Consolas" pitchFamily="49" charset="0"/>
                <a:cs typeface="Consolas" pitchFamily="49" charset="0"/>
              </a:rPr>
              <a:t>  @Inject</a:t>
            </a:r>
          </a:p>
          <a:p>
            <a:pPr>
              <a:buFont typeface="Arial" charset="0"/>
              <a:buNone/>
            </a:pPr>
            <a:r>
              <a:rPr lang="nb-NO" sz="3600" b="1" dirty="0" smtClean="0">
                <a:solidFill>
                  <a:srgbClr val="00B050"/>
                </a:solidFill>
                <a:latin typeface="Consolas" pitchFamily="49" charset="0"/>
                <a:cs typeface="Consolas" pitchFamily="49" charset="0"/>
              </a:rPr>
              <a:t>  public void setDataSource(final DataSource dataSource) {</a:t>
            </a:r>
          </a:p>
          <a:p>
            <a:pPr>
              <a:buFont typeface="Arial" charset="0"/>
              <a:buNone/>
            </a:pPr>
            <a:r>
              <a:rPr lang="nb-NO" sz="3600" b="1" dirty="0" smtClean="0">
                <a:solidFill>
                  <a:srgbClr val="00B050"/>
                </a:solidFill>
                <a:latin typeface="Consolas" pitchFamily="49" charset="0"/>
                <a:cs typeface="Consolas" pitchFamily="49" charset="0"/>
              </a:rPr>
              <a:t>    this.jdbcTemplate = new JdbcTemplate(dataSource);</a:t>
            </a:r>
          </a:p>
          <a:p>
            <a:pPr>
              <a:buFont typeface="Arial" charset="0"/>
              <a:buNone/>
            </a:pPr>
            <a:r>
              <a:rPr lang="nb-NO" sz="3600" b="1" dirty="0" smtClean="0">
                <a:solidFill>
                  <a:srgbClr val="00B050"/>
                </a:solidFill>
                <a:latin typeface="Consolas" pitchFamily="49" charset="0"/>
                <a:cs typeface="Consolas" pitchFamily="49" charset="0"/>
              </a:rPr>
              <a:t>  }</a:t>
            </a: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r>
              <a:rPr lang="nb-NO" sz="3600" b="1" dirty="0" smtClean="0">
                <a:solidFill>
                  <a:srgbClr val="00B050"/>
                </a:solidFill>
                <a:latin typeface="Consolas" pitchFamily="49" charset="0"/>
                <a:cs typeface="Consolas" pitchFamily="49" charset="0"/>
              </a:rPr>
              <a:t>  public int getFishWeight() {</a:t>
            </a:r>
          </a:p>
          <a:p>
            <a:pPr>
              <a:buFont typeface="Arial" charset="0"/>
              <a:buNone/>
            </a:pPr>
            <a:r>
              <a:rPr lang="nb-NO" sz="3600" b="1" dirty="0" smtClean="0">
                <a:solidFill>
                  <a:srgbClr val="00B050"/>
                </a:solidFill>
                <a:latin typeface="Consolas" pitchFamily="49" charset="0"/>
                <a:cs typeface="Consolas" pitchFamily="49" charset="0"/>
              </a:rPr>
              <a:t>    return jdbcTemplate.queryForInt("select sum(weight) from Fish");</a:t>
            </a:r>
          </a:p>
          <a:p>
            <a:pPr>
              <a:buFont typeface="Arial" charset="0"/>
              <a:buNone/>
            </a:pPr>
            <a:r>
              <a:rPr lang="nb-NO" sz="3600" b="1" dirty="0" smtClean="0">
                <a:solidFill>
                  <a:srgbClr val="00B050"/>
                </a:solidFill>
                <a:latin typeface="Consolas" pitchFamily="49" charset="0"/>
                <a:cs typeface="Consolas" pitchFamily="49" charset="0"/>
              </a:rPr>
              <a:t>  }</a:t>
            </a:r>
          </a:p>
          <a:p>
            <a:pPr>
              <a:buFont typeface="Arial" charset="0"/>
              <a:buNone/>
            </a:pPr>
            <a:r>
              <a:rPr lang="nb-NO" sz="3600" b="1" dirty="0" smtClean="0">
                <a:solidFill>
                  <a:srgbClr val="00B050"/>
                </a:solidFill>
                <a:latin typeface="Consolas" pitchFamily="49" charset="0"/>
                <a:cs typeface="Consolas" pitchFamily="49" charset="0"/>
              </a:rPr>
              <a:t>}</a:t>
            </a: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r>
              <a:rPr lang="nb-NO" sz="3600" b="1" dirty="0" smtClean="0">
                <a:solidFill>
                  <a:srgbClr val="00B050"/>
                </a:solidFill>
                <a:latin typeface="Consolas" pitchFamily="49" charset="0"/>
                <a:cs typeface="Consolas" pitchFamily="49" charset="0"/>
              </a:rPr>
              <a:t>&lt;context:property-placeholder location="classpath:mydb.properties"/&gt;</a:t>
            </a:r>
          </a:p>
          <a:p>
            <a:pPr>
              <a:buFont typeface="Arial" charset="0"/>
              <a:buNone/>
            </a:pPr>
            <a:r>
              <a:rPr lang="nb-NO" sz="3600" b="1" dirty="0" smtClean="0">
                <a:solidFill>
                  <a:srgbClr val="00B050"/>
                </a:solidFill>
                <a:latin typeface="Consolas" pitchFamily="49" charset="0"/>
                <a:cs typeface="Consolas" pitchFamily="49" charset="0"/>
              </a:rPr>
              <a:t>&lt;context:component-scan base-package="no.mesan.db"/&gt;</a:t>
            </a:r>
          </a:p>
          <a:p>
            <a:pPr>
              <a:buFont typeface="Arial" charset="0"/>
              <a:buNone/>
            </a:pPr>
            <a:endParaRPr lang="nb-NO" sz="3600" b="1" dirty="0" smtClean="0">
              <a:solidFill>
                <a:srgbClr val="00B050"/>
              </a:solidFill>
              <a:latin typeface="Consolas" pitchFamily="49" charset="0"/>
              <a:cs typeface="Consolas" pitchFamily="49" charset="0"/>
            </a:endParaRPr>
          </a:p>
          <a:p>
            <a:pPr>
              <a:buFont typeface="Arial" charset="0"/>
              <a:buNone/>
            </a:pPr>
            <a:r>
              <a:rPr lang="nb-NO" sz="3600" b="1" dirty="0" smtClean="0">
                <a:solidFill>
                  <a:srgbClr val="00B050"/>
                </a:solidFill>
                <a:latin typeface="Consolas" pitchFamily="49" charset="0"/>
                <a:cs typeface="Consolas" pitchFamily="49" charset="0"/>
              </a:rPr>
              <a:t>&lt;bean id="dataSource"</a:t>
            </a:r>
          </a:p>
          <a:p>
            <a:pPr>
              <a:buFont typeface="Arial" charset="0"/>
              <a:buNone/>
            </a:pPr>
            <a:r>
              <a:rPr lang="nb-NO" sz="3600" b="1" dirty="0" smtClean="0">
                <a:solidFill>
                  <a:srgbClr val="00B050"/>
                </a:solidFill>
                <a:latin typeface="Consolas" pitchFamily="49" charset="0"/>
                <a:cs typeface="Consolas" pitchFamily="49" charset="0"/>
              </a:rPr>
              <a:t>      class="org.apache.commons.dbcp.BasicDataSource"</a:t>
            </a:r>
          </a:p>
          <a:p>
            <a:pPr>
              <a:buFont typeface="Arial" charset="0"/>
              <a:buNone/>
            </a:pPr>
            <a:r>
              <a:rPr lang="nb-NO" sz="3600" b="1" dirty="0" smtClean="0">
                <a:solidFill>
                  <a:srgbClr val="00B050"/>
                </a:solidFill>
                <a:latin typeface="Consolas" pitchFamily="49" charset="0"/>
                <a:cs typeface="Consolas" pitchFamily="49" charset="0"/>
              </a:rPr>
              <a:t>      destroy-method="close"</a:t>
            </a:r>
          </a:p>
          <a:p>
            <a:pPr>
              <a:buFont typeface="Arial" charset="0"/>
              <a:buNone/>
            </a:pPr>
            <a:r>
              <a:rPr lang="nb-NO" sz="3600" b="1" dirty="0" smtClean="0">
                <a:solidFill>
                  <a:srgbClr val="00B050"/>
                </a:solidFill>
                <a:latin typeface="Consolas" pitchFamily="49" charset="0"/>
                <a:cs typeface="Consolas" pitchFamily="49" charset="0"/>
              </a:rPr>
              <a:t>      p:driverClassName="${db.driverClassName}"</a:t>
            </a:r>
          </a:p>
          <a:p>
            <a:pPr>
              <a:buFont typeface="Arial" charset="0"/>
              <a:buNone/>
            </a:pPr>
            <a:r>
              <a:rPr lang="nb-NO" sz="3600" b="1" dirty="0" smtClean="0">
                <a:solidFill>
                  <a:srgbClr val="00B050"/>
                </a:solidFill>
                <a:latin typeface="Consolas" pitchFamily="49" charset="0"/>
                <a:cs typeface="Consolas" pitchFamily="49" charset="0"/>
              </a:rPr>
              <a:t>      p:url="${db.url}"</a:t>
            </a:r>
          </a:p>
          <a:p>
            <a:pPr>
              <a:buFont typeface="Arial" charset="0"/>
              <a:buNone/>
            </a:pPr>
            <a:r>
              <a:rPr lang="nb-NO" sz="3600" b="1" dirty="0" smtClean="0">
                <a:solidFill>
                  <a:srgbClr val="00B050"/>
                </a:solidFill>
                <a:latin typeface="Consolas" pitchFamily="49" charset="0"/>
                <a:cs typeface="Consolas" pitchFamily="49" charset="0"/>
              </a:rPr>
              <a:t>      p:username="${db.user}"</a:t>
            </a:r>
          </a:p>
          <a:p>
            <a:pPr>
              <a:buFont typeface="Arial" charset="0"/>
              <a:buNone/>
            </a:pPr>
            <a:r>
              <a:rPr lang="nb-NO" sz="3600" b="1" dirty="0" smtClean="0">
                <a:solidFill>
                  <a:srgbClr val="00B050"/>
                </a:solidFill>
                <a:latin typeface="Consolas" pitchFamily="49" charset="0"/>
                <a:cs typeface="Consolas" pitchFamily="49" charset="0"/>
              </a:rPr>
              <a:t>      p:password="${db.pass}"/&gt;</a:t>
            </a:r>
          </a:p>
          <a:p>
            <a:pPr>
              <a:buFont typeface="Arial" charset="0"/>
              <a:buNone/>
            </a:pPr>
            <a:endParaRPr lang="nb-NO" b="1" dirty="0">
              <a:solidFill>
                <a:srgbClr val="00B050"/>
              </a:solidFill>
              <a:latin typeface="Consolas" pitchFamily="49" charset="0"/>
              <a:cs typeface="Consolas" pitchFamily="49" charset="0"/>
            </a:endParaRPr>
          </a:p>
        </p:txBody>
      </p:sp>
    </p:spTree>
    <p:extLst>
      <p:ext uri="{BB962C8B-B14F-4D97-AF65-F5344CB8AC3E}">
        <p14:creationId xmlns:p14="http://schemas.microsoft.com/office/powerpoint/2010/main" val="3386211516"/>
      </p:ext>
    </p:extLst>
  </p:cSld>
  <p:clrMapOvr>
    <a:masterClrMapping/>
  </p:clrMapOvr>
  <p:transition>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Spring AOP</a:t>
            </a:r>
            <a:endParaRPr lang="nb-NO" dirty="0"/>
          </a:p>
        </p:txBody>
      </p:sp>
      <p:sp>
        <p:nvSpPr>
          <p:cNvPr id="3" name="Content Placeholder 2"/>
          <p:cNvSpPr>
            <a:spLocks noGrp="1"/>
          </p:cNvSpPr>
          <p:nvPr>
            <p:ph idx="1"/>
          </p:nvPr>
        </p:nvSpPr>
        <p:spPr/>
        <p:txBody>
          <a:bodyPr/>
          <a:lstStyle/>
          <a:p>
            <a:r>
              <a:rPr lang="nb-NO" dirty="0" smtClean="0"/>
              <a:t>AOP – Aspect Oriented Programming</a:t>
            </a:r>
          </a:p>
          <a:p>
            <a:r>
              <a:rPr lang="nb-NO" dirty="0" smtClean="0"/>
              <a:t>Legger til kode «rundt» en bønne</a:t>
            </a:r>
          </a:p>
          <a:p>
            <a:pPr lvl="1"/>
            <a:r>
              <a:rPr lang="nb-NO" dirty="0" smtClean="0"/>
              <a:t>.. Og dermed også oppførsel uten å endre selve bønnen</a:t>
            </a:r>
          </a:p>
          <a:p>
            <a:r>
              <a:rPr lang="nb-NO" dirty="0" smtClean="0"/>
              <a:t>Brukes med forsiktighet – man mister fort litt kontroll</a:t>
            </a:r>
          </a:p>
          <a:p>
            <a:pPr lvl="1"/>
            <a:r>
              <a:rPr lang="nb-NO" dirty="0" smtClean="0"/>
              <a:t>Eksempler:</a:t>
            </a:r>
          </a:p>
          <a:p>
            <a:pPr lvl="2"/>
            <a:r>
              <a:rPr lang="nb-NO" dirty="0" smtClean="0"/>
              <a:t> AspektLogging</a:t>
            </a:r>
          </a:p>
          <a:p>
            <a:pPr lvl="2"/>
            <a:r>
              <a:rPr lang="nb-NO" dirty="0" smtClean="0"/>
              <a:t>Wrapping av exceptions</a:t>
            </a:r>
          </a:p>
          <a:p>
            <a:pPr lvl="1"/>
            <a:endParaRPr lang="nb-NO" dirty="0"/>
          </a:p>
          <a:p>
            <a:pPr lvl="1"/>
            <a:endParaRPr lang="nb-NO" dirty="0"/>
          </a:p>
        </p:txBody>
      </p:sp>
    </p:spTree>
    <p:extLst>
      <p:ext uri="{BB962C8B-B14F-4D97-AF65-F5344CB8AC3E}">
        <p14:creationId xmlns:p14="http://schemas.microsoft.com/office/powerpoint/2010/main" val="2142567307"/>
      </p:ext>
    </p:extLst>
  </p:cSld>
  <p:clrMapOvr>
    <a:masterClrMapping/>
  </p:clrMapOvr>
  <p:transition>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Testing</a:t>
            </a:r>
            <a:endParaRPr lang="nb-NO" dirty="0"/>
          </a:p>
        </p:txBody>
      </p:sp>
      <p:sp>
        <p:nvSpPr>
          <p:cNvPr id="3" name="Content Placeholder 2"/>
          <p:cNvSpPr>
            <a:spLocks noGrp="1"/>
          </p:cNvSpPr>
          <p:nvPr>
            <p:ph idx="1"/>
          </p:nvPr>
        </p:nvSpPr>
        <p:spPr/>
        <p:txBody>
          <a:bodyPr/>
          <a:lstStyle/>
          <a:p>
            <a:r>
              <a:rPr lang="nb-NO" dirty="0" smtClean="0"/>
              <a:t>Letter testbarhet, gjør klasser til «enheter»</a:t>
            </a:r>
          </a:p>
          <a:p>
            <a:r>
              <a:rPr lang="nb-NO" dirty="0" smtClean="0"/>
              <a:t>Løs kobling mellom klasser</a:t>
            </a:r>
          </a:p>
          <a:p>
            <a:pPr lvl="1"/>
            <a:r>
              <a:rPr lang="nb-NO" dirty="0" smtClean="0"/>
              <a:t>Gjør at man kan fokusere på klassen under test, og mocke ut resten</a:t>
            </a:r>
          </a:p>
          <a:p>
            <a:r>
              <a:rPr lang="nb-NO" dirty="0" smtClean="0"/>
              <a:t>Kan teste i en Spring-kontekst</a:t>
            </a:r>
          </a:p>
          <a:p>
            <a:pPr lvl="1"/>
            <a:r>
              <a:rPr lang="nb-NO" dirty="0" smtClean="0"/>
              <a:t>Måter å laste Spring-kontekst i unit-tester følger med «out of the box»</a:t>
            </a:r>
            <a:endParaRPr lang="nb-NO" dirty="0"/>
          </a:p>
        </p:txBody>
      </p:sp>
    </p:spTree>
    <p:extLst>
      <p:ext uri="{BB962C8B-B14F-4D97-AF65-F5344CB8AC3E}">
        <p14:creationId xmlns:p14="http://schemas.microsoft.com/office/powerpoint/2010/main" val="2823943111"/>
      </p:ext>
    </p:extLst>
  </p:cSld>
  <p:clrMapOvr>
    <a:masterClrMapping/>
  </p:clrMapOvr>
  <p:transition>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Oppgaver</a:t>
            </a:r>
            <a:endParaRPr lang="nb-NO" dirty="0"/>
          </a:p>
        </p:txBody>
      </p:sp>
      <p:sp>
        <p:nvSpPr>
          <p:cNvPr id="3" name="Content Placeholder 2"/>
          <p:cNvSpPr>
            <a:spLocks noGrp="1"/>
          </p:cNvSpPr>
          <p:nvPr>
            <p:ph idx="1"/>
          </p:nvPr>
        </p:nvSpPr>
        <p:spPr/>
        <p:txBody>
          <a:bodyPr/>
          <a:lstStyle/>
          <a:p>
            <a:r>
              <a:rPr lang="nb-NO" dirty="0" smtClean="0"/>
              <a:t>Se OppsettOgOppgaver.pdf i git-repo</a:t>
            </a:r>
          </a:p>
          <a:p>
            <a:r>
              <a:rPr lang="nb-NO" dirty="0" smtClean="0"/>
              <a:t>Se Kompendium.pdf i git-repo for kodeeksempler</a:t>
            </a:r>
            <a:endParaRPr lang="nb-NO" dirty="0"/>
          </a:p>
        </p:txBody>
      </p:sp>
    </p:spTree>
    <p:extLst>
      <p:ext uri="{BB962C8B-B14F-4D97-AF65-F5344CB8AC3E}">
        <p14:creationId xmlns:p14="http://schemas.microsoft.com/office/powerpoint/2010/main" val="3433451004"/>
      </p:ext>
    </p:extLst>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Aller først…</a:t>
            </a:r>
            <a:endParaRPr lang="nb-NO"/>
          </a:p>
        </p:txBody>
      </p:sp>
      <p:sp>
        <p:nvSpPr>
          <p:cNvPr id="3" name="Plassholder for innhold 2"/>
          <p:cNvSpPr>
            <a:spLocks noGrp="1"/>
          </p:cNvSpPr>
          <p:nvPr>
            <p:ph idx="1"/>
          </p:nvPr>
        </p:nvSpPr>
        <p:spPr/>
        <p:txBody>
          <a:bodyPr/>
          <a:lstStyle/>
          <a:p>
            <a:r>
              <a:rPr lang="nb-NO" dirty="0" smtClean="0"/>
              <a:t>Sjekk ut kode:</a:t>
            </a:r>
          </a:p>
          <a:p>
            <a:pPr lvl="1"/>
            <a:r>
              <a:rPr lang="nb-NO" dirty="0"/>
              <a:t>git clone </a:t>
            </a:r>
            <a:r>
              <a:rPr lang="nb-NO" dirty="0" smtClean="0">
                <a:hlinkClick r:id="rId2"/>
              </a:rPr>
              <a:t>git@github.com:mesan/springKurs.git</a:t>
            </a:r>
            <a:endParaRPr lang="nb-NO" dirty="0" smtClean="0"/>
          </a:p>
          <a:p>
            <a:pPr lvl="1"/>
            <a:r>
              <a:rPr lang="nb-NO" dirty="0" smtClean="0"/>
              <a:t>Sjekk ut branch basert på ditt IDE:</a:t>
            </a:r>
          </a:p>
          <a:p>
            <a:pPr lvl="2"/>
            <a:r>
              <a:rPr lang="nb-NO" dirty="0"/>
              <a:t>g</a:t>
            </a:r>
            <a:r>
              <a:rPr lang="nb-NO" dirty="0" smtClean="0"/>
              <a:t>it checkout idea</a:t>
            </a:r>
          </a:p>
          <a:p>
            <a:pPr lvl="2"/>
            <a:r>
              <a:rPr lang="nb-NO" dirty="0" smtClean="0"/>
              <a:t>git checkout eclipse</a:t>
            </a:r>
          </a:p>
          <a:p>
            <a:r>
              <a:rPr lang="nb-NO" dirty="0" smtClean="0"/>
              <a:t>Bygg med maven</a:t>
            </a:r>
          </a:p>
          <a:p>
            <a:pPr lvl="1"/>
            <a:r>
              <a:rPr lang="nb-NO" dirty="0" smtClean="0"/>
              <a:t>mvn clean install </a:t>
            </a:r>
            <a:endParaRPr lang="nb-NO" dirty="0"/>
          </a:p>
        </p:txBody>
      </p:sp>
    </p:spTree>
    <p:extLst>
      <p:ext uri="{BB962C8B-B14F-4D97-AF65-F5344CB8AC3E}">
        <p14:creationId xmlns:p14="http://schemas.microsoft.com/office/powerpoint/2010/main" val="3897347088"/>
      </p:ext>
    </p:extLst>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1916832"/>
            <a:ext cx="8229600" cy="4768850"/>
          </a:xfrm>
        </p:spPr>
        <p:txBody>
          <a:bodyPr/>
          <a:lstStyle/>
          <a:p>
            <a:pPr marL="0" indent="0">
              <a:buNone/>
            </a:pPr>
            <a:r>
              <a:rPr lang="nb-NO" dirty="0" smtClean="0"/>
              <a:t>Jeg hører og jeg glemmer.</a:t>
            </a:r>
          </a:p>
          <a:p>
            <a:pPr marL="0" indent="0">
              <a:buNone/>
            </a:pPr>
            <a:r>
              <a:rPr lang="nb-NO" dirty="0" smtClean="0"/>
              <a:t>Jeg ser og jeg husker.</a:t>
            </a:r>
          </a:p>
          <a:p>
            <a:pPr marL="0" indent="0">
              <a:buNone/>
            </a:pPr>
            <a:r>
              <a:rPr lang="nb-NO" dirty="0" smtClean="0"/>
              <a:t>Jeg gjør og jeg forstår.</a:t>
            </a:r>
          </a:p>
          <a:p>
            <a:pPr marL="0" indent="0">
              <a:buNone/>
            </a:pPr>
            <a:r>
              <a:rPr lang="nb-NO" dirty="0"/>
              <a:t>	</a:t>
            </a:r>
            <a:r>
              <a:rPr lang="nb-NO" i="1" dirty="0" smtClean="0"/>
              <a:t>- Confucius</a:t>
            </a:r>
            <a:endParaRPr lang="nb-NO" dirty="0"/>
          </a:p>
        </p:txBody>
      </p:sp>
    </p:spTree>
    <p:extLst>
      <p:ext uri="{BB962C8B-B14F-4D97-AF65-F5344CB8AC3E}">
        <p14:creationId xmlns:p14="http://schemas.microsoft.com/office/powerpoint/2010/main" val="507726958"/>
      </p:ext>
    </p:extLst>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Hva er Spring?</a:t>
            </a:r>
            <a:endParaRPr lang="nb-NO" dirty="0"/>
          </a:p>
        </p:txBody>
      </p:sp>
      <p:sp>
        <p:nvSpPr>
          <p:cNvPr id="3" name="Content Placeholder 2"/>
          <p:cNvSpPr>
            <a:spLocks noGrp="1"/>
          </p:cNvSpPr>
          <p:nvPr>
            <p:ph idx="1"/>
          </p:nvPr>
        </p:nvSpPr>
        <p:spPr/>
        <p:txBody>
          <a:bodyPr/>
          <a:lstStyle/>
          <a:p>
            <a:r>
              <a:rPr lang="nb-NO" dirty="0" smtClean="0"/>
              <a:t>Startet som et enkelt rammeverk i 2003</a:t>
            </a:r>
          </a:p>
          <a:p>
            <a:r>
              <a:rPr lang="nb-NO" dirty="0" smtClean="0"/>
              <a:t>Består nå av 11 moduler</a:t>
            </a:r>
          </a:p>
          <a:p>
            <a:pPr lvl="1"/>
            <a:r>
              <a:rPr lang="nb-NO" dirty="0" smtClean="0"/>
              <a:t>Pluss en haug med spin-off-prosjekter</a:t>
            </a:r>
          </a:p>
          <a:p>
            <a:pPr lvl="1"/>
            <a:endParaRPr lang="nb-NO" dirty="0" smtClean="0"/>
          </a:p>
          <a:p>
            <a:endParaRPr lang="nb-N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212976"/>
            <a:ext cx="4965103" cy="2663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2138450"/>
      </p:ext>
    </p:extLst>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Filosofi</a:t>
            </a:r>
            <a:endParaRPr lang="nb-NO" dirty="0"/>
          </a:p>
        </p:txBody>
      </p:sp>
      <p:sp>
        <p:nvSpPr>
          <p:cNvPr id="3" name="Content Placeholder 2"/>
          <p:cNvSpPr>
            <a:spLocks noGrp="1"/>
          </p:cNvSpPr>
          <p:nvPr>
            <p:ph idx="1"/>
          </p:nvPr>
        </p:nvSpPr>
        <p:spPr/>
        <p:txBody>
          <a:bodyPr/>
          <a:lstStyle/>
          <a:p>
            <a:r>
              <a:rPr lang="nb-NO" dirty="0" smtClean="0"/>
              <a:t>Integrere og forenkle</a:t>
            </a:r>
          </a:p>
          <a:p>
            <a:pPr lvl="1"/>
            <a:r>
              <a:rPr lang="nb-NO" dirty="0" smtClean="0"/>
              <a:t>Ikke reimplementere og erstatte</a:t>
            </a:r>
          </a:p>
          <a:p>
            <a:pPr lvl="1"/>
            <a:r>
              <a:rPr lang="nb-NO" dirty="0" smtClean="0"/>
              <a:t>Både i og utenfor JavaEE-servere</a:t>
            </a:r>
          </a:p>
          <a:p>
            <a:r>
              <a:rPr lang="nb-NO" dirty="0" smtClean="0"/>
              <a:t>Lettvekt og uten fotavtrykk</a:t>
            </a:r>
          </a:p>
          <a:p>
            <a:r>
              <a:rPr lang="nb-NO" dirty="0" smtClean="0"/>
              <a:t>Konsistent og helhetlig</a:t>
            </a:r>
          </a:p>
          <a:p>
            <a:pPr lvl="1"/>
            <a:r>
              <a:rPr lang="nb-NO" dirty="0" smtClean="0"/>
              <a:t>Testbart</a:t>
            </a:r>
            <a:endParaRPr lang="nb-NO" dirty="0"/>
          </a:p>
        </p:txBody>
      </p:sp>
    </p:spTree>
    <p:extLst>
      <p:ext uri="{BB962C8B-B14F-4D97-AF65-F5344CB8AC3E}">
        <p14:creationId xmlns:p14="http://schemas.microsoft.com/office/powerpoint/2010/main" val="3671322177"/>
      </p:ext>
    </p:extLst>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p:cNvGraphicFramePr>
            <a:graphicFrameLocks/>
          </p:cNvGraphicFramePr>
          <p:nvPr>
            <p:extLst>
              <p:ext uri="{D42A27DB-BD31-4B8C-83A1-F6EECF244321}">
                <p14:modId xmlns:p14="http://schemas.microsoft.com/office/powerpoint/2010/main" val="2790440833"/>
              </p:ext>
            </p:extLst>
          </p:nvPr>
        </p:nvGraphicFramePr>
        <p:xfrm>
          <a:off x="179512" y="476672"/>
          <a:ext cx="8783150" cy="6165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4673622"/>
      </p:ext>
    </p:extLst>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Dagens agenda</a:t>
            </a:r>
            <a:endParaRPr lang="nb-NO" dirty="0"/>
          </a:p>
        </p:txBody>
      </p:sp>
      <p:sp>
        <p:nvSpPr>
          <p:cNvPr id="3" name="Content Placeholder 2"/>
          <p:cNvSpPr>
            <a:spLocks noGrp="1"/>
          </p:cNvSpPr>
          <p:nvPr>
            <p:ph idx="1"/>
          </p:nvPr>
        </p:nvSpPr>
        <p:spPr>
          <a:xfrm>
            <a:off x="395536" y="1772816"/>
            <a:ext cx="8229600" cy="4768850"/>
          </a:xfrm>
        </p:spPr>
        <p:txBody>
          <a:bodyPr/>
          <a:lstStyle/>
          <a:p>
            <a:r>
              <a:rPr lang="nb-NO" dirty="0" smtClean="0"/>
              <a:t>Spring core – Dependency Injection</a:t>
            </a:r>
          </a:p>
          <a:p>
            <a:r>
              <a:rPr lang="nb-NO" dirty="0"/>
              <a:t>Spring </a:t>
            </a:r>
            <a:r>
              <a:rPr lang="nb-NO" dirty="0" smtClean="0"/>
              <a:t>AOP</a:t>
            </a:r>
          </a:p>
          <a:p>
            <a:r>
              <a:rPr lang="nb-NO" dirty="0" smtClean="0"/>
              <a:t>Spring transactions</a:t>
            </a:r>
          </a:p>
          <a:p>
            <a:r>
              <a:rPr lang="nb-NO" dirty="0" smtClean="0"/>
              <a:t>Spring templates</a:t>
            </a:r>
          </a:p>
          <a:p>
            <a:r>
              <a:rPr lang="nb-NO" dirty="0" smtClean="0"/>
              <a:t>(Spring MVC)</a:t>
            </a:r>
            <a:endParaRPr lang="nb-NO" dirty="0"/>
          </a:p>
        </p:txBody>
      </p:sp>
    </p:spTree>
    <p:extLst>
      <p:ext uri="{BB962C8B-B14F-4D97-AF65-F5344CB8AC3E}">
        <p14:creationId xmlns:p14="http://schemas.microsoft.com/office/powerpoint/2010/main" val="2663412950"/>
      </p:ext>
    </p:extLst>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Annet fra Spring</a:t>
            </a:r>
            <a:endParaRPr lang="nb-NO" dirty="0"/>
          </a:p>
        </p:txBody>
      </p:sp>
      <p:sp>
        <p:nvSpPr>
          <p:cNvPr id="3" name="Content Placeholder 2"/>
          <p:cNvSpPr>
            <a:spLocks noGrp="1"/>
          </p:cNvSpPr>
          <p:nvPr>
            <p:ph idx="1"/>
          </p:nvPr>
        </p:nvSpPr>
        <p:spPr/>
        <p:txBody>
          <a:bodyPr/>
          <a:lstStyle/>
          <a:p>
            <a:r>
              <a:rPr lang="nb-NO" dirty="0" smtClean="0"/>
              <a:t>Spring security</a:t>
            </a:r>
          </a:p>
          <a:p>
            <a:r>
              <a:rPr lang="nb-NO" dirty="0" smtClean="0"/>
              <a:t>Spring batch</a:t>
            </a:r>
          </a:p>
          <a:p>
            <a:r>
              <a:rPr lang="nb-NO" dirty="0" smtClean="0"/>
              <a:t>Spring cloud</a:t>
            </a:r>
          </a:p>
          <a:p>
            <a:r>
              <a:rPr lang="nb-NO" dirty="0" smtClean="0"/>
              <a:t>Spring integration</a:t>
            </a:r>
          </a:p>
          <a:p>
            <a:r>
              <a:rPr lang="nb-NO" dirty="0" smtClean="0"/>
              <a:t>Spring HATEOAS</a:t>
            </a:r>
          </a:p>
          <a:p>
            <a:r>
              <a:rPr lang="nb-NO" dirty="0" smtClean="0"/>
              <a:t>Spring social</a:t>
            </a:r>
          </a:p>
          <a:p>
            <a:endParaRPr lang="nb-NO" dirty="0"/>
          </a:p>
        </p:txBody>
      </p:sp>
    </p:spTree>
    <p:extLst>
      <p:ext uri="{BB962C8B-B14F-4D97-AF65-F5344CB8AC3E}">
        <p14:creationId xmlns:p14="http://schemas.microsoft.com/office/powerpoint/2010/main" val="93594346"/>
      </p:ext>
    </p:extLst>
  </p:cSld>
  <p:clrMapOvr>
    <a:masterClrMapping/>
  </p:clrMapOvr>
  <p:transition>
    <p:wedge/>
  </p:transition>
  <p:timing>
    <p:tnLst>
      <p:par>
        <p:cTn id="1" dur="indefinite" restart="never" nodeType="tmRoot"/>
      </p:par>
    </p:tnLst>
  </p:timing>
</p:sld>
</file>

<file path=ppt/theme/theme1.xml><?xml version="1.0" encoding="utf-8"?>
<a:theme xmlns:a="http://schemas.openxmlformats.org/drawingml/2006/main" name="lre-mesan-wh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san 2">
      <a:majorFont>
        <a:latin typeface="Handel Gothic Com Light"/>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44752</TotalTime>
  <Words>1691</Words>
  <Application>Microsoft Office PowerPoint</Application>
  <PresentationFormat>On-screen Show (4:3)</PresentationFormat>
  <Paragraphs>329</Paragraphs>
  <Slides>25</Slides>
  <Notes>18</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lre-mesan-white</vt:lpstr>
      <vt:lpstr>PowerPoint Presentation</vt:lpstr>
      <vt:lpstr>Innebandy!</vt:lpstr>
      <vt:lpstr>Aller først…</vt:lpstr>
      <vt:lpstr>PowerPoint Presentation</vt:lpstr>
      <vt:lpstr>Hva er Spring?</vt:lpstr>
      <vt:lpstr>Filosofi</vt:lpstr>
      <vt:lpstr>PowerPoint Presentation</vt:lpstr>
      <vt:lpstr>Dagens agenda</vt:lpstr>
      <vt:lpstr>Annet fra Spring</vt:lpstr>
      <vt:lpstr>DI og IoC</vt:lpstr>
      <vt:lpstr>Dependency Injection</vt:lpstr>
      <vt:lpstr>Forslag 1: Bruke «new»</vt:lpstr>
      <vt:lpstr>Forslag 2: Statisk fabrikk</vt:lpstr>
      <vt:lpstr>Forslag 3: Dependency Injection</vt:lpstr>
      <vt:lpstr>Bønner</vt:lpstr>
      <vt:lpstr>Spring container</vt:lpstr>
      <vt:lpstr>Instansiering av bønner</vt:lpstr>
      <vt:lpstr>Injection</vt:lpstr>
      <vt:lpstr>Lifecycle metoder</vt:lpstr>
      <vt:lpstr>Spring transaction</vt:lpstr>
      <vt:lpstr>Spring templates</vt:lpstr>
      <vt:lpstr>Templates - eksempel</vt:lpstr>
      <vt:lpstr>Spring AOP</vt:lpstr>
      <vt:lpstr>Testing</vt:lpstr>
      <vt:lpstr>Oppgaver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 Reed</dc:creator>
  <cp:lastModifiedBy>Torbjørn Skyberg Knutsen</cp:lastModifiedBy>
  <cp:revision>395</cp:revision>
  <dcterms:created xsi:type="dcterms:W3CDTF">2010-03-05T08:07:15Z</dcterms:created>
  <dcterms:modified xsi:type="dcterms:W3CDTF">2015-08-11T15:11:23Z</dcterms:modified>
</cp:coreProperties>
</file>