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82" r:id="rId3"/>
    <p:sldId id="283" r:id="rId4"/>
    <p:sldId id="279" r:id="rId5"/>
    <p:sldId id="257" r:id="rId6"/>
    <p:sldId id="271" r:id="rId7"/>
    <p:sldId id="273" r:id="rId8"/>
    <p:sldId id="258" r:id="rId9"/>
    <p:sldId id="272" r:id="rId10"/>
    <p:sldId id="259" r:id="rId11"/>
    <p:sldId id="260" r:id="rId12"/>
    <p:sldId id="261" r:id="rId13"/>
    <p:sldId id="262" r:id="rId14"/>
    <p:sldId id="280" r:id="rId15"/>
    <p:sldId id="270" r:id="rId16"/>
    <p:sldId id="285" r:id="rId17"/>
    <p:sldId id="274" r:id="rId18"/>
    <p:sldId id="275" r:id="rId19"/>
    <p:sldId id="276" r:id="rId20"/>
    <p:sldId id="278" r:id="rId21"/>
    <p:sldId id="266" r:id="rId22"/>
    <p:sldId id="268" r:id="rId23"/>
    <p:sldId id="281" r:id="rId24"/>
    <p:sldId id="269" r:id="rId25"/>
    <p:sldId id="277" r:id="rId26"/>
    <p:sldId id="284" r:id="rId27"/>
  </p:sldIdLst>
  <p:sldSz cx="9144000" cy="6858000" type="screen4x3"/>
  <p:notesSz cx="6669088" cy="9926638"/>
  <p:defaultTextStyle>
    <a:defPPr>
      <a:defRPr lang="nb-NO"/>
    </a:defPPr>
    <a:lvl1pPr algn="l" rtl="0" fontAlgn="base">
      <a:spcBef>
        <a:spcPct val="0"/>
      </a:spcBef>
      <a:spcAft>
        <a:spcPct val="0"/>
      </a:spcAft>
      <a:defRPr kern="1200">
        <a:solidFill>
          <a:schemeClr val="tx1"/>
        </a:solidFill>
        <a:latin typeface="Corbel" pitchFamily="34" charset="0"/>
        <a:ea typeface="+mn-ea"/>
        <a:cs typeface="Arial" charset="0"/>
      </a:defRPr>
    </a:lvl1pPr>
    <a:lvl2pPr marL="457200" algn="l" rtl="0" fontAlgn="base">
      <a:spcBef>
        <a:spcPct val="0"/>
      </a:spcBef>
      <a:spcAft>
        <a:spcPct val="0"/>
      </a:spcAft>
      <a:defRPr kern="1200">
        <a:solidFill>
          <a:schemeClr val="tx1"/>
        </a:solidFill>
        <a:latin typeface="Corbel" pitchFamily="34" charset="0"/>
        <a:ea typeface="+mn-ea"/>
        <a:cs typeface="Arial" charset="0"/>
      </a:defRPr>
    </a:lvl2pPr>
    <a:lvl3pPr marL="914400" algn="l" rtl="0" fontAlgn="base">
      <a:spcBef>
        <a:spcPct val="0"/>
      </a:spcBef>
      <a:spcAft>
        <a:spcPct val="0"/>
      </a:spcAft>
      <a:defRPr kern="1200">
        <a:solidFill>
          <a:schemeClr val="tx1"/>
        </a:solidFill>
        <a:latin typeface="Corbel" pitchFamily="34" charset="0"/>
        <a:ea typeface="+mn-ea"/>
        <a:cs typeface="Arial" charset="0"/>
      </a:defRPr>
    </a:lvl3pPr>
    <a:lvl4pPr marL="1371600" algn="l" rtl="0" fontAlgn="base">
      <a:spcBef>
        <a:spcPct val="0"/>
      </a:spcBef>
      <a:spcAft>
        <a:spcPct val="0"/>
      </a:spcAft>
      <a:defRPr kern="1200">
        <a:solidFill>
          <a:schemeClr val="tx1"/>
        </a:solidFill>
        <a:latin typeface="Corbel" pitchFamily="34" charset="0"/>
        <a:ea typeface="+mn-ea"/>
        <a:cs typeface="Arial" charset="0"/>
      </a:defRPr>
    </a:lvl4pPr>
    <a:lvl5pPr marL="1828800" algn="l" rtl="0" fontAlgn="base">
      <a:spcBef>
        <a:spcPct val="0"/>
      </a:spcBef>
      <a:spcAft>
        <a:spcPct val="0"/>
      </a:spcAft>
      <a:defRPr kern="1200">
        <a:solidFill>
          <a:schemeClr val="tx1"/>
        </a:solidFill>
        <a:latin typeface="Corbel" pitchFamily="34" charset="0"/>
        <a:ea typeface="+mn-ea"/>
        <a:cs typeface="Arial" charset="0"/>
      </a:defRPr>
    </a:lvl5pPr>
    <a:lvl6pPr marL="2286000" algn="l" defTabSz="914400" rtl="0" eaLnBrk="1" latinLnBrk="0" hangingPunct="1">
      <a:defRPr kern="1200">
        <a:solidFill>
          <a:schemeClr val="tx1"/>
        </a:solidFill>
        <a:latin typeface="Corbel" pitchFamily="34" charset="0"/>
        <a:ea typeface="+mn-ea"/>
        <a:cs typeface="Arial" charset="0"/>
      </a:defRPr>
    </a:lvl6pPr>
    <a:lvl7pPr marL="2743200" algn="l" defTabSz="914400" rtl="0" eaLnBrk="1" latinLnBrk="0" hangingPunct="1">
      <a:defRPr kern="1200">
        <a:solidFill>
          <a:schemeClr val="tx1"/>
        </a:solidFill>
        <a:latin typeface="Corbel" pitchFamily="34" charset="0"/>
        <a:ea typeface="+mn-ea"/>
        <a:cs typeface="Arial" charset="0"/>
      </a:defRPr>
    </a:lvl7pPr>
    <a:lvl8pPr marL="3200400" algn="l" defTabSz="914400" rtl="0" eaLnBrk="1" latinLnBrk="0" hangingPunct="1">
      <a:defRPr kern="1200">
        <a:solidFill>
          <a:schemeClr val="tx1"/>
        </a:solidFill>
        <a:latin typeface="Corbel" pitchFamily="34" charset="0"/>
        <a:ea typeface="+mn-ea"/>
        <a:cs typeface="Arial" charset="0"/>
      </a:defRPr>
    </a:lvl8pPr>
    <a:lvl9pPr marL="3657600" algn="l" defTabSz="914400" rtl="0" eaLnBrk="1" latinLnBrk="0" hangingPunct="1">
      <a:defRPr kern="1200">
        <a:solidFill>
          <a:schemeClr val="tx1"/>
        </a:solidFill>
        <a:latin typeface="Corbel"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64858" autoAdjust="0"/>
  </p:normalViewPr>
  <p:slideViewPr>
    <p:cSldViewPr>
      <p:cViewPr varScale="1">
        <p:scale>
          <a:sx n="58" d="100"/>
          <a:sy n="58" d="100"/>
        </p:scale>
        <p:origin x="2342"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D37C4C-DB6F-4C79-B803-F243177D57AB}" type="doc">
      <dgm:prSet loTypeId="urn:microsoft.com/office/officeart/2005/8/layout/hierarchy3" loCatId="relationship" qsTypeId="urn:microsoft.com/office/officeart/2005/8/quickstyle/3d1" qsCatId="3D" csTypeId="urn:microsoft.com/office/officeart/2005/8/colors/accent2_1" csCatId="accent2" phldr="1"/>
      <dgm:spPr/>
      <dgm:t>
        <a:bodyPr/>
        <a:lstStyle/>
        <a:p>
          <a:endParaRPr lang="nb-NO"/>
        </a:p>
      </dgm:t>
    </dgm:pt>
    <dgm:pt modelId="{62350F21-D402-4E4A-B531-3CCD73349790}">
      <dgm:prSet phldrT="[Text]"/>
      <dgm:spPr/>
      <dgm:t>
        <a:bodyPr/>
        <a:lstStyle/>
        <a:p>
          <a:r>
            <a:rPr lang="nb-NO" dirty="0" err="1" smtClean="0"/>
            <a:t>Core</a:t>
          </a:r>
          <a:endParaRPr lang="nb-NO" dirty="0"/>
        </a:p>
      </dgm:t>
    </dgm:pt>
    <dgm:pt modelId="{4E9F594D-751B-446F-8D2B-5C24C802072C}" type="parTrans" cxnId="{0986D648-58C9-4814-B2E8-6EDFB01F4C62}">
      <dgm:prSet/>
      <dgm:spPr/>
      <dgm:t>
        <a:bodyPr/>
        <a:lstStyle/>
        <a:p>
          <a:endParaRPr lang="nb-NO"/>
        </a:p>
      </dgm:t>
    </dgm:pt>
    <dgm:pt modelId="{0085FD36-A088-4450-9F04-3F51CE78BC4C}" type="sibTrans" cxnId="{0986D648-58C9-4814-B2E8-6EDFB01F4C62}">
      <dgm:prSet/>
      <dgm:spPr/>
      <dgm:t>
        <a:bodyPr/>
        <a:lstStyle/>
        <a:p>
          <a:endParaRPr lang="nb-NO"/>
        </a:p>
      </dgm:t>
    </dgm:pt>
    <dgm:pt modelId="{349B7438-5BAC-4699-B87B-5E7C092B5E8C}">
      <dgm:prSet phldrT="[Text]"/>
      <dgm:spPr/>
      <dgm:t>
        <a:bodyPr/>
        <a:lstStyle/>
        <a:p>
          <a:r>
            <a:rPr lang="nb-NO" dirty="0" err="1" smtClean="0"/>
            <a:t>Beans</a:t>
          </a:r>
          <a:endParaRPr lang="nb-NO" dirty="0"/>
        </a:p>
      </dgm:t>
    </dgm:pt>
    <dgm:pt modelId="{2C53D647-DDC7-4277-B675-F63E92D862D7}" type="parTrans" cxnId="{8B9C6776-293A-4945-BAD5-0EE9C31FB88C}">
      <dgm:prSet/>
      <dgm:spPr/>
      <dgm:t>
        <a:bodyPr/>
        <a:lstStyle/>
        <a:p>
          <a:endParaRPr lang="nb-NO"/>
        </a:p>
      </dgm:t>
    </dgm:pt>
    <dgm:pt modelId="{9DE852E7-FFAD-4146-A797-E93FFE8CA1BB}" type="sibTrans" cxnId="{8B9C6776-293A-4945-BAD5-0EE9C31FB88C}">
      <dgm:prSet/>
      <dgm:spPr/>
      <dgm:t>
        <a:bodyPr/>
        <a:lstStyle/>
        <a:p>
          <a:endParaRPr lang="nb-NO"/>
        </a:p>
      </dgm:t>
    </dgm:pt>
    <dgm:pt modelId="{7559047E-54DB-472C-A2B5-97BF3641AA66}">
      <dgm:prSet phldrT="[Text]"/>
      <dgm:spPr/>
      <dgm:t>
        <a:bodyPr/>
        <a:lstStyle/>
        <a:p>
          <a:r>
            <a:rPr lang="nb-NO" dirty="0" smtClean="0"/>
            <a:t>DI</a:t>
          </a:r>
          <a:endParaRPr lang="nb-NO" dirty="0"/>
        </a:p>
      </dgm:t>
    </dgm:pt>
    <dgm:pt modelId="{F88FB0BC-329E-49DA-A64C-6C9378491AFC}" type="parTrans" cxnId="{74A27A95-C780-4DF7-BB86-39D3251DCEDA}">
      <dgm:prSet/>
      <dgm:spPr/>
      <dgm:t>
        <a:bodyPr/>
        <a:lstStyle/>
        <a:p>
          <a:endParaRPr lang="nb-NO"/>
        </a:p>
      </dgm:t>
    </dgm:pt>
    <dgm:pt modelId="{97C65C6F-3025-44DE-8B04-155B8FB5207A}" type="sibTrans" cxnId="{74A27A95-C780-4DF7-BB86-39D3251DCEDA}">
      <dgm:prSet/>
      <dgm:spPr/>
      <dgm:t>
        <a:bodyPr/>
        <a:lstStyle/>
        <a:p>
          <a:endParaRPr lang="nb-NO"/>
        </a:p>
      </dgm:t>
    </dgm:pt>
    <dgm:pt modelId="{986692AA-F98E-43B9-B874-9743D71C16EA}">
      <dgm:prSet phldrT="[Text]"/>
      <dgm:spPr/>
      <dgm:t>
        <a:bodyPr/>
        <a:lstStyle/>
        <a:p>
          <a:r>
            <a:rPr lang="nb-NO" dirty="0" err="1" smtClean="0"/>
            <a:t>Context</a:t>
          </a:r>
          <a:endParaRPr lang="nb-NO" dirty="0"/>
        </a:p>
      </dgm:t>
    </dgm:pt>
    <dgm:pt modelId="{6792E74D-AFE5-455A-98D2-C34EDC3011AD}" type="parTrans" cxnId="{A04FE04E-29F0-42C6-B9C2-DDD2D39A4C52}">
      <dgm:prSet/>
      <dgm:spPr/>
      <dgm:t>
        <a:bodyPr/>
        <a:lstStyle/>
        <a:p>
          <a:endParaRPr lang="nb-NO"/>
        </a:p>
      </dgm:t>
    </dgm:pt>
    <dgm:pt modelId="{D5BC82C0-3FF2-48D2-A076-F61E268E97BA}" type="sibTrans" cxnId="{A04FE04E-29F0-42C6-B9C2-DDD2D39A4C52}">
      <dgm:prSet/>
      <dgm:spPr/>
      <dgm:t>
        <a:bodyPr/>
        <a:lstStyle/>
        <a:p>
          <a:endParaRPr lang="nb-NO"/>
        </a:p>
      </dgm:t>
    </dgm:pt>
    <dgm:pt modelId="{F2269D27-868A-452C-A434-D12987BFD349}">
      <dgm:prSet phldrT="[Text]"/>
      <dgm:spPr/>
      <dgm:t>
        <a:bodyPr/>
        <a:lstStyle/>
        <a:p>
          <a:r>
            <a:rPr lang="nb-NO" dirty="0" err="1" smtClean="0"/>
            <a:t>SpEL</a:t>
          </a:r>
          <a:endParaRPr lang="nb-NO" dirty="0"/>
        </a:p>
      </dgm:t>
    </dgm:pt>
    <dgm:pt modelId="{19CD68BB-1DF4-4F28-B709-1E69613ECFD9}" type="parTrans" cxnId="{5B43E318-A054-4E4C-B710-3CAC118B7A47}">
      <dgm:prSet/>
      <dgm:spPr/>
      <dgm:t>
        <a:bodyPr/>
        <a:lstStyle/>
        <a:p>
          <a:endParaRPr lang="nb-NO"/>
        </a:p>
      </dgm:t>
    </dgm:pt>
    <dgm:pt modelId="{FF370252-04F0-4B8C-BE36-3D6C04C0AF0B}" type="sibTrans" cxnId="{5B43E318-A054-4E4C-B710-3CAC118B7A47}">
      <dgm:prSet/>
      <dgm:spPr/>
      <dgm:t>
        <a:bodyPr/>
        <a:lstStyle/>
        <a:p>
          <a:endParaRPr lang="nb-NO"/>
        </a:p>
      </dgm:t>
    </dgm:pt>
    <dgm:pt modelId="{233A89EC-FFBE-402F-B9AC-7A1F3078BD26}">
      <dgm:prSet phldrT="[Text]"/>
      <dgm:spPr/>
      <dgm:t>
        <a:bodyPr/>
        <a:lstStyle/>
        <a:p>
          <a:r>
            <a:rPr lang="nb-NO" dirty="0" smtClean="0"/>
            <a:t>Data Access / </a:t>
          </a:r>
          <a:r>
            <a:rPr lang="nb-NO" dirty="0" err="1" smtClean="0"/>
            <a:t>Integration</a:t>
          </a:r>
          <a:endParaRPr lang="nb-NO" dirty="0"/>
        </a:p>
      </dgm:t>
    </dgm:pt>
    <dgm:pt modelId="{D12D7220-07CF-41C5-9DF2-3D2B88C90FD8}" type="parTrans" cxnId="{0124688C-2E55-48C8-9CC8-C4DB9BEE37C2}">
      <dgm:prSet/>
      <dgm:spPr/>
      <dgm:t>
        <a:bodyPr/>
        <a:lstStyle/>
        <a:p>
          <a:endParaRPr lang="nb-NO"/>
        </a:p>
      </dgm:t>
    </dgm:pt>
    <dgm:pt modelId="{6B46BC9A-997B-4F4D-83CB-D871903424DC}" type="sibTrans" cxnId="{0124688C-2E55-48C8-9CC8-C4DB9BEE37C2}">
      <dgm:prSet/>
      <dgm:spPr/>
      <dgm:t>
        <a:bodyPr/>
        <a:lstStyle/>
        <a:p>
          <a:endParaRPr lang="nb-NO"/>
        </a:p>
      </dgm:t>
    </dgm:pt>
    <dgm:pt modelId="{E4AEFB24-5D39-4C65-91BC-EAB45B842884}">
      <dgm:prSet phldrT="[Text]"/>
      <dgm:spPr/>
      <dgm:t>
        <a:bodyPr/>
        <a:lstStyle/>
        <a:p>
          <a:r>
            <a:rPr lang="nb-NO" dirty="0" smtClean="0"/>
            <a:t>JDBC</a:t>
          </a:r>
          <a:endParaRPr lang="nb-NO" dirty="0"/>
        </a:p>
      </dgm:t>
    </dgm:pt>
    <dgm:pt modelId="{BCA11D3B-2EAC-4239-80C5-63E9B2AA77A1}" type="parTrans" cxnId="{61531568-99A9-4ADF-974E-8BD9DA2FBE32}">
      <dgm:prSet/>
      <dgm:spPr/>
      <dgm:t>
        <a:bodyPr/>
        <a:lstStyle/>
        <a:p>
          <a:endParaRPr lang="nb-NO"/>
        </a:p>
      </dgm:t>
    </dgm:pt>
    <dgm:pt modelId="{6ADF31B4-31BC-4641-81E1-790B8264C798}" type="sibTrans" cxnId="{61531568-99A9-4ADF-974E-8BD9DA2FBE32}">
      <dgm:prSet/>
      <dgm:spPr/>
      <dgm:t>
        <a:bodyPr/>
        <a:lstStyle/>
        <a:p>
          <a:endParaRPr lang="nb-NO"/>
        </a:p>
      </dgm:t>
    </dgm:pt>
    <dgm:pt modelId="{66432ACF-9540-4880-A69A-1764B3DE7266}">
      <dgm:prSet phldrT="[Text]"/>
      <dgm:spPr/>
      <dgm:t>
        <a:bodyPr/>
        <a:lstStyle/>
        <a:p>
          <a:r>
            <a:rPr lang="nb-NO" dirty="0" smtClean="0"/>
            <a:t>ORM</a:t>
          </a:r>
          <a:endParaRPr lang="nb-NO" dirty="0"/>
        </a:p>
      </dgm:t>
    </dgm:pt>
    <dgm:pt modelId="{A83952D1-1B78-464C-B7C0-6AC9223E53C8}" type="parTrans" cxnId="{3ED2112D-5303-4A72-A1BA-56E5E1BA8D77}">
      <dgm:prSet/>
      <dgm:spPr/>
      <dgm:t>
        <a:bodyPr/>
        <a:lstStyle/>
        <a:p>
          <a:endParaRPr lang="nb-NO"/>
        </a:p>
      </dgm:t>
    </dgm:pt>
    <dgm:pt modelId="{95A59AD3-4C97-49C4-9428-CA2CAB3D845F}" type="sibTrans" cxnId="{3ED2112D-5303-4A72-A1BA-56E5E1BA8D77}">
      <dgm:prSet/>
      <dgm:spPr/>
      <dgm:t>
        <a:bodyPr/>
        <a:lstStyle/>
        <a:p>
          <a:endParaRPr lang="nb-NO"/>
        </a:p>
      </dgm:t>
    </dgm:pt>
    <dgm:pt modelId="{3E7A2D48-D22F-4838-955E-CD75D898E2D3}">
      <dgm:prSet phldrT="[Text]"/>
      <dgm:spPr/>
      <dgm:t>
        <a:bodyPr/>
        <a:lstStyle/>
        <a:p>
          <a:r>
            <a:rPr lang="nb-NO" dirty="0" smtClean="0"/>
            <a:t>TX</a:t>
          </a:r>
          <a:endParaRPr lang="nb-NO" dirty="0"/>
        </a:p>
      </dgm:t>
    </dgm:pt>
    <dgm:pt modelId="{5015C3DE-FB57-4B42-9405-746B9F7B7276}" type="parTrans" cxnId="{C3C05007-D6AD-4C4B-A50E-E7826177E70C}">
      <dgm:prSet/>
      <dgm:spPr/>
      <dgm:t>
        <a:bodyPr/>
        <a:lstStyle/>
        <a:p>
          <a:endParaRPr lang="nb-NO"/>
        </a:p>
      </dgm:t>
    </dgm:pt>
    <dgm:pt modelId="{1343C910-989F-45E7-A6BD-58BA6FBE6F7D}" type="sibTrans" cxnId="{C3C05007-D6AD-4C4B-A50E-E7826177E70C}">
      <dgm:prSet/>
      <dgm:spPr/>
      <dgm:t>
        <a:bodyPr/>
        <a:lstStyle/>
        <a:p>
          <a:endParaRPr lang="nb-NO"/>
        </a:p>
      </dgm:t>
    </dgm:pt>
    <dgm:pt modelId="{C6C9D37D-5910-4A72-B694-DCA4744A07CB}">
      <dgm:prSet phldrT="[Text]"/>
      <dgm:spPr/>
      <dgm:t>
        <a:bodyPr/>
        <a:lstStyle/>
        <a:p>
          <a:r>
            <a:rPr lang="nb-NO" dirty="0" smtClean="0"/>
            <a:t>OXM</a:t>
          </a:r>
          <a:endParaRPr lang="nb-NO" dirty="0"/>
        </a:p>
      </dgm:t>
    </dgm:pt>
    <dgm:pt modelId="{41A6FF61-89BC-4571-98F1-0C8A4FF2C750}" type="parTrans" cxnId="{2A5D254A-EA88-4C04-9C5F-B0762F978467}">
      <dgm:prSet/>
      <dgm:spPr/>
      <dgm:t>
        <a:bodyPr/>
        <a:lstStyle/>
        <a:p>
          <a:endParaRPr lang="nb-NO"/>
        </a:p>
      </dgm:t>
    </dgm:pt>
    <dgm:pt modelId="{3E1CDB10-AD29-400B-80AE-E5D987AEC80C}" type="sibTrans" cxnId="{2A5D254A-EA88-4C04-9C5F-B0762F978467}">
      <dgm:prSet/>
      <dgm:spPr/>
      <dgm:t>
        <a:bodyPr/>
        <a:lstStyle/>
        <a:p>
          <a:endParaRPr lang="nb-NO"/>
        </a:p>
      </dgm:t>
    </dgm:pt>
    <dgm:pt modelId="{7F0435A9-D94B-4EBD-89B1-11676E6B885E}">
      <dgm:prSet phldrT="[Text]"/>
      <dgm:spPr/>
      <dgm:t>
        <a:bodyPr/>
        <a:lstStyle/>
        <a:p>
          <a:r>
            <a:rPr lang="nb-NO" dirty="0" smtClean="0"/>
            <a:t>JMS</a:t>
          </a:r>
          <a:endParaRPr lang="nb-NO" dirty="0"/>
        </a:p>
      </dgm:t>
    </dgm:pt>
    <dgm:pt modelId="{CA69D504-ADBD-47F7-8153-17D1087335A4}" type="parTrans" cxnId="{FE87E8D9-77FD-4A54-A1E8-12218B37D120}">
      <dgm:prSet/>
      <dgm:spPr/>
      <dgm:t>
        <a:bodyPr/>
        <a:lstStyle/>
        <a:p>
          <a:endParaRPr lang="nb-NO"/>
        </a:p>
      </dgm:t>
    </dgm:pt>
    <dgm:pt modelId="{6B410F9F-4491-4E67-B45E-5A641F328B3D}" type="sibTrans" cxnId="{FE87E8D9-77FD-4A54-A1E8-12218B37D120}">
      <dgm:prSet/>
      <dgm:spPr/>
      <dgm:t>
        <a:bodyPr/>
        <a:lstStyle/>
        <a:p>
          <a:endParaRPr lang="nb-NO"/>
        </a:p>
      </dgm:t>
    </dgm:pt>
    <dgm:pt modelId="{FC4196F5-4414-4509-A0F6-F3A63AB28486}">
      <dgm:prSet phldrT="[Text]"/>
      <dgm:spPr/>
      <dgm:t>
        <a:bodyPr/>
        <a:lstStyle/>
        <a:p>
          <a:r>
            <a:rPr lang="nb-NO" smtClean="0"/>
            <a:t>Web</a:t>
          </a:r>
          <a:endParaRPr lang="nb-NO" dirty="0"/>
        </a:p>
      </dgm:t>
    </dgm:pt>
    <dgm:pt modelId="{49C63389-DDFB-4328-AF75-43A7D789B07C}" type="parTrans" cxnId="{AB51114B-796C-45C7-A1EB-3A921AFB8482}">
      <dgm:prSet/>
      <dgm:spPr/>
      <dgm:t>
        <a:bodyPr/>
        <a:lstStyle/>
        <a:p>
          <a:endParaRPr lang="nb-NO"/>
        </a:p>
      </dgm:t>
    </dgm:pt>
    <dgm:pt modelId="{8BA4E6A0-CEF0-4600-A908-F15A5DADF812}" type="sibTrans" cxnId="{AB51114B-796C-45C7-A1EB-3A921AFB8482}">
      <dgm:prSet/>
      <dgm:spPr/>
      <dgm:t>
        <a:bodyPr/>
        <a:lstStyle/>
        <a:p>
          <a:endParaRPr lang="nb-NO"/>
        </a:p>
      </dgm:t>
    </dgm:pt>
    <dgm:pt modelId="{5F17035C-32B1-4518-8564-4B7E40554DBC}">
      <dgm:prSet phldrT="[Text]"/>
      <dgm:spPr/>
      <dgm:t>
        <a:bodyPr/>
        <a:lstStyle/>
        <a:p>
          <a:r>
            <a:rPr lang="nb-NO" dirty="0" smtClean="0"/>
            <a:t>MVC</a:t>
          </a:r>
          <a:endParaRPr lang="nb-NO" dirty="0"/>
        </a:p>
      </dgm:t>
    </dgm:pt>
    <dgm:pt modelId="{795BFB92-A024-4B06-AC91-BB79C3610A28}" type="parTrans" cxnId="{229D4098-32D7-4791-B5FC-4F8AC6D41284}">
      <dgm:prSet/>
      <dgm:spPr/>
      <dgm:t>
        <a:bodyPr/>
        <a:lstStyle/>
        <a:p>
          <a:endParaRPr lang="nb-NO"/>
        </a:p>
      </dgm:t>
    </dgm:pt>
    <dgm:pt modelId="{8871090E-AF27-4C8A-A31C-1430DD5ED8C2}" type="sibTrans" cxnId="{229D4098-32D7-4791-B5FC-4F8AC6D41284}">
      <dgm:prSet/>
      <dgm:spPr/>
      <dgm:t>
        <a:bodyPr/>
        <a:lstStyle/>
        <a:p>
          <a:endParaRPr lang="nb-NO"/>
        </a:p>
      </dgm:t>
    </dgm:pt>
    <dgm:pt modelId="{E180B369-BBF1-46D2-9E68-70A1E2B8454C}">
      <dgm:prSet phldrT="[Text]"/>
      <dgm:spPr/>
      <dgm:t>
        <a:bodyPr/>
        <a:lstStyle/>
        <a:p>
          <a:r>
            <a:rPr lang="nb-NO" dirty="0" err="1" smtClean="0"/>
            <a:t>WebFlow</a:t>
          </a:r>
          <a:endParaRPr lang="nb-NO" dirty="0"/>
        </a:p>
      </dgm:t>
    </dgm:pt>
    <dgm:pt modelId="{3F1404C7-0157-4D01-B10A-9661037EBD3E}" type="parTrans" cxnId="{4AE4F3AD-2E63-4D0F-A304-F43086EDC67A}">
      <dgm:prSet/>
      <dgm:spPr/>
      <dgm:t>
        <a:bodyPr/>
        <a:lstStyle/>
        <a:p>
          <a:endParaRPr lang="nb-NO"/>
        </a:p>
      </dgm:t>
    </dgm:pt>
    <dgm:pt modelId="{0E234718-1F95-428A-8EC6-2F1DC955169C}" type="sibTrans" cxnId="{4AE4F3AD-2E63-4D0F-A304-F43086EDC67A}">
      <dgm:prSet/>
      <dgm:spPr/>
      <dgm:t>
        <a:bodyPr/>
        <a:lstStyle/>
        <a:p>
          <a:endParaRPr lang="nb-NO"/>
        </a:p>
      </dgm:t>
    </dgm:pt>
    <dgm:pt modelId="{192C529D-0052-4050-B99C-AC476CAC0363}">
      <dgm:prSet phldrT="[Text]"/>
      <dgm:spPr/>
      <dgm:t>
        <a:bodyPr/>
        <a:lstStyle/>
        <a:p>
          <a:r>
            <a:rPr lang="nb-NO" dirty="0" smtClean="0"/>
            <a:t>Servlet</a:t>
          </a:r>
          <a:endParaRPr lang="nb-NO" dirty="0"/>
        </a:p>
      </dgm:t>
    </dgm:pt>
    <dgm:pt modelId="{464FC433-3275-4FAB-BB4E-5E04BF87AEA1}" type="parTrans" cxnId="{1919EDEF-2BF3-427B-AEC2-711CAC7D9766}">
      <dgm:prSet/>
      <dgm:spPr/>
      <dgm:t>
        <a:bodyPr/>
        <a:lstStyle/>
        <a:p>
          <a:endParaRPr lang="nb-NO"/>
        </a:p>
      </dgm:t>
    </dgm:pt>
    <dgm:pt modelId="{6302A765-8C84-49FA-B845-1FDBB4429C92}" type="sibTrans" cxnId="{1919EDEF-2BF3-427B-AEC2-711CAC7D9766}">
      <dgm:prSet/>
      <dgm:spPr/>
      <dgm:t>
        <a:bodyPr/>
        <a:lstStyle/>
        <a:p>
          <a:endParaRPr lang="nb-NO"/>
        </a:p>
      </dgm:t>
    </dgm:pt>
    <dgm:pt modelId="{F2AF40A9-FCD3-4FC9-9CE6-A2F1284D1EF6}">
      <dgm:prSet phldrT="[Text]"/>
      <dgm:spPr/>
      <dgm:t>
        <a:bodyPr/>
        <a:lstStyle/>
        <a:p>
          <a:r>
            <a:rPr lang="nb-NO" dirty="0" err="1" smtClean="0"/>
            <a:t>Portlet</a:t>
          </a:r>
          <a:endParaRPr lang="nb-NO" dirty="0"/>
        </a:p>
      </dgm:t>
    </dgm:pt>
    <dgm:pt modelId="{7B396850-EDD8-49AB-B044-F927FC2FD797}" type="parTrans" cxnId="{654B3DC9-0ED9-419C-B02E-6D252956AF8F}">
      <dgm:prSet/>
      <dgm:spPr/>
      <dgm:t>
        <a:bodyPr/>
        <a:lstStyle/>
        <a:p>
          <a:endParaRPr lang="nb-NO"/>
        </a:p>
      </dgm:t>
    </dgm:pt>
    <dgm:pt modelId="{CDFDEFCA-CE71-4662-A7D3-53D1C98DD99E}" type="sibTrans" cxnId="{654B3DC9-0ED9-419C-B02E-6D252956AF8F}">
      <dgm:prSet/>
      <dgm:spPr/>
      <dgm:t>
        <a:bodyPr/>
        <a:lstStyle/>
        <a:p>
          <a:endParaRPr lang="nb-NO"/>
        </a:p>
      </dgm:t>
    </dgm:pt>
    <dgm:pt modelId="{302EF2D4-5F44-41C1-86EE-F4D69F290422}">
      <dgm:prSet phldrT="[Text]"/>
      <dgm:spPr/>
      <dgm:t>
        <a:bodyPr/>
        <a:lstStyle/>
        <a:p>
          <a:r>
            <a:rPr lang="nb-NO" dirty="0" err="1" smtClean="0"/>
            <a:t>Misc</a:t>
          </a:r>
          <a:endParaRPr lang="nb-NO" dirty="0"/>
        </a:p>
      </dgm:t>
    </dgm:pt>
    <dgm:pt modelId="{53A11E62-706C-4A15-B36E-B2054C2E8A3D}" type="parTrans" cxnId="{6FA8AF28-0A69-41BB-9039-589BE989B0CE}">
      <dgm:prSet/>
      <dgm:spPr/>
      <dgm:t>
        <a:bodyPr/>
        <a:lstStyle/>
        <a:p>
          <a:endParaRPr lang="nb-NO"/>
        </a:p>
      </dgm:t>
    </dgm:pt>
    <dgm:pt modelId="{1A3BEAD4-6EC9-4F4D-8742-BA53CC4EC6A7}" type="sibTrans" cxnId="{6FA8AF28-0A69-41BB-9039-589BE989B0CE}">
      <dgm:prSet/>
      <dgm:spPr/>
      <dgm:t>
        <a:bodyPr/>
        <a:lstStyle/>
        <a:p>
          <a:endParaRPr lang="nb-NO"/>
        </a:p>
      </dgm:t>
    </dgm:pt>
    <dgm:pt modelId="{6B072D3E-7E5B-4399-9ACD-0A6424EE9720}">
      <dgm:prSet phldrT="[Text]"/>
      <dgm:spPr/>
      <dgm:t>
        <a:bodyPr/>
        <a:lstStyle/>
        <a:p>
          <a:r>
            <a:rPr lang="nb-NO" dirty="0" smtClean="0"/>
            <a:t>Test</a:t>
          </a:r>
          <a:endParaRPr lang="nb-NO" dirty="0"/>
        </a:p>
      </dgm:t>
    </dgm:pt>
    <dgm:pt modelId="{116C74A9-03A4-417B-B056-009DFB46FEA6}" type="parTrans" cxnId="{4DA0E60A-9C09-4951-B63F-102FD0ADB317}">
      <dgm:prSet/>
      <dgm:spPr/>
      <dgm:t>
        <a:bodyPr/>
        <a:lstStyle/>
        <a:p>
          <a:endParaRPr lang="nb-NO"/>
        </a:p>
      </dgm:t>
    </dgm:pt>
    <dgm:pt modelId="{DE63EA6E-F927-470C-873C-6A0716BA5C23}" type="sibTrans" cxnId="{4DA0E60A-9C09-4951-B63F-102FD0ADB317}">
      <dgm:prSet/>
      <dgm:spPr/>
      <dgm:t>
        <a:bodyPr/>
        <a:lstStyle/>
        <a:p>
          <a:endParaRPr lang="nb-NO"/>
        </a:p>
      </dgm:t>
    </dgm:pt>
    <dgm:pt modelId="{BA0F1C88-FB29-4FA6-B97F-FE7DA45B38E7}">
      <dgm:prSet phldrT="[Text]"/>
      <dgm:spPr/>
      <dgm:t>
        <a:bodyPr/>
        <a:lstStyle/>
        <a:p>
          <a:r>
            <a:rPr lang="nb-NO" dirty="0" smtClean="0"/>
            <a:t>AOP</a:t>
          </a:r>
          <a:endParaRPr lang="nb-NO" dirty="0"/>
        </a:p>
      </dgm:t>
    </dgm:pt>
    <dgm:pt modelId="{9A0DDC52-EBC7-4CF8-826E-26363F10C62C}" type="parTrans" cxnId="{2E26AF03-8871-4840-8626-446E29CA8945}">
      <dgm:prSet/>
      <dgm:spPr/>
      <dgm:t>
        <a:bodyPr/>
        <a:lstStyle/>
        <a:p>
          <a:endParaRPr lang="nb-NO"/>
        </a:p>
      </dgm:t>
    </dgm:pt>
    <dgm:pt modelId="{03606ECF-4674-43D1-97B9-89A48D80E8F3}" type="sibTrans" cxnId="{2E26AF03-8871-4840-8626-446E29CA8945}">
      <dgm:prSet/>
      <dgm:spPr/>
      <dgm:t>
        <a:bodyPr/>
        <a:lstStyle/>
        <a:p>
          <a:endParaRPr lang="nb-NO"/>
        </a:p>
      </dgm:t>
    </dgm:pt>
    <dgm:pt modelId="{7598FD1D-C5E7-4624-96EF-0A3A8A84B3AA}">
      <dgm:prSet phldrT="[Text]"/>
      <dgm:spPr/>
      <dgm:t>
        <a:bodyPr/>
        <a:lstStyle/>
        <a:p>
          <a:r>
            <a:rPr lang="nb-NO" dirty="0" err="1" smtClean="0"/>
            <a:t>Instrumentation</a:t>
          </a:r>
          <a:endParaRPr lang="nb-NO" dirty="0" smtClean="0"/>
        </a:p>
      </dgm:t>
    </dgm:pt>
    <dgm:pt modelId="{74D83FCA-2B81-421D-AB62-9D1FB0F91267}" type="parTrans" cxnId="{C2DC76F9-1D52-492C-ABA0-B0E690484DF1}">
      <dgm:prSet/>
      <dgm:spPr/>
      <dgm:t>
        <a:bodyPr/>
        <a:lstStyle/>
        <a:p>
          <a:endParaRPr lang="nb-NO"/>
        </a:p>
      </dgm:t>
    </dgm:pt>
    <dgm:pt modelId="{6AA8C844-F47F-486C-8CEE-A678F39EF3FB}" type="sibTrans" cxnId="{C2DC76F9-1D52-492C-ABA0-B0E690484DF1}">
      <dgm:prSet/>
      <dgm:spPr/>
      <dgm:t>
        <a:bodyPr/>
        <a:lstStyle/>
        <a:p>
          <a:endParaRPr lang="nb-NO"/>
        </a:p>
      </dgm:t>
    </dgm:pt>
    <dgm:pt modelId="{52C1F6FB-8C41-48D3-A4ED-0CC8949EB354}">
      <dgm:prSet phldrT="[Text]"/>
      <dgm:spPr/>
      <dgm:t>
        <a:bodyPr/>
        <a:lstStyle/>
        <a:p>
          <a:r>
            <a:rPr lang="nb-NO" dirty="0" err="1" smtClean="0"/>
            <a:t>Scheduling</a:t>
          </a:r>
          <a:endParaRPr lang="nb-NO" dirty="0" smtClean="0"/>
        </a:p>
      </dgm:t>
    </dgm:pt>
    <dgm:pt modelId="{C8D84216-5603-4896-8414-394C5BCADEA1}" type="parTrans" cxnId="{166341E8-7785-4D90-864F-5685B9EBBF53}">
      <dgm:prSet/>
      <dgm:spPr/>
      <dgm:t>
        <a:bodyPr/>
        <a:lstStyle/>
        <a:p>
          <a:endParaRPr lang="nb-NO"/>
        </a:p>
      </dgm:t>
    </dgm:pt>
    <dgm:pt modelId="{CBE3B7D2-997A-41DD-9DB1-2D69D617877E}" type="sibTrans" cxnId="{166341E8-7785-4D90-864F-5685B9EBBF53}">
      <dgm:prSet/>
      <dgm:spPr/>
      <dgm:t>
        <a:bodyPr/>
        <a:lstStyle/>
        <a:p>
          <a:endParaRPr lang="nb-NO"/>
        </a:p>
      </dgm:t>
    </dgm:pt>
    <dgm:pt modelId="{2E152B86-BFCC-44EA-B8F9-E9F32E58B12C}">
      <dgm:prSet phldrT="[Text]"/>
      <dgm:spPr/>
      <dgm:t>
        <a:bodyPr/>
        <a:lstStyle/>
        <a:p>
          <a:r>
            <a:rPr lang="nb-NO" dirty="0" err="1" smtClean="0"/>
            <a:t>Dynamic</a:t>
          </a:r>
          <a:r>
            <a:rPr lang="nb-NO" dirty="0" smtClean="0"/>
            <a:t> lang</a:t>
          </a:r>
        </a:p>
      </dgm:t>
    </dgm:pt>
    <dgm:pt modelId="{A319CFA7-849C-4A49-B20E-985DC81F675E}" type="parTrans" cxnId="{9A1FA4E2-15A4-4950-A5D0-F49149BB9B63}">
      <dgm:prSet/>
      <dgm:spPr/>
      <dgm:t>
        <a:bodyPr/>
        <a:lstStyle/>
        <a:p>
          <a:endParaRPr lang="nb-NO"/>
        </a:p>
      </dgm:t>
    </dgm:pt>
    <dgm:pt modelId="{CA798C04-F379-4F09-A8E8-EBFC4C2D7289}" type="sibTrans" cxnId="{9A1FA4E2-15A4-4950-A5D0-F49149BB9B63}">
      <dgm:prSet/>
      <dgm:spPr/>
      <dgm:t>
        <a:bodyPr/>
        <a:lstStyle/>
        <a:p>
          <a:endParaRPr lang="nb-NO"/>
        </a:p>
      </dgm:t>
    </dgm:pt>
    <dgm:pt modelId="{0356819B-13C7-4711-AD1F-11C0D43A936B}">
      <dgm:prSet phldrT="[Text]"/>
      <dgm:spPr/>
      <dgm:t>
        <a:bodyPr/>
        <a:lstStyle/>
        <a:p>
          <a:r>
            <a:rPr lang="nb-NO" dirty="0" smtClean="0"/>
            <a:t>Projects</a:t>
          </a:r>
        </a:p>
      </dgm:t>
    </dgm:pt>
    <dgm:pt modelId="{28D0CB15-6DBE-480B-95AD-1555C82759AD}" type="parTrans" cxnId="{4CB4D44F-FB12-45A7-BF4D-78E4B69CD69D}">
      <dgm:prSet/>
      <dgm:spPr/>
      <dgm:t>
        <a:bodyPr/>
        <a:lstStyle/>
        <a:p>
          <a:endParaRPr lang="nb-NO"/>
        </a:p>
      </dgm:t>
    </dgm:pt>
    <dgm:pt modelId="{909A8F39-473B-45D5-8781-64193FF92233}" type="sibTrans" cxnId="{4CB4D44F-FB12-45A7-BF4D-78E4B69CD69D}">
      <dgm:prSet/>
      <dgm:spPr/>
      <dgm:t>
        <a:bodyPr/>
        <a:lstStyle/>
        <a:p>
          <a:endParaRPr lang="nb-NO"/>
        </a:p>
      </dgm:t>
    </dgm:pt>
    <dgm:pt modelId="{65FF2432-1BD2-40A8-84B9-1BD6DB27E5FE}">
      <dgm:prSet phldrT="[Text]"/>
      <dgm:spPr/>
      <dgm:t>
        <a:bodyPr/>
        <a:lstStyle/>
        <a:p>
          <a:r>
            <a:rPr lang="nb-NO" dirty="0" smtClean="0"/>
            <a:t>Batch</a:t>
          </a:r>
          <a:endParaRPr lang="nb-NO" dirty="0"/>
        </a:p>
      </dgm:t>
    </dgm:pt>
    <dgm:pt modelId="{DB61C5EE-ADAB-4112-9F0C-A0F1EA4490C5}" type="parTrans" cxnId="{E39DF8BA-91AF-4AB0-AD1B-E1468858FFBC}">
      <dgm:prSet/>
      <dgm:spPr/>
      <dgm:t>
        <a:bodyPr/>
        <a:lstStyle/>
        <a:p>
          <a:endParaRPr lang="nb-NO"/>
        </a:p>
      </dgm:t>
    </dgm:pt>
    <dgm:pt modelId="{86DD2F39-E5ED-4567-BBD6-E339C39335BF}" type="sibTrans" cxnId="{E39DF8BA-91AF-4AB0-AD1B-E1468858FFBC}">
      <dgm:prSet/>
      <dgm:spPr/>
      <dgm:t>
        <a:bodyPr/>
        <a:lstStyle/>
        <a:p>
          <a:endParaRPr lang="nb-NO"/>
        </a:p>
      </dgm:t>
    </dgm:pt>
    <dgm:pt modelId="{D7DD8853-2BD5-4E26-8BA0-6FCAE37BBC41}">
      <dgm:prSet phldrT="[Text]"/>
      <dgm:spPr/>
      <dgm:t>
        <a:bodyPr/>
        <a:lstStyle/>
        <a:p>
          <a:r>
            <a:rPr lang="nb-NO" dirty="0" smtClean="0"/>
            <a:t>Security</a:t>
          </a:r>
          <a:endParaRPr lang="nb-NO" dirty="0"/>
        </a:p>
      </dgm:t>
    </dgm:pt>
    <dgm:pt modelId="{AF735EDB-036B-4BC4-99DA-97DEC0EFF5E2}" type="parTrans" cxnId="{FC258404-0812-4848-A2B8-4B0F28469764}">
      <dgm:prSet/>
      <dgm:spPr/>
      <dgm:t>
        <a:bodyPr/>
        <a:lstStyle/>
        <a:p>
          <a:endParaRPr lang="nb-NO"/>
        </a:p>
      </dgm:t>
    </dgm:pt>
    <dgm:pt modelId="{4CDD062A-184E-4861-83C8-35103F8A2348}" type="sibTrans" cxnId="{FC258404-0812-4848-A2B8-4B0F28469764}">
      <dgm:prSet/>
      <dgm:spPr/>
      <dgm:t>
        <a:bodyPr/>
        <a:lstStyle/>
        <a:p>
          <a:endParaRPr lang="nb-NO"/>
        </a:p>
      </dgm:t>
    </dgm:pt>
    <dgm:pt modelId="{A4A99964-730D-49B3-BB0C-65AAAD11FD7F}">
      <dgm:prSet phldrT="[Text]"/>
      <dgm:spPr/>
      <dgm:t>
        <a:bodyPr/>
        <a:lstStyle/>
        <a:p>
          <a:r>
            <a:rPr lang="nb-NO" dirty="0" smtClean="0"/>
            <a:t>WS</a:t>
          </a:r>
          <a:endParaRPr lang="nb-NO" dirty="0"/>
        </a:p>
      </dgm:t>
    </dgm:pt>
    <dgm:pt modelId="{E63F24E0-1A63-48FC-B56A-49D71C4749B7}" type="parTrans" cxnId="{F9FB77D9-3A8D-46CD-8EF1-851B263FF030}">
      <dgm:prSet/>
      <dgm:spPr/>
      <dgm:t>
        <a:bodyPr/>
        <a:lstStyle/>
        <a:p>
          <a:endParaRPr lang="nb-NO"/>
        </a:p>
      </dgm:t>
    </dgm:pt>
    <dgm:pt modelId="{A650AA4E-1A7C-4174-BA5B-C997EBF8BFFA}" type="sibTrans" cxnId="{F9FB77D9-3A8D-46CD-8EF1-851B263FF030}">
      <dgm:prSet/>
      <dgm:spPr/>
      <dgm:t>
        <a:bodyPr/>
        <a:lstStyle/>
        <a:p>
          <a:endParaRPr lang="nb-NO"/>
        </a:p>
      </dgm:t>
    </dgm:pt>
    <dgm:pt modelId="{CC6E164D-BF5B-4528-B778-FAE7BA0312F7}">
      <dgm:prSet phldrT="[Text]"/>
      <dgm:spPr/>
      <dgm:t>
        <a:bodyPr/>
        <a:lstStyle/>
        <a:p>
          <a:r>
            <a:rPr lang="nb-NO" dirty="0" err="1" smtClean="0"/>
            <a:t>Dynamic</a:t>
          </a:r>
          <a:r>
            <a:rPr lang="nb-NO" dirty="0" smtClean="0"/>
            <a:t> </a:t>
          </a:r>
          <a:r>
            <a:rPr lang="nb-NO" dirty="0" err="1" smtClean="0"/>
            <a:t>Modules</a:t>
          </a:r>
          <a:endParaRPr lang="nb-NO" dirty="0"/>
        </a:p>
      </dgm:t>
    </dgm:pt>
    <dgm:pt modelId="{CBE818EC-D3B6-47EC-8624-40F570049EE6}" type="parTrans" cxnId="{AB5074E9-8432-47DE-9BAE-38BBC2E79C63}">
      <dgm:prSet/>
      <dgm:spPr/>
      <dgm:t>
        <a:bodyPr/>
        <a:lstStyle/>
        <a:p>
          <a:endParaRPr lang="nb-NO"/>
        </a:p>
      </dgm:t>
    </dgm:pt>
    <dgm:pt modelId="{10F8C4B1-11C8-4636-970C-2212804D45BC}" type="sibTrans" cxnId="{AB5074E9-8432-47DE-9BAE-38BBC2E79C63}">
      <dgm:prSet/>
      <dgm:spPr/>
      <dgm:t>
        <a:bodyPr/>
        <a:lstStyle/>
        <a:p>
          <a:endParaRPr lang="nb-NO"/>
        </a:p>
      </dgm:t>
    </dgm:pt>
    <dgm:pt modelId="{59C88B1F-EB45-4716-8D61-A2AC144C6454}">
      <dgm:prSet phldrT="[Text]"/>
      <dgm:spPr/>
      <dgm:t>
        <a:bodyPr/>
        <a:lstStyle/>
        <a:p>
          <a:r>
            <a:rPr lang="nb-NO" dirty="0" err="1" smtClean="0"/>
            <a:t>Integration</a:t>
          </a:r>
          <a:endParaRPr lang="nb-NO" dirty="0"/>
        </a:p>
      </dgm:t>
    </dgm:pt>
    <dgm:pt modelId="{0DF85C48-45C0-4C5D-B2E4-DFC57403F35C}" type="parTrans" cxnId="{021BBA06-B563-4F38-A233-810B44125D21}">
      <dgm:prSet/>
      <dgm:spPr/>
      <dgm:t>
        <a:bodyPr/>
        <a:lstStyle/>
        <a:p>
          <a:endParaRPr lang="nb-NO"/>
        </a:p>
      </dgm:t>
    </dgm:pt>
    <dgm:pt modelId="{92BDFFFE-AD6C-450D-BCDF-929629A481B6}" type="sibTrans" cxnId="{021BBA06-B563-4F38-A233-810B44125D21}">
      <dgm:prSet/>
      <dgm:spPr/>
      <dgm:t>
        <a:bodyPr/>
        <a:lstStyle/>
        <a:p>
          <a:endParaRPr lang="nb-NO"/>
        </a:p>
      </dgm:t>
    </dgm:pt>
    <dgm:pt modelId="{898D65B6-9AA3-4197-A513-1A7978354498}">
      <dgm:prSet phldrT="[Text]"/>
      <dgm:spPr/>
      <dgm:t>
        <a:bodyPr/>
        <a:lstStyle/>
        <a:p>
          <a:r>
            <a:rPr lang="nb-NO" smtClean="0"/>
            <a:t>+</a:t>
          </a:r>
          <a:endParaRPr lang="nb-NO" dirty="0"/>
        </a:p>
      </dgm:t>
    </dgm:pt>
    <dgm:pt modelId="{53D894F1-D99A-48E6-AC91-644761A0DE1B}" type="parTrans" cxnId="{9089AFAC-6E58-4E1C-8753-9A6BF3DF0D69}">
      <dgm:prSet/>
      <dgm:spPr/>
      <dgm:t>
        <a:bodyPr/>
        <a:lstStyle/>
        <a:p>
          <a:endParaRPr lang="nb-NO"/>
        </a:p>
      </dgm:t>
    </dgm:pt>
    <dgm:pt modelId="{501D6FD9-F875-45AF-A0E9-4C887D8B3A8D}" type="sibTrans" cxnId="{9089AFAC-6E58-4E1C-8753-9A6BF3DF0D69}">
      <dgm:prSet/>
      <dgm:spPr/>
      <dgm:t>
        <a:bodyPr/>
        <a:lstStyle/>
        <a:p>
          <a:endParaRPr lang="nb-NO"/>
        </a:p>
      </dgm:t>
    </dgm:pt>
    <dgm:pt modelId="{A9A094C2-3628-4BC4-B374-7E1BE7399E39}">
      <dgm:prSet phldrT="[Text]"/>
      <dgm:spPr/>
      <dgm:t>
        <a:bodyPr/>
        <a:lstStyle/>
        <a:p>
          <a:r>
            <a:rPr lang="nb-NO" dirty="0" err="1" smtClean="0"/>
            <a:t>Products/tools</a:t>
          </a:r>
          <a:endParaRPr lang="nb-NO" dirty="0"/>
        </a:p>
      </dgm:t>
    </dgm:pt>
    <dgm:pt modelId="{E4712314-85CC-473A-AEB6-0967E6503886}" type="parTrans" cxnId="{A41ED383-8A1E-47B7-B6AB-4FEAB84FC300}">
      <dgm:prSet/>
      <dgm:spPr/>
      <dgm:t>
        <a:bodyPr/>
        <a:lstStyle/>
        <a:p>
          <a:endParaRPr lang="nb-NO"/>
        </a:p>
      </dgm:t>
    </dgm:pt>
    <dgm:pt modelId="{3750DD00-EB79-4171-9746-8D267A58B1AD}" type="sibTrans" cxnId="{A41ED383-8A1E-47B7-B6AB-4FEAB84FC300}">
      <dgm:prSet/>
      <dgm:spPr/>
      <dgm:t>
        <a:bodyPr/>
        <a:lstStyle/>
        <a:p>
          <a:endParaRPr lang="nb-NO"/>
        </a:p>
      </dgm:t>
    </dgm:pt>
    <dgm:pt modelId="{2865B34A-BA3C-4C74-A27F-79136F9F66D3}">
      <dgm:prSet phldrT="[Text]"/>
      <dgm:spPr/>
      <dgm:t>
        <a:bodyPr/>
        <a:lstStyle/>
        <a:p>
          <a:r>
            <a:rPr lang="nb-NO" dirty="0" smtClean="0"/>
            <a:t>Spring IDE</a:t>
          </a:r>
          <a:endParaRPr lang="nb-NO" dirty="0"/>
        </a:p>
      </dgm:t>
    </dgm:pt>
    <dgm:pt modelId="{9C3D7EBB-6AAE-4654-BE3C-9E6F587432FD}" type="parTrans" cxnId="{69D15596-4B2B-415F-9FA3-48ABD032ED3F}">
      <dgm:prSet/>
      <dgm:spPr/>
      <dgm:t>
        <a:bodyPr/>
        <a:lstStyle/>
        <a:p>
          <a:endParaRPr lang="nb-NO"/>
        </a:p>
      </dgm:t>
    </dgm:pt>
    <dgm:pt modelId="{2C0C4926-022A-4330-AF28-83604A16E86B}" type="sibTrans" cxnId="{69D15596-4B2B-415F-9FA3-48ABD032ED3F}">
      <dgm:prSet/>
      <dgm:spPr/>
      <dgm:t>
        <a:bodyPr/>
        <a:lstStyle/>
        <a:p>
          <a:endParaRPr lang="nb-NO"/>
        </a:p>
      </dgm:t>
    </dgm:pt>
    <dgm:pt modelId="{95F4D74C-CEF9-434A-B917-6683B5D13826}">
      <dgm:prSet phldrT="[Text]"/>
      <dgm:spPr/>
      <dgm:t>
        <a:bodyPr/>
        <a:lstStyle/>
        <a:p>
          <a:r>
            <a:rPr lang="nb-NO" dirty="0" err="1" smtClean="0"/>
            <a:t>Roo</a:t>
          </a:r>
          <a:endParaRPr lang="nb-NO" dirty="0"/>
        </a:p>
      </dgm:t>
    </dgm:pt>
    <dgm:pt modelId="{3380C23B-1138-4DFB-AC5F-45E42902DBD7}" type="parTrans" cxnId="{8E1AFC3F-8733-4154-BEC6-8DFB479C82D6}">
      <dgm:prSet/>
      <dgm:spPr/>
      <dgm:t>
        <a:bodyPr/>
        <a:lstStyle/>
        <a:p>
          <a:endParaRPr lang="nb-NO"/>
        </a:p>
      </dgm:t>
    </dgm:pt>
    <dgm:pt modelId="{28D9573B-EDCF-411E-A33C-3A5B5024FC46}" type="sibTrans" cxnId="{8E1AFC3F-8733-4154-BEC6-8DFB479C82D6}">
      <dgm:prSet/>
      <dgm:spPr/>
      <dgm:t>
        <a:bodyPr/>
        <a:lstStyle/>
        <a:p>
          <a:endParaRPr lang="nb-NO"/>
        </a:p>
      </dgm:t>
    </dgm:pt>
    <dgm:pt modelId="{3DCE423B-CF99-405A-B436-C8D9DA4E476D}">
      <dgm:prSet phldrT="[Text]"/>
      <dgm:spPr/>
      <dgm:t>
        <a:bodyPr/>
        <a:lstStyle/>
        <a:p>
          <a:r>
            <a:rPr lang="nb-NO" dirty="0" smtClean="0"/>
            <a:t>dm Server</a:t>
          </a:r>
          <a:endParaRPr lang="nb-NO" dirty="0"/>
        </a:p>
      </dgm:t>
    </dgm:pt>
    <dgm:pt modelId="{51C2F1B0-7A6B-479F-B2B9-1A7B7C164B0A}" type="parTrans" cxnId="{C2A1C07C-FC6D-489B-8BC4-C46F43EB36CC}">
      <dgm:prSet/>
      <dgm:spPr/>
      <dgm:t>
        <a:bodyPr/>
        <a:lstStyle/>
        <a:p>
          <a:endParaRPr lang="nb-NO"/>
        </a:p>
      </dgm:t>
    </dgm:pt>
    <dgm:pt modelId="{BD7A67AA-B5C9-46AC-B6F9-B837FBA09F8F}" type="sibTrans" cxnId="{C2A1C07C-FC6D-489B-8BC4-C46F43EB36CC}">
      <dgm:prSet/>
      <dgm:spPr/>
      <dgm:t>
        <a:bodyPr/>
        <a:lstStyle/>
        <a:p>
          <a:endParaRPr lang="nb-NO"/>
        </a:p>
      </dgm:t>
    </dgm:pt>
    <dgm:pt modelId="{C2EF6C24-DA0B-4299-B9A8-422731F03D45}">
      <dgm:prSet phldrT="[Text]"/>
      <dgm:spPr/>
      <dgm:t>
        <a:bodyPr/>
        <a:lstStyle/>
        <a:p>
          <a:r>
            <a:rPr lang="nb-NO" dirty="0" smtClean="0"/>
            <a:t>LDAP,RCP</a:t>
          </a:r>
          <a:endParaRPr lang="nb-NO" dirty="0"/>
        </a:p>
      </dgm:t>
    </dgm:pt>
    <dgm:pt modelId="{6A6A05CA-08C8-4824-9035-711C54D6F67A}" type="parTrans" cxnId="{6FB866D9-32C0-44AB-86A1-9E7F1DD9DB07}">
      <dgm:prSet/>
      <dgm:spPr/>
      <dgm:t>
        <a:bodyPr/>
        <a:lstStyle/>
        <a:p>
          <a:endParaRPr lang="nb-NO"/>
        </a:p>
      </dgm:t>
    </dgm:pt>
    <dgm:pt modelId="{A67F270F-E7D2-4FBC-AE93-5C6352137985}" type="sibTrans" cxnId="{6FB866D9-32C0-44AB-86A1-9E7F1DD9DB07}">
      <dgm:prSet/>
      <dgm:spPr/>
      <dgm:t>
        <a:bodyPr/>
        <a:lstStyle/>
        <a:p>
          <a:endParaRPr lang="nb-NO"/>
        </a:p>
      </dgm:t>
    </dgm:pt>
    <dgm:pt modelId="{89EE4845-1D63-4C52-8190-9F8C88D2211F}">
      <dgm:prSet phldrT="[Text]"/>
      <dgm:spPr/>
      <dgm:t>
        <a:bodyPr/>
        <a:lstStyle/>
        <a:p>
          <a:r>
            <a:rPr lang="nb-NO" dirty="0" err="1" smtClean="0"/>
            <a:t>Modules</a:t>
          </a:r>
          <a:r>
            <a:rPr lang="nb-NO" dirty="0" smtClean="0"/>
            <a:t>, </a:t>
          </a:r>
          <a:r>
            <a:rPr lang="nb-NO" dirty="0" err="1" smtClean="0"/>
            <a:t>Extensions</a:t>
          </a:r>
          <a:endParaRPr lang="nb-NO" dirty="0"/>
        </a:p>
      </dgm:t>
    </dgm:pt>
    <dgm:pt modelId="{2E21010E-0AF1-40E9-9F91-3F6C5334DB38}" type="parTrans" cxnId="{B26E1D8A-241B-4D12-A2AB-05D0E45349E4}">
      <dgm:prSet/>
      <dgm:spPr/>
      <dgm:t>
        <a:bodyPr/>
        <a:lstStyle/>
        <a:p>
          <a:endParaRPr lang="nb-NO"/>
        </a:p>
      </dgm:t>
    </dgm:pt>
    <dgm:pt modelId="{6DE3394D-CA7C-4875-86EC-1A7BE00550D6}" type="sibTrans" cxnId="{B26E1D8A-241B-4D12-A2AB-05D0E45349E4}">
      <dgm:prSet/>
      <dgm:spPr/>
      <dgm:t>
        <a:bodyPr/>
        <a:lstStyle/>
        <a:p>
          <a:endParaRPr lang="nb-NO"/>
        </a:p>
      </dgm:t>
    </dgm:pt>
    <dgm:pt modelId="{6749C5D6-0187-45A9-8FA0-9F8FEF7B7ED9}">
      <dgm:prSet phldrT="[Text]"/>
      <dgm:spPr/>
      <dgm:t>
        <a:bodyPr/>
        <a:lstStyle/>
        <a:p>
          <a:r>
            <a:rPr lang="nb-NO" dirty="0" err="1" smtClean="0"/>
            <a:t>Spring.NET</a:t>
          </a:r>
          <a:endParaRPr lang="nb-NO"/>
        </a:p>
      </dgm:t>
    </dgm:pt>
    <dgm:pt modelId="{FF17343A-72B6-4E84-B511-C01584C066FA}" type="parTrans" cxnId="{AA84DDD7-DD60-4961-831E-223F03B6130A}">
      <dgm:prSet/>
      <dgm:spPr/>
      <dgm:t>
        <a:bodyPr/>
        <a:lstStyle/>
        <a:p>
          <a:endParaRPr lang="nb-NO"/>
        </a:p>
      </dgm:t>
    </dgm:pt>
    <dgm:pt modelId="{100E321A-F72A-4CEA-9E01-2435EC119C17}" type="sibTrans" cxnId="{AA84DDD7-DD60-4961-831E-223F03B6130A}">
      <dgm:prSet/>
      <dgm:spPr/>
      <dgm:t>
        <a:bodyPr/>
        <a:lstStyle/>
        <a:p>
          <a:endParaRPr lang="nb-NO"/>
        </a:p>
      </dgm:t>
    </dgm:pt>
    <dgm:pt modelId="{A5420511-6F8D-46EC-82C9-9BE1CF15C6B3}">
      <dgm:prSet phldrT="[Text]"/>
      <dgm:spPr/>
      <dgm:t>
        <a:bodyPr/>
        <a:lstStyle/>
        <a:p>
          <a:r>
            <a:rPr lang="nb-NO" dirty="0" err="1" smtClean="0"/>
            <a:t>BeanDoc</a:t>
          </a:r>
          <a:endParaRPr lang="nb-NO" dirty="0"/>
        </a:p>
      </dgm:t>
    </dgm:pt>
    <dgm:pt modelId="{551BA9E5-C444-4A4A-A131-F06F04F9C775}" type="parTrans" cxnId="{BF7894FA-971E-406A-B5EB-AF84AF7C15C4}">
      <dgm:prSet/>
      <dgm:spPr/>
      <dgm:t>
        <a:bodyPr/>
        <a:lstStyle/>
        <a:p>
          <a:endParaRPr lang="nb-NO"/>
        </a:p>
      </dgm:t>
    </dgm:pt>
    <dgm:pt modelId="{07B17E74-1BC5-4A00-A99D-D86900929ED9}" type="sibTrans" cxnId="{BF7894FA-971E-406A-B5EB-AF84AF7C15C4}">
      <dgm:prSet/>
      <dgm:spPr/>
      <dgm:t>
        <a:bodyPr/>
        <a:lstStyle/>
        <a:p>
          <a:endParaRPr lang="nb-NO"/>
        </a:p>
      </dgm:t>
    </dgm:pt>
    <dgm:pt modelId="{19E63EA1-7C66-49E4-8CA9-80CAEAD11DF8}">
      <dgm:prSet phldrT="[Text]"/>
      <dgm:spPr/>
      <dgm:t>
        <a:bodyPr/>
        <a:lstStyle/>
        <a:p>
          <a:r>
            <a:rPr lang="nb-NO" smtClean="0"/>
            <a:t>tc </a:t>
          </a:r>
          <a:r>
            <a:rPr lang="nb-NO" dirty="0" smtClean="0"/>
            <a:t>Server / ERS</a:t>
          </a:r>
          <a:endParaRPr lang="nb-NO"/>
        </a:p>
      </dgm:t>
    </dgm:pt>
    <dgm:pt modelId="{4F273615-0BF7-421D-86D4-74A648A58A61}" type="parTrans" cxnId="{FE2CAEED-95BD-4197-98FA-AA7C9E3F323A}">
      <dgm:prSet/>
      <dgm:spPr/>
      <dgm:t>
        <a:bodyPr/>
        <a:lstStyle/>
        <a:p>
          <a:endParaRPr lang="nb-NO"/>
        </a:p>
      </dgm:t>
    </dgm:pt>
    <dgm:pt modelId="{2671F69B-07CA-47E6-A604-5F2B6A5A3D17}" type="sibTrans" cxnId="{FE2CAEED-95BD-4197-98FA-AA7C9E3F323A}">
      <dgm:prSet/>
      <dgm:spPr/>
      <dgm:t>
        <a:bodyPr/>
        <a:lstStyle/>
        <a:p>
          <a:endParaRPr lang="nb-NO"/>
        </a:p>
      </dgm:t>
    </dgm:pt>
    <dgm:pt modelId="{9B12436F-EFBA-4F5D-976F-634B24F0E4E7}" type="pres">
      <dgm:prSet presAssocID="{06D37C4C-DB6F-4C79-B803-F243177D57AB}" presName="diagram" presStyleCnt="0">
        <dgm:presLayoutVars>
          <dgm:chPref val="1"/>
          <dgm:dir/>
          <dgm:animOne val="branch"/>
          <dgm:animLvl val="lvl"/>
          <dgm:resizeHandles/>
        </dgm:presLayoutVars>
      </dgm:prSet>
      <dgm:spPr/>
      <dgm:t>
        <a:bodyPr/>
        <a:lstStyle/>
        <a:p>
          <a:endParaRPr lang="nb-NO"/>
        </a:p>
      </dgm:t>
    </dgm:pt>
    <dgm:pt modelId="{0297DAE7-F5A3-4DE9-8769-AFF887892456}" type="pres">
      <dgm:prSet presAssocID="{62350F21-D402-4E4A-B531-3CCD73349790}" presName="root" presStyleCnt="0"/>
      <dgm:spPr/>
    </dgm:pt>
    <dgm:pt modelId="{7B12355C-8AA0-40A9-9819-14BEB5B47E34}" type="pres">
      <dgm:prSet presAssocID="{62350F21-D402-4E4A-B531-3CCD73349790}" presName="rootComposite" presStyleCnt="0"/>
      <dgm:spPr/>
    </dgm:pt>
    <dgm:pt modelId="{39C289AD-84BD-41DA-B4AF-A6FA89ADF559}" type="pres">
      <dgm:prSet presAssocID="{62350F21-D402-4E4A-B531-3CCD73349790}" presName="rootText" presStyleLbl="node1" presStyleIdx="0" presStyleCnt="6"/>
      <dgm:spPr/>
      <dgm:t>
        <a:bodyPr/>
        <a:lstStyle/>
        <a:p>
          <a:endParaRPr lang="nb-NO"/>
        </a:p>
      </dgm:t>
    </dgm:pt>
    <dgm:pt modelId="{30538BC2-304C-4D42-86AE-15B842D5B82C}" type="pres">
      <dgm:prSet presAssocID="{62350F21-D402-4E4A-B531-3CCD73349790}" presName="rootConnector" presStyleLbl="node1" presStyleIdx="0" presStyleCnt="6"/>
      <dgm:spPr/>
      <dgm:t>
        <a:bodyPr/>
        <a:lstStyle/>
        <a:p>
          <a:endParaRPr lang="nb-NO"/>
        </a:p>
      </dgm:t>
    </dgm:pt>
    <dgm:pt modelId="{E3F97A5C-591E-4F44-A235-F13E7123EE63}" type="pres">
      <dgm:prSet presAssocID="{62350F21-D402-4E4A-B531-3CCD73349790}" presName="childShape" presStyleCnt="0"/>
      <dgm:spPr/>
    </dgm:pt>
    <dgm:pt modelId="{4324D7E3-3396-4A94-BD44-B3CCE12830A0}" type="pres">
      <dgm:prSet presAssocID="{F88FB0BC-329E-49DA-A64C-6C9378491AFC}" presName="Name13" presStyleLbl="parChTrans1D2" presStyleIdx="0" presStyleCnt="29"/>
      <dgm:spPr/>
      <dgm:t>
        <a:bodyPr/>
        <a:lstStyle/>
        <a:p>
          <a:endParaRPr lang="nb-NO"/>
        </a:p>
      </dgm:t>
    </dgm:pt>
    <dgm:pt modelId="{EFCA80F9-9EC3-4107-91F2-88A048BB0747}" type="pres">
      <dgm:prSet presAssocID="{7559047E-54DB-472C-A2B5-97BF3641AA66}" presName="childText" presStyleLbl="bgAcc1" presStyleIdx="0" presStyleCnt="29">
        <dgm:presLayoutVars>
          <dgm:bulletEnabled val="1"/>
        </dgm:presLayoutVars>
      </dgm:prSet>
      <dgm:spPr/>
      <dgm:t>
        <a:bodyPr/>
        <a:lstStyle/>
        <a:p>
          <a:endParaRPr lang="nb-NO"/>
        </a:p>
      </dgm:t>
    </dgm:pt>
    <dgm:pt modelId="{54413D6B-0942-4186-A24C-277FFB9FEC60}" type="pres">
      <dgm:prSet presAssocID="{2C53D647-DDC7-4277-B675-F63E92D862D7}" presName="Name13" presStyleLbl="parChTrans1D2" presStyleIdx="1" presStyleCnt="29"/>
      <dgm:spPr/>
      <dgm:t>
        <a:bodyPr/>
        <a:lstStyle/>
        <a:p>
          <a:endParaRPr lang="nb-NO"/>
        </a:p>
      </dgm:t>
    </dgm:pt>
    <dgm:pt modelId="{9D50A5C4-5516-4E8D-BBBC-8C012A9EB9F8}" type="pres">
      <dgm:prSet presAssocID="{349B7438-5BAC-4699-B87B-5E7C092B5E8C}" presName="childText" presStyleLbl="bgAcc1" presStyleIdx="1" presStyleCnt="29">
        <dgm:presLayoutVars>
          <dgm:bulletEnabled val="1"/>
        </dgm:presLayoutVars>
      </dgm:prSet>
      <dgm:spPr/>
      <dgm:t>
        <a:bodyPr/>
        <a:lstStyle/>
        <a:p>
          <a:endParaRPr lang="nb-NO"/>
        </a:p>
      </dgm:t>
    </dgm:pt>
    <dgm:pt modelId="{248A0287-E3B5-43DA-A28F-20F100D230C3}" type="pres">
      <dgm:prSet presAssocID="{6792E74D-AFE5-455A-98D2-C34EDC3011AD}" presName="Name13" presStyleLbl="parChTrans1D2" presStyleIdx="2" presStyleCnt="29"/>
      <dgm:spPr/>
      <dgm:t>
        <a:bodyPr/>
        <a:lstStyle/>
        <a:p>
          <a:endParaRPr lang="nb-NO"/>
        </a:p>
      </dgm:t>
    </dgm:pt>
    <dgm:pt modelId="{B6494B0C-FDC5-4BB2-B794-BE68CABAA4ED}" type="pres">
      <dgm:prSet presAssocID="{986692AA-F98E-43B9-B874-9743D71C16EA}" presName="childText" presStyleLbl="bgAcc1" presStyleIdx="2" presStyleCnt="29">
        <dgm:presLayoutVars>
          <dgm:bulletEnabled val="1"/>
        </dgm:presLayoutVars>
      </dgm:prSet>
      <dgm:spPr/>
      <dgm:t>
        <a:bodyPr/>
        <a:lstStyle/>
        <a:p>
          <a:endParaRPr lang="nb-NO"/>
        </a:p>
      </dgm:t>
    </dgm:pt>
    <dgm:pt modelId="{D75867BA-0FDC-43C2-AF78-A84DE25146B6}" type="pres">
      <dgm:prSet presAssocID="{19CD68BB-1DF4-4F28-B709-1E69613ECFD9}" presName="Name13" presStyleLbl="parChTrans1D2" presStyleIdx="3" presStyleCnt="29"/>
      <dgm:spPr/>
      <dgm:t>
        <a:bodyPr/>
        <a:lstStyle/>
        <a:p>
          <a:endParaRPr lang="nb-NO"/>
        </a:p>
      </dgm:t>
    </dgm:pt>
    <dgm:pt modelId="{7198E8F6-51EB-4808-A156-D53DB93A0993}" type="pres">
      <dgm:prSet presAssocID="{F2269D27-868A-452C-A434-D12987BFD349}" presName="childText" presStyleLbl="bgAcc1" presStyleIdx="3" presStyleCnt="29">
        <dgm:presLayoutVars>
          <dgm:bulletEnabled val="1"/>
        </dgm:presLayoutVars>
      </dgm:prSet>
      <dgm:spPr/>
      <dgm:t>
        <a:bodyPr/>
        <a:lstStyle/>
        <a:p>
          <a:endParaRPr lang="nb-NO"/>
        </a:p>
      </dgm:t>
    </dgm:pt>
    <dgm:pt modelId="{0D16161B-E3D4-4CDA-9F2D-102AECA4EDFD}" type="pres">
      <dgm:prSet presAssocID="{233A89EC-FFBE-402F-B9AC-7A1F3078BD26}" presName="root" presStyleCnt="0"/>
      <dgm:spPr/>
    </dgm:pt>
    <dgm:pt modelId="{74DDEFF6-B150-4130-9D54-4450A813AD52}" type="pres">
      <dgm:prSet presAssocID="{233A89EC-FFBE-402F-B9AC-7A1F3078BD26}" presName="rootComposite" presStyleCnt="0"/>
      <dgm:spPr/>
    </dgm:pt>
    <dgm:pt modelId="{474D7F36-DA73-4DE0-904F-DB64106F087F}" type="pres">
      <dgm:prSet presAssocID="{233A89EC-FFBE-402F-B9AC-7A1F3078BD26}" presName="rootText" presStyleLbl="node1" presStyleIdx="1" presStyleCnt="6"/>
      <dgm:spPr/>
      <dgm:t>
        <a:bodyPr/>
        <a:lstStyle/>
        <a:p>
          <a:endParaRPr lang="nb-NO"/>
        </a:p>
      </dgm:t>
    </dgm:pt>
    <dgm:pt modelId="{3BFADD88-484A-4981-9239-61DFB44CE33C}" type="pres">
      <dgm:prSet presAssocID="{233A89EC-FFBE-402F-B9AC-7A1F3078BD26}" presName="rootConnector" presStyleLbl="node1" presStyleIdx="1" presStyleCnt="6"/>
      <dgm:spPr/>
      <dgm:t>
        <a:bodyPr/>
        <a:lstStyle/>
        <a:p>
          <a:endParaRPr lang="nb-NO"/>
        </a:p>
      </dgm:t>
    </dgm:pt>
    <dgm:pt modelId="{05951D36-EE32-4AF6-BFBE-006AFA9E265D}" type="pres">
      <dgm:prSet presAssocID="{233A89EC-FFBE-402F-B9AC-7A1F3078BD26}" presName="childShape" presStyleCnt="0"/>
      <dgm:spPr/>
    </dgm:pt>
    <dgm:pt modelId="{6DF814D5-E4A8-4CEA-832E-47B063D273C8}" type="pres">
      <dgm:prSet presAssocID="{BCA11D3B-2EAC-4239-80C5-63E9B2AA77A1}" presName="Name13" presStyleLbl="parChTrans1D2" presStyleIdx="4" presStyleCnt="29"/>
      <dgm:spPr/>
      <dgm:t>
        <a:bodyPr/>
        <a:lstStyle/>
        <a:p>
          <a:endParaRPr lang="nb-NO"/>
        </a:p>
      </dgm:t>
    </dgm:pt>
    <dgm:pt modelId="{C7DE9EBD-DF87-48EA-93B6-EB15B235BFBF}" type="pres">
      <dgm:prSet presAssocID="{E4AEFB24-5D39-4C65-91BC-EAB45B842884}" presName="childText" presStyleLbl="bgAcc1" presStyleIdx="4" presStyleCnt="29">
        <dgm:presLayoutVars>
          <dgm:bulletEnabled val="1"/>
        </dgm:presLayoutVars>
      </dgm:prSet>
      <dgm:spPr/>
      <dgm:t>
        <a:bodyPr/>
        <a:lstStyle/>
        <a:p>
          <a:endParaRPr lang="nb-NO"/>
        </a:p>
      </dgm:t>
    </dgm:pt>
    <dgm:pt modelId="{EAD227F3-C11A-4D96-B8D0-E8059B91A380}" type="pres">
      <dgm:prSet presAssocID="{A83952D1-1B78-464C-B7C0-6AC9223E53C8}" presName="Name13" presStyleLbl="parChTrans1D2" presStyleIdx="5" presStyleCnt="29"/>
      <dgm:spPr/>
      <dgm:t>
        <a:bodyPr/>
        <a:lstStyle/>
        <a:p>
          <a:endParaRPr lang="nb-NO"/>
        </a:p>
      </dgm:t>
    </dgm:pt>
    <dgm:pt modelId="{464029FD-26BC-486E-8D6C-5E6A1FF0F34F}" type="pres">
      <dgm:prSet presAssocID="{66432ACF-9540-4880-A69A-1764B3DE7266}" presName="childText" presStyleLbl="bgAcc1" presStyleIdx="5" presStyleCnt="29">
        <dgm:presLayoutVars>
          <dgm:bulletEnabled val="1"/>
        </dgm:presLayoutVars>
      </dgm:prSet>
      <dgm:spPr/>
      <dgm:t>
        <a:bodyPr/>
        <a:lstStyle/>
        <a:p>
          <a:endParaRPr lang="nb-NO"/>
        </a:p>
      </dgm:t>
    </dgm:pt>
    <dgm:pt modelId="{1CCD8AF6-6511-4098-AEC5-1C15416280C9}" type="pres">
      <dgm:prSet presAssocID="{5015C3DE-FB57-4B42-9405-746B9F7B7276}" presName="Name13" presStyleLbl="parChTrans1D2" presStyleIdx="6" presStyleCnt="29"/>
      <dgm:spPr/>
      <dgm:t>
        <a:bodyPr/>
        <a:lstStyle/>
        <a:p>
          <a:endParaRPr lang="nb-NO"/>
        </a:p>
      </dgm:t>
    </dgm:pt>
    <dgm:pt modelId="{7065F44B-21C9-487F-AA37-D754F3FA90DB}" type="pres">
      <dgm:prSet presAssocID="{3E7A2D48-D22F-4838-955E-CD75D898E2D3}" presName="childText" presStyleLbl="bgAcc1" presStyleIdx="6" presStyleCnt="29">
        <dgm:presLayoutVars>
          <dgm:bulletEnabled val="1"/>
        </dgm:presLayoutVars>
      </dgm:prSet>
      <dgm:spPr/>
      <dgm:t>
        <a:bodyPr/>
        <a:lstStyle/>
        <a:p>
          <a:endParaRPr lang="nb-NO"/>
        </a:p>
      </dgm:t>
    </dgm:pt>
    <dgm:pt modelId="{D1DCFDDC-1903-4091-B079-7E90C6B98CD7}" type="pres">
      <dgm:prSet presAssocID="{41A6FF61-89BC-4571-98F1-0C8A4FF2C750}" presName="Name13" presStyleLbl="parChTrans1D2" presStyleIdx="7" presStyleCnt="29"/>
      <dgm:spPr/>
      <dgm:t>
        <a:bodyPr/>
        <a:lstStyle/>
        <a:p>
          <a:endParaRPr lang="nb-NO"/>
        </a:p>
      </dgm:t>
    </dgm:pt>
    <dgm:pt modelId="{EACEC716-9394-4F65-81F4-5AABDF5ED346}" type="pres">
      <dgm:prSet presAssocID="{C6C9D37D-5910-4A72-B694-DCA4744A07CB}" presName="childText" presStyleLbl="bgAcc1" presStyleIdx="7" presStyleCnt="29">
        <dgm:presLayoutVars>
          <dgm:bulletEnabled val="1"/>
        </dgm:presLayoutVars>
      </dgm:prSet>
      <dgm:spPr/>
      <dgm:t>
        <a:bodyPr/>
        <a:lstStyle/>
        <a:p>
          <a:endParaRPr lang="nb-NO"/>
        </a:p>
      </dgm:t>
    </dgm:pt>
    <dgm:pt modelId="{FEB273E7-5564-44D9-AA3D-21D7524B209D}" type="pres">
      <dgm:prSet presAssocID="{CA69D504-ADBD-47F7-8153-17D1087335A4}" presName="Name13" presStyleLbl="parChTrans1D2" presStyleIdx="8" presStyleCnt="29"/>
      <dgm:spPr/>
      <dgm:t>
        <a:bodyPr/>
        <a:lstStyle/>
        <a:p>
          <a:endParaRPr lang="nb-NO"/>
        </a:p>
      </dgm:t>
    </dgm:pt>
    <dgm:pt modelId="{19542448-3E27-48BF-B575-DDD7351C1B18}" type="pres">
      <dgm:prSet presAssocID="{7F0435A9-D94B-4EBD-89B1-11676E6B885E}" presName="childText" presStyleLbl="bgAcc1" presStyleIdx="8" presStyleCnt="29">
        <dgm:presLayoutVars>
          <dgm:bulletEnabled val="1"/>
        </dgm:presLayoutVars>
      </dgm:prSet>
      <dgm:spPr/>
      <dgm:t>
        <a:bodyPr/>
        <a:lstStyle/>
        <a:p>
          <a:endParaRPr lang="nb-NO"/>
        </a:p>
      </dgm:t>
    </dgm:pt>
    <dgm:pt modelId="{0FFCD99F-755C-4C81-8C6A-7EB92F05AB1B}" type="pres">
      <dgm:prSet presAssocID="{FC4196F5-4414-4509-A0F6-F3A63AB28486}" presName="root" presStyleCnt="0"/>
      <dgm:spPr/>
    </dgm:pt>
    <dgm:pt modelId="{94A61EA5-36B3-4103-ADA3-DA30F8BA02AC}" type="pres">
      <dgm:prSet presAssocID="{FC4196F5-4414-4509-A0F6-F3A63AB28486}" presName="rootComposite" presStyleCnt="0"/>
      <dgm:spPr/>
    </dgm:pt>
    <dgm:pt modelId="{153DC256-80D7-4E5D-BB8F-5A67E953E501}" type="pres">
      <dgm:prSet presAssocID="{FC4196F5-4414-4509-A0F6-F3A63AB28486}" presName="rootText" presStyleLbl="node1" presStyleIdx="2" presStyleCnt="6"/>
      <dgm:spPr/>
      <dgm:t>
        <a:bodyPr/>
        <a:lstStyle/>
        <a:p>
          <a:endParaRPr lang="nb-NO"/>
        </a:p>
      </dgm:t>
    </dgm:pt>
    <dgm:pt modelId="{67E251B2-711D-4098-831E-477A3A5665B9}" type="pres">
      <dgm:prSet presAssocID="{FC4196F5-4414-4509-A0F6-F3A63AB28486}" presName="rootConnector" presStyleLbl="node1" presStyleIdx="2" presStyleCnt="6"/>
      <dgm:spPr/>
      <dgm:t>
        <a:bodyPr/>
        <a:lstStyle/>
        <a:p>
          <a:endParaRPr lang="nb-NO"/>
        </a:p>
      </dgm:t>
    </dgm:pt>
    <dgm:pt modelId="{E2E364E4-054E-4C71-8196-3191634A6757}" type="pres">
      <dgm:prSet presAssocID="{FC4196F5-4414-4509-A0F6-F3A63AB28486}" presName="childShape" presStyleCnt="0"/>
      <dgm:spPr/>
    </dgm:pt>
    <dgm:pt modelId="{5A2C54A8-437C-4D17-974C-CD2999118592}" type="pres">
      <dgm:prSet presAssocID="{795BFB92-A024-4B06-AC91-BB79C3610A28}" presName="Name13" presStyleLbl="parChTrans1D2" presStyleIdx="9" presStyleCnt="29"/>
      <dgm:spPr/>
      <dgm:t>
        <a:bodyPr/>
        <a:lstStyle/>
        <a:p>
          <a:endParaRPr lang="nb-NO"/>
        </a:p>
      </dgm:t>
    </dgm:pt>
    <dgm:pt modelId="{DC920448-86D7-42DB-BF8D-6955684FEBEA}" type="pres">
      <dgm:prSet presAssocID="{5F17035C-32B1-4518-8564-4B7E40554DBC}" presName="childText" presStyleLbl="bgAcc1" presStyleIdx="9" presStyleCnt="29">
        <dgm:presLayoutVars>
          <dgm:bulletEnabled val="1"/>
        </dgm:presLayoutVars>
      </dgm:prSet>
      <dgm:spPr/>
      <dgm:t>
        <a:bodyPr/>
        <a:lstStyle/>
        <a:p>
          <a:endParaRPr lang="nb-NO"/>
        </a:p>
      </dgm:t>
    </dgm:pt>
    <dgm:pt modelId="{301CFD4A-EEDA-4C43-9C20-08EA66041D8F}" type="pres">
      <dgm:prSet presAssocID="{3F1404C7-0157-4D01-B10A-9661037EBD3E}" presName="Name13" presStyleLbl="parChTrans1D2" presStyleIdx="10" presStyleCnt="29"/>
      <dgm:spPr/>
      <dgm:t>
        <a:bodyPr/>
        <a:lstStyle/>
        <a:p>
          <a:endParaRPr lang="nb-NO"/>
        </a:p>
      </dgm:t>
    </dgm:pt>
    <dgm:pt modelId="{9F3C4C65-CC78-4B8F-A38C-936A55CF9496}" type="pres">
      <dgm:prSet presAssocID="{E180B369-BBF1-46D2-9E68-70A1E2B8454C}" presName="childText" presStyleLbl="bgAcc1" presStyleIdx="10" presStyleCnt="29">
        <dgm:presLayoutVars>
          <dgm:bulletEnabled val="1"/>
        </dgm:presLayoutVars>
      </dgm:prSet>
      <dgm:spPr/>
      <dgm:t>
        <a:bodyPr/>
        <a:lstStyle/>
        <a:p>
          <a:endParaRPr lang="nb-NO"/>
        </a:p>
      </dgm:t>
    </dgm:pt>
    <dgm:pt modelId="{D51E4F91-13F0-4178-AB0A-A6F7AE9EEACA}" type="pres">
      <dgm:prSet presAssocID="{464FC433-3275-4FAB-BB4E-5E04BF87AEA1}" presName="Name13" presStyleLbl="parChTrans1D2" presStyleIdx="11" presStyleCnt="29"/>
      <dgm:spPr/>
      <dgm:t>
        <a:bodyPr/>
        <a:lstStyle/>
        <a:p>
          <a:endParaRPr lang="nb-NO"/>
        </a:p>
      </dgm:t>
    </dgm:pt>
    <dgm:pt modelId="{0460E792-B149-4DFC-A8A1-13736AB7D5E7}" type="pres">
      <dgm:prSet presAssocID="{192C529D-0052-4050-B99C-AC476CAC0363}" presName="childText" presStyleLbl="bgAcc1" presStyleIdx="11" presStyleCnt="29">
        <dgm:presLayoutVars>
          <dgm:bulletEnabled val="1"/>
        </dgm:presLayoutVars>
      </dgm:prSet>
      <dgm:spPr/>
      <dgm:t>
        <a:bodyPr/>
        <a:lstStyle/>
        <a:p>
          <a:endParaRPr lang="nb-NO"/>
        </a:p>
      </dgm:t>
    </dgm:pt>
    <dgm:pt modelId="{2D684A86-3AC2-4CC5-8A21-733A2410022F}" type="pres">
      <dgm:prSet presAssocID="{7B396850-EDD8-49AB-B044-F927FC2FD797}" presName="Name13" presStyleLbl="parChTrans1D2" presStyleIdx="12" presStyleCnt="29"/>
      <dgm:spPr/>
      <dgm:t>
        <a:bodyPr/>
        <a:lstStyle/>
        <a:p>
          <a:endParaRPr lang="nb-NO"/>
        </a:p>
      </dgm:t>
    </dgm:pt>
    <dgm:pt modelId="{F5BE59D2-C8AD-45CA-8616-A981BD78ACED}" type="pres">
      <dgm:prSet presAssocID="{F2AF40A9-FCD3-4FC9-9CE6-A2F1284D1EF6}" presName="childText" presStyleLbl="bgAcc1" presStyleIdx="12" presStyleCnt="29">
        <dgm:presLayoutVars>
          <dgm:bulletEnabled val="1"/>
        </dgm:presLayoutVars>
      </dgm:prSet>
      <dgm:spPr/>
      <dgm:t>
        <a:bodyPr/>
        <a:lstStyle/>
        <a:p>
          <a:endParaRPr lang="nb-NO"/>
        </a:p>
      </dgm:t>
    </dgm:pt>
    <dgm:pt modelId="{35615B01-5F36-4038-8932-C21B4277EA6C}" type="pres">
      <dgm:prSet presAssocID="{302EF2D4-5F44-41C1-86EE-F4D69F290422}" presName="root" presStyleCnt="0"/>
      <dgm:spPr/>
    </dgm:pt>
    <dgm:pt modelId="{255F731A-80A5-43C3-A64A-BD159B8EF304}" type="pres">
      <dgm:prSet presAssocID="{302EF2D4-5F44-41C1-86EE-F4D69F290422}" presName="rootComposite" presStyleCnt="0"/>
      <dgm:spPr/>
    </dgm:pt>
    <dgm:pt modelId="{8EAEC910-3ED2-4D3D-A9AD-A3DC72E0091B}" type="pres">
      <dgm:prSet presAssocID="{302EF2D4-5F44-41C1-86EE-F4D69F290422}" presName="rootText" presStyleLbl="node1" presStyleIdx="3" presStyleCnt="6"/>
      <dgm:spPr/>
      <dgm:t>
        <a:bodyPr/>
        <a:lstStyle/>
        <a:p>
          <a:endParaRPr lang="nb-NO"/>
        </a:p>
      </dgm:t>
    </dgm:pt>
    <dgm:pt modelId="{266C7016-CAE3-49D6-ADD8-0C81440A5798}" type="pres">
      <dgm:prSet presAssocID="{302EF2D4-5F44-41C1-86EE-F4D69F290422}" presName="rootConnector" presStyleLbl="node1" presStyleIdx="3" presStyleCnt="6"/>
      <dgm:spPr/>
      <dgm:t>
        <a:bodyPr/>
        <a:lstStyle/>
        <a:p>
          <a:endParaRPr lang="nb-NO"/>
        </a:p>
      </dgm:t>
    </dgm:pt>
    <dgm:pt modelId="{5C190803-6B0C-4179-AE5D-3D3E5C0323B6}" type="pres">
      <dgm:prSet presAssocID="{302EF2D4-5F44-41C1-86EE-F4D69F290422}" presName="childShape" presStyleCnt="0"/>
      <dgm:spPr/>
    </dgm:pt>
    <dgm:pt modelId="{B8CB12A7-6B61-467A-B1CE-D7DAD4C8CD84}" type="pres">
      <dgm:prSet presAssocID="{116C74A9-03A4-417B-B056-009DFB46FEA6}" presName="Name13" presStyleLbl="parChTrans1D2" presStyleIdx="13" presStyleCnt="29"/>
      <dgm:spPr/>
      <dgm:t>
        <a:bodyPr/>
        <a:lstStyle/>
        <a:p>
          <a:endParaRPr lang="nb-NO"/>
        </a:p>
      </dgm:t>
    </dgm:pt>
    <dgm:pt modelId="{042B2322-1121-4C89-A530-550C785B0D76}" type="pres">
      <dgm:prSet presAssocID="{6B072D3E-7E5B-4399-9ACD-0A6424EE9720}" presName="childText" presStyleLbl="bgAcc1" presStyleIdx="13" presStyleCnt="29">
        <dgm:presLayoutVars>
          <dgm:bulletEnabled val="1"/>
        </dgm:presLayoutVars>
      </dgm:prSet>
      <dgm:spPr/>
      <dgm:t>
        <a:bodyPr/>
        <a:lstStyle/>
        <a:p>
          <a:endParaRPr lang="nb-NO"/>
        </a:p>
      </dgm:t>
    </dgm:pt>
    <dgm:pt modelId="{84833E33-5C66-46E9-BDE9-4F049AB91DA4}" type="pres">
      <dgm:prSet presAssocID="{9A0DDC52-EBC7-4CF8-826E-26363F10C62C}" presName="Name13" presStyleLbl="parChTrans1D2" presStyleIdx="14" presStyleCnt="29"/>
      <dgm:spPr/>
      <dgm:t>
        <a:bodyPr/>
        <a:lstStyle/>
        <a:p>
          <a:endParaRPr lang="nb-NO"/>
        </a:p>
      </dgm:t>
    </dgm:pt>
    <dgm:pt modelId="{24C88D04-6F2F-479A-B34B-17DF233B13E0}" type="pres">
      <dgm:prSet presAssocID="{BA0F1C88-FB29-4FA6-B97F-FE7DA45B38E7}" presName="childText" presStyleLbl="bgAcc1" presStyleIdx="14" presStyleCnt="29">
        <dgm:presLayoutVars>
          <dgm:bulletEnabled val="1"/>
        </dgm:presLayoutVars>
      </dgm:prSet>
      <dgm:spPr/>
      <dgm:t>
        <a:bodyPr/>
        <a:lstStyle/>
        <a:p>
          <a:endParaRPr lang="nb-NO"/>
        </a:p>
      </dgm:t>
    </dgm:pt>
    <dgm:pt modelId="{DADD4A01-3BCD-4A98-8821-D0B15AD296FA}" type="pres">
      <dgm:prSet presAssocID="{74D83FCA-2B81-421D-AB62-9D1FB0F91267}" presName="Name13" presStyleLbl="parChTrans1D2" presStyleIdx="15" presStyleCnt="29"/>
      <dgm:spPr/>
      <dgm:t>
        <a:bodyPr/>
        <a:lstStyle/>
        <a:p>
          <a:endParaRPr lang="nb-NO"/>
        </a:p>
      </dgm:t>
    </dgm:pt>
    <dgm:pt modelId="{069EB718-7DAE-4327-B57C-C8BC47770FD4}" type="pres">
      <dgm:prSet presAssocID="{7598FD1D-C5E7-4624-96EF-0A3A8A84B3AA}" presName="childText" presStyleLbl="bgAcc1" presStyleIdx="15" presStyleCnt="29">
        <dgm:presLayoutVars>
          <dgm:bulletEnabled val="1"/>
        </dgm:presLayoutVars>
      </dgm:prSet>
      <dgm:spPr/>
      <dgm:t>
        <a:bodyPr/>
        <a:lstStyle/>
        <a:p>
          <a:endParaRPr lang="nb-NO"/>
        </a:p>
      </dgm:t>
    </dgm:pt>
    <dgm:pt modelId="{86AE6B9C-7A0E-4CAF-8357-080D5161AB73}" type="pres">
      <dgm:prSet presAssocID="{C8D84216-5603-4896-8414-394C5BCADEA1}" presName="Name13" presStyleLbl="parChTrans1D2" presStyleIdx="16" presStyleCnt="29"/>
      <dgm:spPr/>
      <dgm:t>
        <a:bodyPr/>
        <a:lstStyle/>
        <a:p>
          <a:endParaRPr lang="nb-NO"/>
        </a:p>
      </dgm:t>
    </dgm:pt>
    <dgm:pt modelId="{74570B70-5A2E-4B45-9B65-60BB9377A093}" type="pres">
      <dgm:prSet presAssocID="{52C1F6FB-8C41-48D3-A4ED-0CC8949EB354}" presName="childText" presStyleLbl="bgAcc1" presStyleIdx="16" presStyleCnt="29">
        <dgm:presLayoutVars>
          <dgm:bulletEnabled val="1"/>
        </dgm:presLayoutVars>
      </dgm:prSet>
      <dgm:spPr/>
      <dgm:t>
        <a:bodyPr/>
        <a:lstStyle/>
        <a:p>
          <a:endParaRPr lang="nb-NO"/>
        </a:p>
      </dgm:t>
    </dgm:pt>
    <dgm:pt modelId="{150C0875-E450-4BC3-BC85-10A6E528AE44}" type="pres">
      <dgm:prSet presAssocID="{A319CFA7-849C-4A49-B20E-985DC81F675E}" presName="Name13" presStyleLbl="parChTrans1D2" presStyleIdx="17" presStyleCnt="29"/>
      <dgm:spPr/>
      <dgm:t>
        <a:bodyPr/>
        <a:lstStyle/>
        <a:p>
          <a:endParaRPr lang="nb-NO"/>
        </a:p>
      </dgm:t>
    </dgm:pt>
    <dgm:pt modelId="{1B16B09E-F38A-43F6-B9BC-6AB9A60054FE}" type="pres">
      <dgm:prSet presAssocID="{2E152B86-BFCC-44EA-B8F9-E9F32E58B12C}" presName="childText" presStyleLbl="bgAcc1" presStyleIdx="17" presStyleCnt="29">
        <dgm:presLayoutVars>
          <dgm:bulletEnabled val="1"/>
        </dgm:presLayoutVars>
      </dgm:prSet>
      <dgm:spPr/>
      <dgm:t>
        <a:bodyPr/>
        <a:lstStyle/>
        <a:p>
          <a:endParaRPr lang="nb-NO"/>
        </a:p>
      </dgm:t>
    </dgm:pt>
    <dgm:pt modelId="{1BDA5EAC-28CA-43FC-A7BC-212ABC318240}" type="pres">
      <dgm:prSet presAssocID="{0356819B-13C7-4711-AD1F-11C0D43A936B}" presName="root" presStyleCnt="0"/>
      <dgm:spPr/>
    </dgm:pt>
    <dgm:pt modelId="{CBB1A06B-DDF3-4C46-A37A-954A414C5BEE}" type="pres">
      <dgm:prSet presAssocID="{0356819B-13C7-4711-AD1F-11C0D43A936B}" presName="rootComposite" presStyleCnt="0"/>
      <dgm:spPr/>
    </dgm:pt>
    <dgm:pt modelId="{0E94361D-BB15-4DCA-9D34-0DACABCA4412}" type="pres">
      <dgm:prSet presAssocID="{0356819B-13C7-4711-AD1F-11C0D43A936B}" presName="rootText" presStyleLbl="node1" presStyleIdx="4" presStyleCnt="6"/>
      <dgm:spPr/>
      <dgm:t>
        <a:bodyPr/>
        <a:lstStyle/>
        <a:p>
          <a:endParaRPr lang="nb-NO"/>
        </a:p>
      </dgm:t>
    </dgm:pt>
    <dgm:pt modelId="{5150160F-3CA8-4FC9-9330-0BB29B5FEACE}" type="pres">
      <dgm:prSet presAssocID="{0356819B-13C7-4711-AD1F-11C0D43A936B}" presName="rootConnector" presStyleLbl="node1" presStyleIdx="4" presStyleCnt="6"/>
      <dgm:spPr/>
      <dgm:t>
        <a:bodyPr/>
        <a:lstStyle/>
        <a:p>
          <a:endParaRPr lang="nb-NO"/>
        </a:p>
      </dgm:t>
    </dgm:pt>
    <dgm:pt modelId="{043F6AB7-470F-43B9-AB9B-00AC25324DE9}" type="pres">
      <dgm:prSet presAssocID="{0356819B-13C7-4711-AD1F-11C0D43A936B}" presName="childShape" presStyleCnt="0"/>
      <dgm:spPr/>
    </dgm:pt>
    <dgm:pt modelId="{9E1C4B44-56D6-44C6-B4D1-4D6E013EF4F9}" type="pres">
      <dgm:prSet presAssocID="{DB61C5EE-ADAB-4112-9F0C-A0F1EA4490C5}" presName="Name13" presStyleLbl="parChTrans1D2" presStyleIdx="18" presStyleCnt="29"/>
      <dgm:spPr/>
      <dgm:t>
        <a:bodyPr/>
        <a:lstStyle/>
        <a:p>
          <a:endParaRPr lang="nb-NO"/>
        </a:p>
      </dgm:t>
    </dgm:pt>
    <dgm:pt modelId="{063A5D9E-5190-4BF1-9827-D3E29D6973D6}" type="pres">
      <dgm:prSet presAssocID="{65FF2432-1BD2-40A8-84B9-1BD6DB27E5FE}" presName="childText" presStyleLbl="bgAcc1" presStyleIdx="18" presStyleCnt="29">
        <dgm:presLayoutVars>
          <dgm:bulletEnabled val="1"/>
        </dgm:presLayoutVars>
      </dgm:prSet>
      <dgm:spPr/>
      <dgm:t>
        <a:bodyPr/>
        <a:lstStyle/>
        <a:p>
          <a:endParaRPr lang="nb-NO"/>
        </a:p>
      </dgm:t>
    </dgm:pt>
    <dgm:pt modelId="{19B8365C-B7E1-4693-B6C9-009FF8A8BB10}" type="pres">
      <dgm:prSet presAssocID="{AF735EDB-036B-4BC4-99DA-97DEC0EFF5E2}" presName="Name13" presStyleLbl="parChTrans1D2" presStyleIdx="19" presStyleCnt="29"/>
      <dgm:spPr/>
      <dgm:t>
        <a:bodyPr/>
        <a:lstStyle/>
        <a:p>
          <a:endParaRPr lang="nb-NO"/>
        </a:p>
      </dgm:t>
    </dgm:pt>
    <dgm:pt modelId="{E9EED31F-070A-4BEE-8993-2D05E74CB1EB}" type="pres">
      <dgm:prSet presAssocID="{D7DD8853-2BD5-4E26-8BA0-6FCAE37BBC41}" presName="childText" presStyleLbl="bgAcc1" presStyleIdx="19" presStyleCnt="29">
        <dgm:presLayoutVars>
          <dgm:bulletEnabled val="1"/>
        </dgm:presLayoutVars>
      </dgm:prSet>
      <dgm:spPr/>
      <dgm:t>
        <a:bodyPr/>
        <a:lstStyle/>
        <a:p>
          <a:endParaRPr lang="nb-NO"/>
        </a:p>
      </dgm:t>
    </dgm:pt>
    <dgm:pt modelId="{DBD0F60F-0A90-4685-8708-C8FEB6381120}" type="pres">
      <dgm:prSet presAssocID="{E63F24E0-1A63-48FC-B56A-49D71C4749B7}" presName="Name13" presStyleLbl="parChTrans1D2" presStyleIdx="20" presStyleCnt="29"/>
      <dgm:spPr/>
      <dgm:t>
        <a:bodyPr/>
        <a:lstStyle/>
        <a:p>
          <a:endParaRPr lang="nb-NO"/>
        </a:p>
      </dgm:t>
    </dgm:pt>
    <dgm:pt modelId="{779AD7A2-BB17-4003-862A-EEA908E9A096}" type="pres">
      <dgm:prSet presAssocID="{A4A99964-730D-49B3-BB0C-65AAAD11FD7F}" presName="childText" presStyleLbl="bgAcc1" presStyleIdx="20" presStyleCnt="29">
        <dgm:presLayoutVars>
          <dgm:bulletEnabled val="1"/>
        </dgm:presLayoutVars>
      </dgm:prSet>
      <dgm:spPr/>
      <dgm:t>
        <a:bodyPr/>
        <a:lstStyle/>
        <a:p>
          <a:endParaRPr lang="nb-NO"/>
        </a:p>
      </dgm:t>
    </dgm:pt>
    <dgm:pt modelId="{CDD15DD5-38BD-4435-935C-44E71FFAD053}" type="pres">
      <dgm:prSet presAssocID="{CBE818EC-D3B6-47EC-8624-40F570049EE6}" presName="Name13" presStyleLbl="parChTrans1D2" presStyleIdx="21" presStyleCnt="29"/>
      <dgm:spPr/>
      <dgm:t>
        <a:bodyPr/>
        <a:lstStyle/>
        <a:p>
          <a:endParaRPr lang="nb-NO"/>
        </a:p>
      </dgm:t>
    </dgm:pt>
    <dgm:pt modelId="{84797B46-DD68-4881-BDFB-9E128D3BE187}" type="pres">
      <dgm:prSet presAssocID="{CC6E164D-BF5B-4528-B778-FAE7BA0312F7}" presName="childText" presStyleLbl="bgAcc1" presStyleIdx="21" presStyleCnt="29">
        <dgm:presLayoutVars>
          <dgm:bulletEnabled val="1"/>
        </dgm:presLayoutVars>
      </dgm:prSet>
      <dgm:spPr/>
      <dgm:t>
        <a:bodyPr/>
        <a:lstStyle/>
        <a:p>
          <a:endParaRPr lang="nb-NO"/>
        </a:p>
      </dgm:t>
    </dgm:pt>
    <dgm:pt modelId="{6C73AD8F-65D9-415F-A249-3EE74426E55A}" type="pres">
      <dgm:prSet presAssocID="{0DF85C48-45C0-4C5D-B2E4-DFC57403F35C}" presName="Name13" presStyleLbl="parChTrans1D2" presStyleIdx="22" presStyleCnt="29"/>
      <dgm:spPr/>
      <dgm:t>
        <a:bodyPr/>
        <a:lstStyle/>
        <a:p>
          <a:endParaRPr lang="nb-NO"/>
        </a:p>
      </dgm:t>
    </dgm:pt>
    <dgm:pt modelId="{3F78E075-A902-498A-9217-E850164FBBC2}" type="pres">
      <dgm:prSet presAssocID="{59C88B1F-EB45-4716-8D61-A2AC144C6454}" presName="childText" presStyleLbl="bgAcc1" presStyleIdx="22" presStyleCnt="29">
        <dgm:presLayoutVars>
          <dgm:bulletEnabled val="1"/>
        </dgm:presLayoutVars>
      </dgm:prSet>
      <dgm:spPr/>
      <dgm:t>
        <a:bodyPr/>
        <a:lstStyle/>
        <a:p>
          <a:endParaRPr lang="nb-NO"/>
        </a:p>
      </dgm:t>
    </dgm:pt>
    <dgm:pt modelId="{2167CA12-F302-4E93-84DF-301CD4C73FF3}" type="pres">
      <dgm:prSet presAssocID="{53D894F1-D99A-48E6-AC91-644761A0DE1B}" presName="Name13" presStyleLbl="parChTrans1D2" presStyleIdx="23" presStyleCnt="29"/>
      <dgm:spPr/>
      <dgm:t>
        <a:bodyPr/>
        <a:lstStyle/>
        <a:p>
          <a:endParaRPr lang="nb-NO"/>
        </a:p>
      </dgm:t>
    </dgm:pt>
    <dgm:pt modelId="{E81B4B0C-09B3-4918-A641-068947D96707}" type="pres">
      <dgm:prSet presAssocID="{898D65B6-9AA3-4197-A513-1A7978354498}" presName="childText" presStyleLbl="bgAcc1" presStyleIdx="23" presStyleCnt="29">
        <dgm:presLayoutVars>
          <dgm:bulletEnabled val="1"/>
        </dgm:presLayoutVars>
      </dgm:prSet>
      <dgm:spPr/>
      <dgm:t>
        <a:bodyPr/>
        <a:lstStyle/>
        <a:p>
          <a:endParaRPr lang="nb-NO"/>
        </a:p>
      </dgm:t>
    </dgm:pt>
    <dgm:pt modelId="{18135ED4-0E86-4754-BF43-3DE3B5575FFF}" type="pres">
      <dgm:prSet presAssocID="{A9A094C2-3628-4BC4-B374-7E1BE7399E39}" presName="root" presStyleCnt="0"/>
      <dgm:spPr/>
    </dgm:pt>
    <dgm:pt modelId="{F3940B27-5AEC-4E2D-9E01-79BD536E4F76}" type="pres">
      <dgm:prSet presAssocID="{A9A094C2-3628-4BC4-B374-7E1BE7399E39}" presName="rootComposite" presStyleCnt="0"/>
      <dgm:spPr/>
    </dgm:pt>
    <dgm:pt modelId="{8D0CF975-0B11-4A4C-BD9D-A996CE08D670}" type="pres">
      <dgm:prSet presAssocID="{A9A094C2-3628-4BC4-B374-7E1BE7399E39}" presName="rootText" presStyleLbl="node1" presStyleIdx="5" presStyleCnt="6"/>
      <dgm:spPr/>
      <dgm:t>
        <a:bodyPr/>
        <a:lstStyle/>
        <a:p>
          <a:endParaRPr lang="nb-NO"/>
        </a:p>
      </dgm:t>
    </dgm:pt>
    <dgm:pt modelId="{49C220EC-EA50-4489-BA76-5F6653AC822B}" type="pres">
      <dgm:prSet presAssocID="{A9A094C2-3628-4BC4-B374-7E1BE7399E39}" presName="rootConnector" presStyleLbl="node1" presStyleIdx="5" presStyleCnt="6"/>
      <dgm:spPr/>
      <dgm:t>
        <a:bodyPr/>
        <a:lstStyle/>
        <a:p>
          <a:endParaRPr lang="nb-NO"/>
        </a:p>
      </dgm:t>
    </dgm:pt>
    <dgm:pt modelId="{3D965567-DA01-47C4-B5DB-9BD08FDE946C}" type="pres">
      <dgm:prSet presAssocID="{A9A094C2-3628-4BC4-B374-7E1BE7399E39}" presName="childShape" presStyleCnt="0"/>
      <dgm:spPr/>
    </dgm:pt>
    <dgm:pt modelId="{DF7E0226-1961-4D86-AB68-6DF20DE0F7A6}" type="pres">
      <dgm:prSet presAssocID="{9C3D7EBB-6AAE-4654-BE3C-9E6F587432FD}" presName="Name13" presStyleLbl="parChTrans1D2" presStyleIdx="24" presStyleCnt="29"/>
      <dgm:spPr/>
      <dgm:t>
        <a:bodyPr/>
        <a:lstStyle/>
        <a:p>
          <a:endParaRPr lang="nb-NO"/>
        </a:p>
      </dgm:t>
    </dgm:pt>
    <dgm:pt modelId="{CCC4E94B-C1C0-406D-8A96-E81268E786A9}" type="pres">
      <dgm:prSet presAssocID="{2865B34A-BA3C-4C74-A27F-79136F9F66D3}" presName="childText" presStyleLbl="bgAcc1" presStyleIdx="24" presStyleCnt="29">
        <dgm:presLayoutVars>
          <dgm:bulletEnabled val="1"/>
        </dgm:presLayoutVars>
      </dgm:prSet>
      <dgm:spPr/>
      <dgm:t>
        <a:bodyPr/>
        <a:lstStyle/>
        <a:p>
          <a:endParaRPr lang="nb-NO"/>
        </a:p>
      </dgm:t>
    </dgm:pt>
    <dgm:pt modelId="{E4C0CDFE-EDA9-4746-8C17-35B55259EF61}" type="pres">
      <dgm:prSet presAssocID="{3380C23B-1138-4DFB-AC5F-45E42902DBD7}" presName="Name13" presStyleLbl="parChTrans1D2" presStyleIdx="25" presStyleCnt="29"/>
      <dgm:spPr/>
      <dgm:t>
        <a:bodyPr/>
        <a:lstStyle/>
        <a:p>
          <a:endParaRPr lang="nb-NO"/>
        </a:p>
      </dgm:t>
    </dgm:pt>
    <dgm:pt modelId="{7EF82AD8-8295-4E55-93F1-4D7497085D6E}" type="pres">
      <dgm:prSet presAssocID="{95F4D74C-CEF9-434A-B917-6683B5D13826}" presName="childText" presStyleLbl="bgAcc1" presStyleIdx="25" presStyleCnt="29">
        <dgm:presLayoutVars>
          <dgm:bulletEnabled val="1"/>
        </dgm:presLayoutVars>
      </dgm:prSet>
      <dgm:spPr/>
      <dgm:t>
        <a:bodyPr/>
        <a:lstStyle/>
        <a:p>
          <a:endParaRPr lang="nb-NO"/>
        </a:p>
      </dgm:t>
    </dgm:pt>
    <dgm:pt modelId="{D31B2741-3A2A-425B-9F88-D2833EBD3951}" type="pres">
      <dgm:prSet presAssocID="{551BA9E5-C444-4A4A-A131-F06F04F9C775}" presName="Name13" presStyleLbl="parChTrans1D2" presStyleIdx="26" presStyleCnt="29"/>
      <dgm:spPr/>
      <dgm:t>
        <a:bodyPr/>
        <a:lstStyle/>
        <a:p>
          <a:endParaRPr lang="nb-NO"/>
        </a:p>
      </dgm:t>
    </dgm:pt>
    <dgm:pt modelId="{07BC4EB7-7260-4E56-97E6-961DBFB88D38}" type="pres">
      <dgm:prSet presAssocID="{A5420511-6F8D-46EC-82C9-9BE1CF15C6B3}" presName="childText" presStyleLbl="bgAcc1" presStyleIdx="26" presStyleCnt="29">
        <dgm:presLayoutVars>
          <dgm:bulletEnabled val="1"/>
        </dgm:presLayoutVars>
      </dgm:prSet>
      <dgm:spPr/>
      <dgm:t>
        <a:bodyPr/>
        <a:lstStyle/>
        <a:p>
          <a:endParaRPr lang="nb-NO"/>
        </a:p>
      </dgm:t>
    </dgm:pt>
    <dgm:pt modelId="{ED4F4FED-81C2-4F16-BF7A-C003670131E0}" type="pres">
      <dgm:prSet presAssocID="{4F273615-0BF7-421D-86D4-74A648A58A61}" presName="Name13" presStyleLbl="parChTrans1D2" presStyleIdx="27" presStyleCnt="29"/>
      <dgm:spPr/>
      <dgm:t>
        <a:bodyPr/>
        <a:lstStyle/>
        <a:p>
          <a:endParaRPr lang="nb-NO"/>
        </a:p>
      </dgm:t>
    </dgm:pt>
    <dgm:pt modelId="{FB9A0D91-DC89-44A5-9053-B0815C498F53}" type="pres">
      <dgm:prSet presAssocID="{19E63EA1-7C66-49E4-8CA9-80CAEAD11DF8}" presName="childText" presStyleLbl="bgAcc1" presStyleIdx="27" presStyleCnt="29">
        <dgm:presLayoutVars>
          <dgm:bulletEnabled val="1"/>
        </dgm:presLayoutVars>
      </dgm:prSet>
      <dgm:spPr/>
      <dgm:t>
        <a:bodyPr/>
        <a:lstStyle/>
        <a:p>
          <a:endParaRPr lang="nb-NO"/>
        </a:p>
      </dgm:t>
    </dgm:pt>
    <dgm:pt modelId="{A2F74158-F51D-4DB0-8860-23D26643C940}" type="pres">
      <dgm:prSet presAssocID="{51C2F1B0-7A6B-479F-B2B9-1A7B7C164B0A}" presName="Name13" presStyleLbl="parChTrans1D2" presStyleIdx="28" presStyleCnt="29"/>
      <dgm:spPr/>
      <dgm:t>
        <a:bodyPr/>
        <a:lstStyle/>
        <a:p>
          <a:endParaRPr lang="nb-NO"/>
        </a:p>
      </dgm:t>
    </dgm:pt>
    <dgm:pt modelId="{AACC61A5-EEFC-4892-9837-23AA501E4FF8}" type="pres">
      <dgm:prSet presAssocID="{3DCE423B-CF99-405A-B436-C8D9DA4E476D}" presName="childText" presStyleLbl="bgAcc1" presStyleIdx="28" presStyleCnt="29">
        <dgm:presLayoutVars>
          <dgm:bulletEnabled val="1"/>
        </dgm:presLayoutVars>
      </dgm:prSet>
      <dgm:spPr/>
      <dgm:t>
        <a:bodyPr/>
        <a:lstStyle/>
        <a:p>
          <a:endParaRPr lang="nb-NO"/>
        </a:p>
      </dgm:t>
    </dgm:pt>
  </dgm:ptLst>
  <dgm:cxnLst>
    <dgm:cxn modelId="{5B43E318-A054-4E4C-B710-3CAC118B7A47}" srcId="{62350F21-D402-4E4A-B531-3CCD73349790}" destId="{F2269D27-868A-452C-A434-D12987BFD349}" srcOrd="3" destOrd="0" parTransId="{19CD68BB-1DF4-4F28-B709-1E69613ECFD9}" sibTransId="{FF370252-04F0-4B8C-BE36-3D6C04C0AF0B}"/>
    <dgm:cxn modelId="{1919EDEF-2BF3-427B-AEC2-711CAC7D9766}" srcId="{FC4196F5-4414-4509-A0F6-F3A63AB28486}" destId="{192C529D-0052-4050-B99C-AC476CAC0363}" srcOrd="2" destOrd="0" parTransId="{464FC433-3275-4FAB-BB4E-5E04BF87AEA1}" sibTransId="{6302A765-8C84-49FA-B845-1FDBB4429C92}"/>
    <dgm:cxn modelId="{EC565422-A852-467C-A289-E6774FDEBA34}" type="presOf" srcId="{65FF2432-1BD2-40A8-84B9-1BD6DB27E5FE}" destId="{063A5D9E-5190-4BF1-9827-D3E29D6973D6}" srcOrd="0" destOrd="0" presId="urn:microsoft.com/office/officeart/2005/8/layout/hierarchy3"/>
    <dgm:cxn modelId="{229D4098-32D7-4791-B5FC-4F8AC6D41284}" srcId="{FC4196F5-4414-4509-A0F6-F3A63AB28486}" destId="{5F17035C-32B1-4518-8564-4B7E40554DBC}" srcOrd="0" destOrd="0" parTransId="{795BFB92-A024-4B06-AC91-BB79C3610A28}" sibTransId="{8871090E-AF27-4C8A-A31C-1430DD5ED8C2}"/>
    <dgm:cxn modelId="{3C09FE4D-9E7A-4BAE-A831-322C0CDF1046}" type="presOf" srcId="{986692AA-F98E-43B9-B874-9743D71C16EA}" destId="{B6494B0C-FDC5-4BB2-B794-BE68CABAA4ED}" srcOrd="0" destOrd="0" presId="urn:microsoft.com/office/officeart/2005/8/layout/hierarchy3"/>
    <dgm:cxn modelId="{EDF4238C-5598-4812-815A-40F1E3312509}" type="presOf" srcId="{E180B369-BBF1-46D2-9E68-70A1E2B8454C}" destId="{9F3C4C65-CC78-4B8F-A38C-936A55CF9496}" srcOrd="0" destOrd="0" presId="urn:microsoft.com/office/officeart/2005/8/layout/hierarchy3"/>
    <dgm:cxn modelId="{AD83F51C-45AC-4E1A-8756-3FFC8B07511F}" type="presOf" srcId="{CC6E164D-BF5B-4528-B778-FAE7BA0312F7}" destId="{84797B46-DD68-4881-BDFB-9E128D3BE187}" srcOrd="0" destOrd="0" presId="urn:microsoft.com/office/officeart/2005/8/layout/hierarchy3"/>
    <dgm:cxn modelId="{C2DC76F9-1D52-492C-ABA0-B0E690484DF1}" srcId="{302EF2D4-5F44-41C1-86EE-F4D69F290422}" destId="{7598FD1D-C5E7-4624-96EF-0A3A8A84B3AA}" srcOrd="2" destOrd="0" parTransId="{74D83FCA-2B81-421D-AB62-9D1FB0F91267}" sibTransId="{6AA8C844-F47F-486C-8CEE-A678F39EF3FB}"/>
    <dgm:cxn modelId="{3ED2112D-5303-4A72-A1BA-56E5E1BA8D77}" srcId="{233A89EC-FFBE-402F-B9AC-7A1F3078BD26}" destId="{66432ACF-9540-4880-A69A-1764B3DE7266}" srcOrd="1" destOrd="0" parTransId="{A83952D1-1B78-464C-B7C0-6AC9223E53C8}" sibTransId="{95A59AD3-4C97-49C4-9428-CA2CAB3D845F}"/>
    <dgm:cxn modelId="{654B3DC9-0ED9-419C-B02E-6D252956AF8F}" srcId="{FC4196F5-4414-4509-A0F6-F3A63AB28486}" destId="{F2AF40A9-FCD3-4FC9-9CE6-A2F1284D1EF6}" srcOrd="3" destOrd="0" parTransId="{7B396850-EDD8-49AB-B044-F927FC2FD797}" sibTransId="{CDFDEFCA-CE71-4662-A7D3-53D1C98DD99E}"/>
    <dgm:cxn modelId="{1DB3613A-CA3B-411B-85E9-D367A43592D7}" type="presOf" srcId="{5015C3DE-FB57-4B42-9405-746B9F7B7276}" destId="{1CCD8AF6-6511-4098-AEC5-1C15416280C9}" srcOrd="0" destOrd="0" presId="urn:microsoft.com/office/officeart/2005/8/layout/hierarchy3"/>
    <dgm:cxn modelId="{0866DB00-4972-4EE8-AD5E-956F2CE52BCE}" type="presOf" srcId="{59C88B1F-EB45-4716-8D61-A2AC144C6454}" destId="{3F78E075-A902-498A-9217-E850164FBBC2}" srcOrd="0" destOrd="0" presId="urn:microsoft.com/office/officeart/2005/8/layout/hierarchy3"/>
    <dgm:cxn modelId="{0124688C-2E55-48C8-9CC8-C4DB9BEE37C2}" srcId="{06D37C4C-DB6F-4C79-B803-F243177D57AB}" destId="{233A89EC-FFBE-402F-B9AC-7A1F3078BD26}" srcOrd="1" destOrd="0" parTransId="{D12D7220-07CF-41C5-9DF2-3D2B88C90FD8}" sibTransId="{6B46BC9A-997B-4F4D-83CB-D871903424DC}"/>
    <dgm:cxn modelId="{0BCD7E36-6502-4320-B61F-2E67E647D84C}" type="presOf" srcId="{551BA9E5-C444-4A4A-A131-F06F04F9C775}" destId="{D31B2741-3A2A-425B-9F88-D2833EBD3951}" srcOrd="0" destOrd="0" presId="urn:microsoft.com/office/officeart/2005/8/layout/hierarchy3"/>
    <dgm:cxn modelId="{BF7894FA-971E-406A-B5EB-AF84AF7C15C4}" srcId="{A9A094C2-3628-4BC4-B374-7E1BE7399E39}" destId="{A5420511-6F8D-46EC-82C9-9BE1CF15C6B3}" srcOrd="2" destOrd="0" parTransId="{551BA9E5-C444-4A4A-A131-F06F04F9C775}" sibTransId="{07B17E74-1BC5-4A00-A99D-D86900929ED9}"/>
    <dgm:cxn modelId="{C0FA730A-3223-4556-B0D4-A899897F6A51}" type="presOf" srcId="{FC4196F5-4414-4509-A0F6-F3A63AB28486}" destId="{153DC256-80D7-4E5D-BB8F-5A67E953E501}" srcOrd="0" destOrd="0" presId="urn:microsoft.com/office/officeart/2005/8/layout/hierarchy3"/>
    <dgm:cxn modelId="{A41ED383-8A1E-47B7-B6AB-4FEAB84FC300}" srcId="{06D37C4C-DB6F-4C79-B803-F243177D57AB}" destId="{A9A094C2-3628-4BC4-B374-7E1BE7399E39}" srcOrd="5" destOrd="0" parTransId="{E4712314-85CC-473A-AEB6-0967E6503886}" sibTransId="{3750DD00-EB79-4171-9746-8D267A58B1AD}"/>
    <dgm:cxn modelId="{CBAC9F2F-7CD6-44C0-8768-97482A9C3110}" type="presOf" srcId="{0356819B-13C7-4711-AD1F-11C0D43A936B}" destId="{0E94361D-BB15-4DCA-9D34-0DACABCA4412}" srcOrd="0" destOrd="0" presId="urn:microsoft.com/office/officeart/2005/8/layout/hierarchy3"/>
    <dgm:cxn modelId="{8E1AFC3F-8733-4154-BEC6-8DFB479C82D6}" srcId="{A9A094C2-3628-4BC4-B374-7E1BE7399E39}" destId="{95F4D74C-CEF9-434A-B917-6683B5D13826}" srcOrd="1" destOrd="0" parTransId="{3380C23B-1138-4DFB-AC5F-45E42902DBD7}" sibTransId="{28D9573B-EDCF-411E-A33C-3A5B5024FC46}"/>
    <dgm:cxn modelId="{46C12DBF-D96F-4697-86C7-9F304B1CFB36}" type="presOf" srcId="{9C3D7EBB-6AAE-4654-BE3C-9E6F587432FD}" destId="{DF7E0226-1961-4D86-AB68-6DF20DE0F7A6}" srcOrd="0" destOrd="0" presId="urn:microsoft.com/office/officeart/2005/8/layout/hierarchy3"/>
    <dgm:cxn modelId="{D8E9B067-5620-4838-B29D-FB136FAC99E1}" type="presOf" srcId="{7F0435A9-D94B-4EBD-89B1-11676E6B885E}" destId="{19542448-3E27-48BF-B575-DDD7351C1B18}" srcOrd="0" destOrd="0" presId="urn:microsoft.com/office/officeart/2005/8/layout/hierarchy3"/>
    <dgm:cxn modelId="{98617D93-C408-4AA6-B345-88466D715C95}" type="presOf" srcId="{52C1F6FB-8C41-48D3-A4ED-0CC8949EB354}" destId="{74570B70-5A2E-4B45-9B65-60BB9377A093}" srcOrd="0" destOrd="0" presId="urn:microsoft.com/office/officeart/2005/8/layout/hierarchy3"/>
    <dgm:cxn modelId="{E5E442B1-226E-4EF4-9D4A-9BAE2024B0B2}" type="presOf" srcId="{51C2F1B0-7A6B-479F-B2B9-1A7B7C164B0A}" destId="{A2F74158-F51D-4DB0-8860-23D26643C940}" srcOrd="0" destOrd="0" presId="urn:microsoft.com/office/officeart/2005/8/layout/hierarchy3"/>
    <dgm:cxn modelId="{9795E3EE-F0D2-450C-B1B6-FCFFB1E823F1}" type="presOf" srcId="{5F17035C-32B1-4518-8564-4B7E40554DBC}" destId="{DC920448-86D7-42DB-BF8D-6955684FEBEA}" srcOrd="0" destOrd="0" presId="urn:microsoft.com/office/officeart/2005/8/layout/hierarchy3"/>
    <dgm:cxn modelId="{D612308F-81C7-4458-BC0E-33A071582B85}" type="presOf" srcId="{898D65B6-9AA3-4197-A513-1A7978354498}" destId="{E81B4B0C-09B3-4918-A641-068947D96707}" srcOrd="0" destOrd="0" presId="urn:microsoft.com/office/officeart/2005/8/layout/hierarchy3"/>
    <dgm:cxn modelId="{0986D648-58C9-4814-B2E8-6EDFB01F4C62}" srcId="{06D37C4C-DB6F-4C79-B803-F243177D57AB}" destId="{62350F21-D402-4E4A-B531-3CCD73349790}" srcOrd="0" destOrd="0" parTransId="{4E9F594D-751B-446F-8D2B-5C24C802072C}" sibTransId="{0085FD36-A088-4450-9F04-3F51CE78BC4C}"/>
    <dgm:cxn modelId="{4A29E6A5-F6F9-4D34-A43C-DD8DD47153DE}" type="presOf" srcId="{6792E74D-AFE5-455A-98D2-C34EDC3011AD}" destId="{248A0287-E3B5-43DA-A28F-20F100D230C3}" srcOrd="0" destOrd="0" presId="urn:microsoft.com/office/officeart/2005/8/layout/hierarchy3"/>
    <dgm:cxn modelId="{027D2460-27DD-47DC-8A1E-3AF2A65E7E4E}" type="presOf" srcId="{3DCE423B-CF99-405A-B436-C8D9DA4E476D}" destId="{AACC61A5-EEFC-4892-9837-23AA501E4FF8}" srcOrd="0" destOrd="0" presId="urn:microsoft.com/office/officeart/2005/8/layout/hierarchy3"/>
    <dgm:cxn modelId="{E9ADD575-66CF-4562-9ECB-7E3A2BC1BE79}" type="presOf" srcId="{3E7A2D48-D22F-4838-955E-CD75D898E2D3}" destId="{7065F44B-21C9-487F-AA37-D754F3FA90DB}" srcOrd="0" destOrd="0" presId="urn:microsoft.com/office/officeart/2005/8/layout/hierarchy3"/>
    <dgm:cxn modelId="{934CF3BE-B25D-401C-A07A-777782E2CE64}" type="presOf" srcId="{E4AEFB24-5D39-4C65-91BC-EAB45B842884}" destId="{C7DE9EBD-DF87-48EA-93B6-EB15B235BFBF}" srcOrd="0" destOrd="0" presId="urn:microsoft.com/office/officeart/2005/8/layout/hierarchy3"/>
    <dgm:cxn modelId="{609A35E0-33E5-411B-880D-A226DD5D465B}" type="presOf" srcId="{9A0DDC52-EBC7-4CF8-826E-26363F10C62C}" destId="{84833E33-5C66-46E9-BDE9-4F049AB91DA4}" srcOrd="0" destOrd="0" presId="urn:microsoft.com/office/officeart/2005/8/layout/hierarchy3"/>
    <dgm:cxn modelId="{5532E3F3-2DB4-4655-8594-B932A3A54BE1}" type="presOf" srcId="{19CD68BB-1DF4-4F28-B709-1E69613ECFD9}" destId="{D75867BA-0FDC-43C2-AF78-A84DE25146B6}" srcOrd="0" destOrd="0" presId="urn:microsoft.com/office/officeart/2005/8/layout/hierarchy3"/>
    <dgm:cxn modelId="{DA7E66FF-DE3F-4B8E-91D2-5E3A931AB214}" type="presOf" srcId="{CA69D504-ADBD-47F7-8153-17D1087335A4}" destId="{FEB273E7-5564-44D9-AA3D-21D7524B209D}" srcOrd="0" destOrd="0" presId="urn:microsoft.com/office/officeart/2005/8/layout/hierarchy3"/>
    <dgm:cxn modelId="{CD1E3E77-CB05-4BE1-9988-30BA5C88DEE4}" type="presOf" srcId="{66432ACF-9540-4880-A69A-1764B3DE7266}" destId="{464029FD-26BC-486E-8D6C-5E6A1FF0F34F}" srcOrd="0" destOrd="0" presId="urn:microsoft.com/office/officeart/2005/8/layout/hierarchy3"/>
    <dgm:cxn modelId="{AB5074E9-8432-47DE-9BAE-38BBC2E79C63}" srcId="{0356819B-13C7-4711-AD1F-11C0D43A936B}" destId="{CC6E164D-BF5B-4528-B778-FAE7BA0312F7}" srcOrd="3" destOrd="0" parTransId="{CBE818EC-D3B6-47EC-8624-40F570049EE6}" sibTransId="{10F8C4B1-11C8-4636-970C-2212804D45BC}"/>
    <dgm:cxn modelId="{C930BC95-9EFE-4679-B88C-9AA0A6726CEC}" type="presOf" srcId="{464FC433-3275-4FAB-BB4E-5E04BF87AEA1}" destId="{D51E4F91-13F0-4178-AB0A-A6F7AE9EEACA}" srcOrd="0" destOrd="0" presId="urn:microsoft.com/office/officeart/2005/8/layout/hierarchy3"/>
    <dgm:cxn modelId="{AE79BF28-DBE4-4F28-9A78-62A64E3BA60A}" type="presOf" srcId="{192C529D-0052-4050-B99C-AC476CAC0363}" destId="{0460E792-B149-4DFC-A8A1-13736AB7D5E7}" srcOrd="0" destOrd="0" presId="urn:microsoft.com/office/officeart/2005/8/layout/hierarchy3"/>
    <dgm:cxn modelId="{C21AE51A-1E46-4417-A02C-3484BEE7005A}" type="presOf" srcId="{F2269D27-868A-452C-A434-D12987BFD349}" destId="{7198E8F6-51EB-4808-A156-D53DB93A0993}" srcOrd="0" destOrd="0" presId="urn:microsoft.com/office/officeart/2005/8/layout/hierarchy3"/>
    <dgm:cxn modelId="{C3C05007-D6AD-4C4B-A50E-E7826177E70C}" srcId="{233A89EC-FFBE-402F-B9AC-7A1F3078BD26}" destId="{3E7A2D48-D22F-4838-955E-CD75D898E2D3}" srcOrd="2" destOrd="0" parTransId="{5015C3DE-FB57-4B42-9405-746B9F7B7276}" sibTransId="{1343C910-989F-45E7-A6BD-58BA6FBE6F7D}"/>
    <dgm:cxn modelId="{0062EC3B-125F-462F-83C8-09325AA96F91}" type="presOf" srcId="{A319CFA7-849C-4A49-B20E-985DC81F675E}" destId="{150C0875-E450-4BC3-BC85-10A6E528AE44}" srcOrd="0" destOrd="0" presId="urn:microsoft.com/office/officeart/2005/8/layout/hierarchy3"/>
    <dgm:cxn modelId="{A04FE04E-29F0-42C6-B9C2-DDD2D39A4C52}" srcId="{62350F21-D402-4E4A-B531-3CCD73349790}" destId="{986692AA-F98E-43B9-B874-9743D71C16EA}" srcOrd="2" destOrd="0" parTransId="{6792E74D-AFE5-455A-98D2-C34EDC3011AD}" sibTransId="{D5BC82C0-3FF2-48D2-A076-F61E268E97BA}"/>
    <dgm:cxn modelId="{6C26EC11-27F9-4F03-B1AE-B91966D63897}" type="presOf" srcId="{C8D84216-5603-4896-8414-394C5BCADEA1}" destId="{86AE6B9C-7A0E-4CAF-8357-080D5161AB73}" srcOrd="0" destOrd="0" presId="urn:microsoft.com/office/officeart/2005/8/layout/hierarchy3"/>
    <dgm:cxn modelId="{FE2CAEED-95BD-4197-98FA-AA7C9E3F323A}" srcId="{A9A094C2-3628-4BC4-B374-7E1BE7399E39}" destId="{19E63EA1-7C66-49E4-8CA9-80CAEAD11DF8}" srcOrd="3" destOrd="0" parTransId="{4F273615-0BF7-421D-86D4-74A648A58A61}" sibTransId="{2671F69B-07CA-47E6-A604-5F2B6A5A3D17}"/>
    <dgm:cxn modelId="{2B9E79AF-1C75-4F20-8092-D81D9EB52B23}" type="presOf" srcId="{19E63EA1-7C66-49E4-8CA9-80CAEAD11DF8}" destId="{FB9A0D91-DC89-44A5-9053-B0815C498F53}" srcOrd="0" destOrd="0" presId="urn:microsoft.com/office/officeart/2005/8/layout/hierarchy3"/>
    <dgm:cxn modelId="{2A5D254A-EA88-4C04-9C5F-B0762F978467}" srcId="{233A89EC-FFBE-402F-B9AC-7A1F3078BD26}" destId="{C6C9D37D-5910-4A72-B694-DCA4744A07CB}" srcOrd="3" destOrd="0" parTransId="{41A6FF61-89BC-4571-98F1-0C8A4FF2C750}" sibTransId="{3E1CDB10-AD29-400B-80AE-E5D987AEC80C}"/>
    <dgm:cxn modelId="{73F11054-82F4-48C9-95BC-F9C2CB6DD235}" type="presOf" srcId="{7559047E-54DB-472C-A2B5-97BF3641AA66}" destId="{EFCA80F9-9EC3-4107-91F2-88A048BB0747}" srcOrd="0" destOrd="0" presId="urn:microsoft.com/office/officeart/2005/8/layout/hierarchy3"/>
    <dgm:cxn modelId="{9C7BDF09-35C3-4F41-B720-8289CE6309D6}" type="presOf" srcId="{C2EF6C24-DA0B-4299-B9A8-422731F03D45}" destId="{E81B4B0C-09B3-4918-A641-068947D96707}" srcOrd="0" destOrd="1" presId="urn:microsoft.com/office/officeart/2005/8/layout/hierarchy3"/>
    <dgm:cxn modelId="{AE39A663-9FB5-4744-9FF0-DED782868D67}" type="presOf" srcId="{7B396850-EDD8-49AB-B044-F927FC2FD797}" destId="{2D684A86-3AC2-4CC5-8A21-733A2410022F}" srcOrd="0" destOrd="0" presId="urn:microsoft.com/office/officeart/2005/8/layout/hierarchy3"/>
    <dgm:cxn modelId="{4CB4D44F-FB12-45A7-BF4D-78E4B69CD69D}" srcId="{06D37C4C-DB6F-4C79-B803-F243177D57AB}" destId="{0356819B-13C7-4711-AD1F-11C0D43A936B}" srcOrd="4" destOrd="0" parTransId="{28D0CB15-6DBE-480B-95AD-1555C82759AD}" sibTransId="{909A8F39-473B-45D5-8781-64193FF92233}"/>
    <dgm:cxn modelId="{D325AC09-44D9-408E-8D62-C0EF2B73BB96}" type="presOf" srcId="{233A89EC-FFBE-402F-B9AC-7A1F3078BD26}" destId="{474D7F36-DA73-4DE0-904F-DB64106F087F}" srcOrd="0" destOrd="0" presId="urn:microsoft.com/office/officeart/2005/8/layout/hierarchy3"/>
    <dgm:cxn modelId="{4AE4F3AD-2E63-4D0F-A304-F43086EDC67A}" srcId="{FC4196F5-4414-4509-A0F6-F3A63AB28486}" destId="{E180B369-BBF1-46D2-9E68-70A1E2B8454C}" srcOrd="1" destOrd="0" parTransId="{3F1404C7-0157-4D01-B10A-9661037EBD3E}" sibTransId="{0E234718-1F95-428A-8EC6-2F1DC955169C}"/>
    <dgm:cxn modelId="{AA84DDD7-DD60-4961-831E-223F03B6130A}" srcId="{898D65B6-9AA3-4197-A513-1A7978354498}" destId="{6749C5D6-0187-45A9-8FA0-9F8FEF7B7ED9}" srcOrd="2" destOrd="0" parTransId="{FF17343A-72B6-4E84-B511-C01584C066FA}" sibTransId="{100E321A-F72A-4CEA-9E01-2435EC119C17}"/>
    <dgm:cxn modelId="{FC258404-0812-4848-A2B8-4B0F28469764}" srcId="{0356819B-13C7-4711-AD1F-11C0D43A936B}" destId="{D7DD8853-2BD5-4E26-8BA0-6FCAE37BBC41}" srcOrd="1" destOrd="0" parTransId="{AF735EDB-036B-4BC4-99DA-97DEC0EFF5E2}" sibTransId="{4CDD062A-184E-4861-83C8-35103F8A2348}"/>
    <dgm:cxn modelId="{18BB3C30-EEDB-47BE-A377-FE590BE3893F}" type="presOf" srcId="{233A89EC-FFBE-402F-B9AC-7A1F3078BD26}" destId="{3BFADD88-484A-4981-9239-61DFB44CE33C}" srcOrd="1" destOrd="0" presId="urn:microsoft.com/office/officeart/2005/8/layout/hierarchy3"/>
    <dgm:cxn modelId="{2ECE7F50-2190-4DEF-BD41-7448A13063F6}" type="presOf" srcId="{116C74A9-03A4-417B-B056-009DFB46FEA6}" destId="{B8CB12A7-6B61-467A-B1CE-D7DAD4C8CD84}" srcOrd="0" destOrd="0" presId="urn:microsoft.com/office/officeart/2005/8/layout/hierarchy3"/>
    <dgm:cxn modelId="{BA386FF5-5FCA-4F85-BBF2-08F7F9946F4D}" type="presOf" srcId="{BA0F1C88-FB29-4FA6-B97F-FE7DA45B38E7}" destId="{24C88D04-6F2F-479A-B34B-17DF233B13E0}" srcOrd="0" destOrd="0" presId="urn:microsoft.com/office/officeart/2005/8/layout/hierarchy3"/>
    <dgm:cxn modelId="{1CC590F5-8968-41E2-BB71-742BFC7D1D6D}" type="presOf" srcId="{74D83FCA-2B81-421D-AB62-9D1FB0F91267}" destId="{DADD4A01-3BCD-4A98-8821-D0B15AD296FA}" srcOrd="0" destOrd="0" presId="urn:microsoft.com/office/officeart/2005/8/layout/hierarchy3"/>
    <dgm:cxn modelId="{9667E643-019A-4D6E-A5A7-11DD9953B93D}" type="presOf" srcId="{AF735EDB-036B-4BC4-99DA-97DEC0EFF5E2}" destId="{19B8365C-B7E1-4693-B6C9-009FF8A8BB10}" srcOrd="0" destOrd="0" presId="urn:microsoft.com/office/officeart/2005/8/layout/hierarchy3"/>
    <dgm:cxn modelId="{86A6DDB0-8449-4F54-8D96-1D07A5D5D913}" type="presOf" srcId="{6B072D3E-7E5B-4399-9ACD-0A6424EE9720}" destId="{042B2322-1121-4C89-A530-550C785B0D76}" srcOrd="0" destOrd="0" presId="urn:microsoft.com/office/officeart/2005/8/layout/hierarchy3"/>
    <dgm:cxn modelId="{F5EF39BC-ED12-411E-986D-0F6B371F9D61}" type="presOf" srcId="{C6C9D37D-5910-4A72-B694-DCA4744A07CB}" destId="{EACEC716-9394-4F65-81F4-5AABDF5ED346}" srcOrd="0" destOrd="0" presId="urn:microsoft.com/office/officeart/2005/8/layout/hierarchy3"/>
    <dgm:cxn modelId="{1291E0F3-F236-4052-A627-F6500D080BCC}" type="presOf" srcId="{53D894F1-D99A-48E6-AC91-644761A0DE1B}" destId="{2167CA12-F302-4E93-84DF-301CD4C73FF3}" srcOrd="0" destOrd="0" presId="urn:microsoft.com/office/officeart/2005/8/layout/hierarchy3"/>
    <dgm:cxn modelId="{C2A1C07C-FC6D-489B-8BC4-C46F43EB36CC}" srcId="{A9A094C2-3628-4BC4-B374-7E1BE7399E39}" destId="{3DCE423B-CF99-405A-B436-C8D9DA4E476D}" srcOrd="4" destOrd="0" parTransId="{51C2F1B0-7A6B-479F-B2B9-1A7B7C164B0A}" sibTransId="{BD7A67AA-B5C9-46AC-B6F9-B837FBA09F8F}"/>
    <dgm:cxn modelId="{E052DD39-17A6-490F-BAC1-F9CB224FDEBE}" type="presOf" srcId="{6749C5D6-0187-45A9-8FA0-9F8FEF7B7ED9}" destId="{E81B4B0C-09B3-4918-A641-068947D96707}" srcOrd="0" destOrd="3" presId="urn:microsoft.com/office/officeart/2005/8/layout/hierarchy3"/>
    <dgm:cxn modelId="{A7B42302-2415-446F-AC5C-1878F977B066}" type="presOf" srcId="{89EE4845-1D63-4C52-8190-9F8C88D2211F}" destId="{E81B4B0C-09B3-4918-A641-068947D96707}" srcOrd="0" destOrd="2" presId="urn:microsoft.com/office/officeart/2005/8/layout/hierarchy3"/>
    <dgm:cxn modelId="{61531568-99A9-4ADF-974E-8BD9DA2FBE32}" srcId="{233A89EC-FFBE-402F-B9AC-7A1F3078BD26}" destId="{E4AEFB24-5D39-4C65-91BC-EAB45B842884}" srcOrd="0" destOrd="0" parTransId="{BCA11D3B-2EAC-4239-80C5-63E9B2AA77A1}" sibTransId="{6ADF31B4-31BC-4641-81E1-790B8264C798}"/>
    <dgm:cxn modelId="{74A27A95-C780-4DF7-BB86-39D3251DCEDA}" srcId="{62350F21-D402-4E4A-B531-3CCD73349790}" destId="{7559047E-54DB-472C-A2B5-97BF3641AA66}" srcOrd="0" destOrd="0" parTransId="{F88FB0BC-329E-49DA-A64C-6C9378491AFC}" sibTransId="{97C65C6F-3025-44DE-8B04-155B8FB5207A}"/>
    <dgm:cxn modelId="{9089AFAC-6E58-4E1C-8753-9A6BF3DF0D69}" srcId="{0356819B-13C7-4711-AD1F-11C0D43A936B}" destId="{898D65B6-9AA3-4197-A513-1A7978354498}" srcOrd="5" destOrd="0" parTransId="{53D894F1-D99A-48E6-AC91-644761A0DE1B}" sibTransId="{501D6FD9-F875-45AF-A0E9-4C887D8B3A8D}"/>
    <dgm:cxn modelId="{F52198E5-93A6-4480-A527-7B36FA0F09DD}" type="presOf" srcId="{A4A99964-730D-49B3-BB0C-65AAAD11FD7F}" destId="{779AD7A2-BB17-4003-862A-EEA908E9A096}" srcOrd="0" destOrd="0" presId="urn:microsoft.com/office/officeart/2005/8/layout/hierarchy3"/>
    <dgm:cxn modelId="{88F270FB-5A12-4754-ADDA-78DF954C4AF2}" type="presOf" srcId="{0DF85C48-45C0-4C5D-B2E4-DFC57403F35C}" destId="{6C73AD8F-65D9-415F-A249-3EE74426E55A}" srcOrd="0" destOrd="0" presId="urn:microsoft.com/office/officeart/2005/8/layout/hierarchy3"/>
    <dgm:cxn modelId="{6B0B933F-1493-4D6D-8076-0B91FA47A932}" type="presOf" srcId="{A83952D1-1B78-464C-B7C0-6AC9223E53C8}" destId="{EAD227F3-C11A-4D96-B8D0-E8059B91A380}" srcOrd="0" destOrd="0" presId="urn:microsoft.com/office/officeart/2005/8/layout/hierarchy3"/>
    <dgm:cxn modelId="{9A1FA4E2-15A4-4950-A5D0-F49149BB9B63}" srcId="{302EF2D4-5F44-41C1-86EE-F4D69F290422}" destId="{2E152B86-BFCC-44EA-B8F9-E9F32E58B12C}" srcOrd="4" destOrd="0" parTransId="{A319CFA7-849C-4A49-B20E-985DC81F675E}" sibTransId="{CA798C04-F379-4F09-A8E8-EBFC4C2D7289}"/>
    <dgm:cxn modelId="{95F48E0C-B995-42AC-9842-ECE148CFA0E6}" type="presOf" srcId="{795BFB92-A024-4B06-AC91-BB79C3610A28}" destId="{5A2C54A8-437C-4D17-974C-CD2999118592}" srcOrd="0" destOrd="0" presId="urn:microsoft.com/office/officeart/2005/8/layout/hierarchy3"/>
    <dgm:cxn modelId="{FE87E8D9-77FD-4A54-A1E8-12218B37D120}" srcId="{233A89EC-FFBE-402F-B9AC-7A1F3078BD26}" destId="{7F0435A9-D94B-4EBD-89B1-11676E6B885E}" srcOrd="4" destOrd="0" parTransId="{CA69D504-ADBD-47F7-8153-17D1087335A4}" sibTransId="{6B410F9F-4491-4E67-B45E-5A641F328B3D}"/>
    <dgm:cxn modelId="{F9FB77D9-3A8D-46CD-8EF1-851B263FF030}" srcId="{0356819B-13C7-4711-AD1F-11C0D43A936B}" destId="{A4A99964-730D-49B3-BB0C-65AAAD11FD7F}" srcOrd="2" destOrd="0" parTransId="{E63F24E0-1A63-48FC-B56A-49D71C4749B7}" sibTransId="{A650AA4E-1A7C-4174-BA5B-C997EBF8BFFA}"/>
    <dgm:cxn modelId="{E39DF8BA-91AF-4AB0-AD1B-E1468858FFBC}" srcId="{0356819B-13C7-4711-AD1F-11C0D43A936B}" destId="{65FF2432-1BD2-40A8-84B9-1BD6DB27E5FE}" srcOrd="0" destOrd="0" parTransId="{DB61C5EE-ADAB-4112-9F0C-A0F1EA4490C5}" sibTransId="{86DD2F39-E5ED-4567-BBD6-E339C39335BF}"/>
    <dgm:cxn modelId="{835437B3-131A-4559-9B22-E4DF6AEED305}" type="presOf" srcId="{F2AF40A9-FCD3-4FC9-9CE6-A2F1284D1EF6}" destId="{F5BE59D2-C8AD-45CA-8616-A981BD78ACED}" srcOrd="0" destOrd="0" presId="urn:microsoft.com/office/officeart/2005/8/layout/hierarchy3"/>
    <dgm:cxn modelId="{B1A08F73-B755-41BF-A8C1-1565B6CE78FC}" type="presOf" srcId="{2865B34A-BA3C-4C74-A27F-79136F9F66D3}" destId="{CCC4E94B-C1C0-406D-8A96-E81268E786A9}" srcOrd="0" destOrd="0" presId="urn:microsoft.com/office/officeart/2005/8/layout/hierarchy3"/>
    <dgm:cxn modelId="{4DA0E60A-9C09-4951-B63F-102FD0ADB317}" srcId="{302EF2D4-5F44-41C1-86EE-F4D69F290422}" destId="{6B072D3E-7E5B-4399-9ACD-0A6424EE9720}" srcOrd="0" destOrd="0" parTransId="{116C74A9-03A4-417B-B056-009DFB46FEA6}" sibTransId="{DE63EA6E-F927-470C-873C-6A0716BA5C23}"/>
    <dgm:cxn modelId="{10BAD5AF-C378-4B5D-8EFA-E86A998AFF7F}" type="presOf" srcId="{62350F21-D402-4E4A-B531-3CCD73349790}" destId="{39C289AD-84BD-41DA-B4AF-A6FA89ADF559}" srcOrd="0" destOrd="0" presId="urn:microsoft.com/office/officeart/2005/8/layout/hierarchy3"/>
    <dgm:cxn modelId="{50537AE1-DCC7-490C-8BBE-531022A01249}" type="presOf" srcId="{A9A094C2-3628-4BC4-B374-7E1BE7399E39}" destId="{8D0CF975-0B11-4A4C-BD9D-A996CE08D670}" srcOrd="0" destOrd="0" presId="urn:microsoft.com/office/officeart/2005/8/layout/hierarchy3"/>
    <dgm:cxn modelId="{B6B9976B-D941-4F50-9785-D881F6821463}" type="presOf" srcId="{CBE818EC-D3B6-47EC-8624-40F570049EE6}" destId="{CDD15DD5-38BD-4435-935C-44E71FFAD053}" srcOrd="0" destOrd="0" presId="urn:microsoft.com/office/officeart/2005/8/layout/hierarchy3"/>
    <dgm:cxn modelId="{AB51114B-796C-45C7-A1EB-3A921AFB8482}" srcId="{06D37C4C-DB6F-4C79-B803-F243177D57AB}" destId="{FC4196F5-4414-4509-A0F6-F3A63AB28486}" srcOrd="2" destOrd="0" parTransId="{49C63389-DDFB-4328-AF75-43A7D789B07C}" sibTransId="{8BA4E6A0-CEF0-4600-A908-F15A5DADF812}"/>
    <dgm:cxn modelId="{361538EE-0B3A-49EC-9CB7-57D31E3BE7FF}" type="presOf" srcId="{302EF2D4-5F44-41C1-86EE-F4D69F290422}" destId="{8EAEC910-3ED2-4D3D-A9AD-A3DC72E0091B}" srcOrd="0" destOrd="0" presId="urn:microsoft.com/office/officeart/2005/8/layout/hierarchy3"/>
    <dgm:cxn modelId="{6FA8AF28-0A69-41BB-9039-589BE989B0CE}" srcId="{06D37C4C-DB6F-4C79-B803-F243177D57AB}" destId="{302EF2D4-5F44-41C1-86EE-F4D69F290422}" srcOrd="3" destOrd="0" parTransId="{53A11E62-706C-4A15-B36E-B2054C2E8A3D}" sibTransId="{1A3BEAD4-6EC9-4F4D-8742-BA53CC4EC6A7}"/>
    <dgm:cxn modelId="{3D69E6C2-4492-4648-9CE9-0C0A30A6F908}" type="presOf" srcId="{2C53D647-DDC7-4277-B675-F63E92D862D7}" destId="{54413D6B-0942-4186-A24C-277FFB9FEC60}" srcOrd="0" destOrd="0" presId="urn:microsoft.com/office/officeart/2005/8/layout/hierarchy3"/>
    <dgm:cxn modelId="{FD48E9BF-C375-4E5D-B4B6-C45F0AD154A8}" type="presOf" srcId="{95F4D74C-CEF9-434A-B917-6683B5D13826}" destId="{7EF82AD8-8295-4E55-93F1-4D7497085D6E}" srcOrd="0" destOrd="0" presId="urn:microsoft.com/office/officeart/2005/8/layout/hierarchy3"/>
    <dgm:cxn modelId="{45D3D0C6-C339-4FC5-BABB-AA3D093C4B84}" type="presOf" srcId="{349B7438-5BAC-4699-B87B-5E7C092B5E8C}" destId="{9D50A5C4-5516-4E8D-BBBC-8C012A9EB9F8}" srcOrd="0" destOrd="0" presId="urn:microsoft.com/office/officeart/2005/8/layout/hierarchy3"/>
    <dgm:cxn modelId="{30AD51CB-8C32-473F-AA88-D6AAAB662A62}" type="presOf" srcId="{7598FD1D-C5E7-4624-96EF-0A3A8A84B3AA}" destId="{069EB718-7DAE-4327-B57C-C8BC47770FD4}" srcOrd="0" destOrd="0" presId="urn:microsoft.com/office/officeart/2005/8/layout/hierarchy3"/>
    <dgm:cxn modelId="{021BBA06-B563-4F38-A233-810B44125D21}" srcId="{0356819B-13C7-4711-AD1F-11C0D43A936B}" destId="{59C88B1F-EB45-4716-8D61-A2AC144C6454}" srcOrd="4" destOrd="0" parTransId="{0DF85C48-45C0-4C5D-B2E4-DFC57403F35C}" sibTransId="{92BDFFFE-AD6C-450D-BCDF-929629A481B6}"/>
    <dgm:cxn modelId="{03327725-AA0B-4EE5-AC1D-0E82EF7F79E8}" type="presOf" srcId="{A5420511-6F8D-46EC-82C9-9BE1CF15C6B3}" destId="{07BC4EB7-7260-4E56-97E6-961DBFB88D38}" srcOrd="0" destOrd="0" presId="urn:microsoft.com/office/officeart/2005/8/layout/hierarchy3"/>
    <dgm:cxn modelId="{8B9C6776-293A-4945-BAD5-0EE9C31FB88C}" srcId="{62350F21-D402-4E4A-B531-3CCD73349790}" destId="{349B7438-5BAC-4699-B87B-5E7C092B5E8C}" srcOrd="1" destOrd="0" parTransId="{2C53D647-DDC7-4277-B675-F63E92D862D7}" sibTransId="{9DE852E7-FFAD-4146-A797-E93FFE8CA1BB}"/>
    <dgm:cxn modelId="{9BA58807-B22E-4334-807B-22598EFC1463}" type="presOf" srcId="{302EF2D4-5F44-41C1-86EE-F4D69F290422}" destId="{266C7016-CAE3-49D6-ADD8-0C81440A5798}" srcOrd="1" destOrd="0" presId="urn:microsoft.com/office/officeart/2005/8/layout/hierarchy3"/>
    <dgm:cxn modelId="{36012D9B-AEBF-46C3-80D2-D2DDF6500229}" type="presOf" srcId="{41A6FF61-89BC-4571-98F1-0C8A4FF2C750}" destId="{D1DCFDDC-1903-4091-B079-7E90C6B98CD7}" srcOrd="0" destOrd="0" presId="urn:microsoft.com/office/officeart/2005/8/layout/hierarchy3"/>
    <dgm:cxn modelId="{624FEB21-48DE-48CB-BD35-373A76BB7FEF}" type="presOf" srcId="{A9A094C2-3628-4BC4-B374-7E1BE7399E39}" destId="{49C220EC-EA50-4489-BA76-5F6653AC822B}" srcOrd="1" destOrd="0" presId="urn:microsoft.com/office/officeart/2005/8/layout/hierarchy3"/>
    <dgm:cxn modelId="{166341E8-7785-4D90-864F-5685B9EBBF53}" srcId="{302EF2D4-5F44-41C1-86EE-F4D69F290422}" destId="{52C1F6FB-8C41-48D3-A4ED-0CC8949EB354}" srcOrd="3" destOrd="0" parTransId="{C8D84216-5603-4896-8414-394C5BCADEA1}" sibTransId="{CBE3B7D2-997A-41DD-9DB1-2D69D617877E}"/>
    <dgm:cxn modelId="{4168E922-B8F9-4878-82D8-B5CA5D0C3707}" type="presOf" srcId="{06D37C4C-DB6F-4C79-B803-F243177D57AB}" destId="{9B12436F-EFBA-4F5D-976F-634B24F0E4E7}" srcOrd="0" destOrd="0" presId="urn:microsoft.com/office/officeart/2005/8/layout/hierarchy3"/>
    <dgm:cxn modelId="{442659CA-1544-4549-BE28-ECDB8A53585B}" type="presOf" srcId="{DB61C5EE-ADAB-4112-9F0C-A0F1EA4490C5}" destId="{9E1C4B44-56D6-44C6-B4D1-4D6E013EF4F9}" srcOrd="0" destOrd="0" presId="urn:microsoft.com/office/officeart/2005/8/layout/hierarchy3"/>
    <dgm:cxn modelId="{A1EE8A9E-94A4-4717-844A-956809B2E2D5}" type="presOf" srcId="{F88FB0BC-329E-49DA-A64C-6C9378491AFC}" destId="{4324D7E3-3396-4A94-BD44-B3CCE12830A0}" srcOrd="0" destOrd="0" presId="urn:microsoft.com/office/officeart/2005/8/layout/hierarchy3"/>
    <dgm:cxn modelId="{2E26AF03-8871-4840-8626-446E29CA8945}" srcId="{302EF2D4-5F44-41C1-86EE-F4D69F290422}" destId="{BA0F1C88-FB29-4FA6-B97F-FE7DA45B38E7}" srcOrd="1" destOrd="0" parTransId="{9A0DDC52-EBC7-4CF8-826E-26363F10C62C}" sibTransId="{03606ECF-4674-43D1-97B9-89A48D80E8F3}"/>
    <dgm:cxn modelId="{69D15596-4B2B-415F-9FA3-48ABD032ED3F}" srcId="{A9A094C2-3628-4BC4-B374-7E1BE7399E39}" destId="{2865B34A-BA3C-4C74-A27F-79136F9F66D3}" srcOrd="0" destOrd="0" parTransId="{9C3D7EBB-6AAE-4654-BE3C-9E6F587432FD}" sibTransId="{2C0C4926-022A-4330-AF28-83604A16E86B}"/>
    <dgm:cxn modelId="{33BEDAFD-DB66-4836-9BA6-CE246AC31D05}" type="presOf" srcId="{FC4196F5-4414-4509-A0F6-F3A63AB28486}" destId="{67E251B2-711D-4098-831E-477A3A5665B9}" srcOrd="1" destOrd="0" presId="urn:microsoft.com/office/officeart/2005/8/layout/hierarchy3"/>
    <dgm:cxn modelId="{83DB46B4-D593-46F4-A10B-95A37C55DD47}" type="presOf" srcId="{D7DD8853-2BD5-4E26-8BA0-6FCAE37BBC41}" destId="{E9EED31F-070A-4BEE-8993-2D05E74CB1EB}" srcOrd="0" destOrd="0" presId="urn:microsoft.com/office/officeart/2005/8/layout/hierarchy3"/>
    <dgm:cxn modelId="{46DF539A-88F4-4D1B-870C-435F70BCE3F0}" type="presOf" srcId="{0356819B-13C7-4711-AD1F-11C0D43A936B}" destId="{5150160F-3CA8-4FC9-9330-0BB29B5FEACE}" srcOrd="1" destOrd="0" presId="urn:microsoft.com/office/officeart/2005/8/layout/hierarchy3"/>
    <dgm:cxn modelId="{6FB866D9-32C0-44AB-86A1-9E7F1DD9DB07}" srcId="{898D65B6-9AA3-4197-A513-1A7978354498}" destId="{C2EF6C24-DA0B-4299-B9A8-422731F03D45}" srcOrd="0" destOrd="0" parTransId="{6A6A05CA-08C8-4824-9035-711C54D6F67A}" sibTransId="{A67F270F-E7D2-4FBC-AE93-5C6352137985}"/>
    <dgm:cxn modelId="{A0C9985E-F2D7-48E8-B297-72C94AB7658A}" type="presOf" srcId="{3380C23B-1138-4DFB-AC5F-45E42902DBD7}" destId="{E4C0CDFE-EDA9-4746-8C17-35B55259EF61}" srcOrd="0" destOrd="0" presId="urn:microsoft.com/office/officeart/2005/8/layout/hierarchy3"/>
    <dgm:cxn modelId="{E83774BD-35C8-409F-BCD7-3D6DA40F8A61}" type="presOf" srcId="{E63F24E0-1A63-48FC-B56A-49D71C4749B7}" destId="{DBD0F60F-0A90-4685-8708-C8FEB6381120}" srcOrd="0" destOrd="0" presId="urn:microsoft.com/office/officeart/2005/8/layout/hierarchy3"/>
    <dgm:cxn modelId="{4E7EB303-C343-4411-9325-8DA58470E450}" type="presOf" srcId="{BCA11D3B-2EAC-4239-80C5-63E9B2AA77A1}" destId="{6DF814D5-E4A8-4CEA-832E-47B063D273C8}" srcOrd="0" destOrd="0" presId="urn:microsoft.com/office/officeart/2005/8/layout/hierarchy3"/>
    <dgm:cxn modelId="{B26E1D8A-241B-4D12-A2AB-05D0E45349E4}" srcId="{898D65B6-9AA3-4197-A513-1A7978354498}" destId="{89EE4845-1D63-4C52-8190-9F8C88D2211F}" srcOrd="1" destOrd="0" parTransId="{2E21010E-0AF1-40E9-9F91-3F6C5334DB38}" sibTransId="{6DE3394D-CA7C-4875-86EC-1A7BE00550D6}"/>
    <dgm:cxn modelId="{ADEC12DB-7C3B-4970-A9C3-6E1AB78FD326}" type="presOf" srcId="{4F273615-0BF7-421D-86D4-74A648A58A61}" destId="{ED4F4FED-81C2-4F16-BF7A-C003670131E0}" srcOrd="0" destOrd="0" presId="urn:microsoft.com/office/officeart/2005/8/layout/hierarchy3"/>
    <dgm:cxn modelId="{5690B5B8-E5A0-4330-9F25-46AD85B82F93}" type="presOf" srcId="{2E152B86-BFCC-44EA-B8F9-E9F32E58B12C}" destId="{1B16B09E-F38A-43F6-B9BC-6AB9A60054FE}" srcOrd="0" destOrd="0" presId="urn:microsoft.com/office/officeart/2005/8/layout/hierarchy3"/>
    <dgm:cxn modelId="{CA10256A-89F0-4E80-85B0-EF176CA89082}" type="presOf" srcId="{62350F21-D402-4E4A-B531-3CCD73349790}" destId="{30538BC2-304C-4D42-86AE-15B842D5B82C}" srcOrd="1" destOrd="0" presId="urn:microsoft.com/office/officeart/2005/8/layout/hierarchy3"/>
    <dgm:cxn modelId="{7F14B259-B04A-4358-BAD9-E71665A563A0}" type="presOf" srcId="{3F1404C7-0157-4D01-B10A-9661037EBD3E}" destId="{301CFD4A-EEDA-4C43-9C20-08EA66041D8F}" srcOrd="0" destOrd="0" presId="urn:microsoft.com/office/officeart/2005/8/layout/hierarchy3"/>
    <dgm:cxn modelId="{68761BA3-5FD8-4AD5-A741-06D43480AEFA}" type="presParOf" srcId="{9B12436F-EFBA-4F5D-976F-634B24F0E4E7}" destId="{0297DAE7-F5A3-4DE9-8769-AFF887892456}" srcOrd="0" destOrd="0" presId="urn:microsoft.com/office/officeart/2005/8/layout/hierarchy3"/>
    <dgm:cxn modelId="{A90AA8FD-F0D6-4A9E-8417-0A7B7DD0351D}" type="presParOf" srcId="{0297DAE7-F5A3-4DE9-8769-AFF887892456}" destId="{7B12355C-8AA0-40A9-9819-14BEB5B47E34}" srcOrd="0" destOrd="0" presId="urn:microsoft.com/office/officeart/2005/8/layout/hierarchy3"/>
    <dgm:cxn modelId="{3ADC11ED-645B-4177-8A58-18382DED953E}" type="presParOf" srcId="{7B12355C-8AA0-40A9-9819-14BEB5B47E34}" destId="{39C289AD-84BD-41DA-B4AF-A6FA89ADF559}" srcOrd="0" destOrd="0" presId="urn:microsoft.com/office/officeart/2005/8/layout/hierarchy3"/>
    <dgm:cxn modelId="{93E9D087-BEB6-4103-A233-9F29C321F464}" type="presParOf" srcId="{7B12355C-8AA0-40A9-9819-14BEB5B47E34}" destId="{30538BC2-304C-4D42-86AE-15B842D5B82C}" srcOrd="1" destOrd="0" presId="urn:microsoft.com/office/officeart/2005/8/layout/hierarchy3"/>
    <dgm:cxn modelId="{0B2E3435-2D50-48F9-A2BF-FD2570930816}" type="presParOf" srcId="{0297DAE7-F5A3-4DE9-8769-AFF887892456}" destId="{E3F97A5C-591E-4F44-A235-F13E7123EE63}" srcOrd="1" destOrd="0" presId="urn:microsoft.com/office/officeart/2005/8/layout/hierarchy3"/>
    <dgm:cxn modelId="{04C03D3F-E849-408D-A2A7-58AC752953E3}" type="presParOf" srcId="{E3F97A5C-591E-4F44-A235-F13E7123EE63}" destId="{4324D7E3-3396-4A94-BD44-B3CCE12830A0}" srcOrd="0" destOrd="0" presId="urn:microsoft.com/office/officeart/2005/8/layout/hierarchy3"/>
    <dgm:cxn modelId="{885127B2-EB64-424F-8514-2716249E6250}" type="presParOf" srcId="{E3F97A5C-591E-4F44-A235-F13E7123EE63}" destId="{EFCA80F9-9EC3-4107-91F2-88A048BB0747}" srcOrd="1" destOrd="0" presId="urn:microsoft.com/office/officeart/2005/8/layout/hierarchy3"/>
    <dgm:cxn modelId="{5EC9CEC6-9FE7-4DA8-8877-F0E47619E1B5}" type="presParOf" srcId="{E3F97A5C-591E-4F44-A235-F13E7123EE63}" destId="{54413D6B-0942-4186-A24C-277FFB9FEC60}" srcOrd="2" destOrd="0" presId="urn:microsoft.com/office/officeart/2005/8/layout/hierarchy3"/>
    <dgm:cxn modelId="{C996F406-164C-4DA0-A753-13E4D1EC76EF}" type="presParOf" srcId="{E3F97A5C-591E-4F44-A235-F13E7123EE63}" destId="{9D50A5C4-5516-4E8D-BBBC-8C012A9EB9F8}" srcOrd="3" destOrd="0" presId="urn:microsoft.com/office/officeart/2005/8/layout/hierarchy3"/>
    <dgm:cxn modelId="{0A509187-ADE8-4573-9498-CFE66F3CE214}" type="presParOf" srcId="{E3F97A5C-591E-4F44-A235-F13E7123EE63}" destId="{248A0287-E3B5-43DA-A28F-20F100D230C3}" srcOrd="4" destOrd="0" presId="urn:microsoft.com/office/officeart/2005/8/layout/hierarchy3"/>
    <dgm:cxn modelId="{B2A655C3-28A1-4FBB-8CDA-775F57E3965C}" type="presParOf" srcId="{E3F97A5C-591E-4F44-A235-F13E7123EE63}" destId="{B6494B0C-FDC5-4BB2-B794-BE68CABAA4ED}" srcOrd="5" destOrd="0" presId="urn:microsoft.com/office/officeart/2005/8/layout/hierarchy3"/>
    <dgm:cxn modelId="{254CDE12-B0A5-4316-8018-01ACDA021C3F}" type="presParOf" srcId="{E3F97A5C-591E-4F44-A235-F13E7123EE63}" destId="{D75867BA-0FDC-43C2-AF78-A84DE25146B6}" srcOrd="6" destOrd="0" presId="urn:microsoft.com/office/officeart/2005/8/layout/hierarchy3"/>
    <dgm:cxn modelId="{3B0C4B24-D8E6-4A23-B37D-ED6426E13FFE}" type="presParOf" srcId="{E3F97A5C-591E-4F44-A235-F13E7123EE63}" destId="{7198E8F6-51EB-4808-A156-D53DB93A0993}" srcOrd="7" destOrd="0" presId="urn:microsoft.com/office/officeart/2005/8/layout/hierarchy3"/>
    <dgm:cxn modelId="{49D61576-AACB-43CD-91E8-3F9D0BEE28EA}" type="presParOf" srcId="{9B12436F-EFBA-4F5D-976F-634B24F0E4E7}" destId="{0D16161B-E3D4-4CDA-9F2D-102AECA4EDFD}" srcOrd="1" destOrd="0" presId="urn:microsoft.com/office/officeart/2005/8/layout/hierarchy3"/>
    <dgm:cxn modelId="{31708477-F240-4369-B95C-F928BA7B77E5}" type="presParOf" srcId="{0D16161B-E3D4-4CDA-9F2D-102AECA4EDFD}" destId="{74DDEFF6-B150-4130-9D54-4450A813AD52}" srcOrd="0" destOrd="0" presId="urn:microsoft.com/office/officeart/2005/8/layout/hierarchy3"/>
    <dgm:cxn modelId="{C0CC701B-D153-4A76-A607-210F4DF71D7C}" type="presParOf" srcId="{74DDEFF6-B150-4130-9D54-4450A813AD52}" destId="{474D7F36-DA73-4DE0-904F-DB64106F087F}" srcOrd="0" destOrd="0" presId="urn:microsoft.com/office/officeart/2005/8/layout/hierarchy3"/>
    <dgm:cxn modelId="{23657605-573A-4EEE-B190-9F567FFC03E4}" type="presParOf" srcId="{74DDEFF6-B150-4130-9D54-4450A813AD52}" destId="{3BFADD88-484A-4981-9239-61DFB44CE33C}" srcOrd="1" destOrd="0" presId="urn:microsoft.com/office/officeart/2005/8/layout/hierarchy3"/>
    <dgm:cxn modelId="{E2B2706B-300F-43CF-B870-BB117AD88D7C}" type="presParOf" srcId="{0D16161B-E3D4-4CDA-9F2D-102AECA4EDFD}" destId="{05951D36-EE32-4AF6-BFBE-006AFA9E265D}" srcOrd="1" destOrd="0" presId="urn:microsoft.com/office/officeart/2005/8/layout/hierarchy3"/>
    <dgm:cxn modelId="{2C87B129-3953-4190-B2DA-496E1D68D8CC}" type="presParOf" srcId="{05951D36-EE32-4AF6-BFBE-006AFA9E265D}" destId="{6DF814D5-E4A8-4CEA-832E-47B063D273C8}" srcOrd="0" destOrd="0" presId="urn:microsoft.com/office/officeart/2005/8/layout/hierarchy3"/>
    <dgm:cxn modelId="{64280ABC-E729-4B14-B049-C50EBD99AD8A}" type="presParOf" srcId="{05951D36-EE32-4AF6-BFBE-006AFA9E265D}" destId="{C7DE9EBD-DF87-48EA-93B6-EB15B235BFBF}" srcOrd="1" destOrd="0" presId="urn:microsoft.com/office/officeart/2005/8/layout/hierarchy3"/>
    <dgm:cxn modelId="{13CC8C79-20BF-48B3-B089-FF1687EC55BC}" type="presParOf" srcId="{05951D36-EE32-4AF6-BFBE-006AFA9E265D}" destId="{EAD227F3-C11A-4D96-B8D0-E8059B91A380}" srcOrd="2" destOrd="0" presId="urn:microsoft.com/office/officeart/2005/8/layout/hierarchy3"/>
    <dgm:cxn modelId="{157DA31E-8D78-4F61-85AA-CB2D208FD634}" type="presParOf" srcId="{05951D36-EE32-4AF6-BFBE-006AFA9E265D}" destId="{464029FD-26BC-486E-8D6C-5E6A1FF0F34F}" srcOrd="3" destOrd="0" presId="urn:microsoft.com/office/officeart/2005/8/layout/hierarchy3"/>
    <dgm:cxn modelId="{1BF3CFDC-C22A-4CB5-896C-A7F7403F9B7F}" type="presParOf" srcId="{05951D36-EE32-4AF6-BFBE-006AFA9E265D}" destId="{1CCD8AF6-6511-4098-AEC5-1C15416280C9}" srcOrd="4" destOrd="0" presId="urn:microsoft.com/office/officeart/2005/8/layout/hierarchy3"/>
    <dgm:cxn modelId="{3144155D-CAA4-4BD8-A06A-D057BEB0AE04}" type="presParOf" srcId="{05951D36-EE32-4AF6-BFBE-006AFA9E265D}" destId="{7065F44B-21C9-487F-AA37-D754F3FA90DB}" srcOrd="5" destOrd="0" presId="urn:microsoft.com/office/officeart/2005/8/layout/hierarchy3"/>
    <dgm:cxn modelId="{C175EE9A-1CB3-4330-9889-EB4CA33BE38D}" type="presParOf" srcId="{05951D36-EE32-4AF6-BFBE-006AFA9E265D}" destId="{D1DCFDDC-1903-4091-B079-7E90C6B98CD7}" srcOrd="6" destOrd="0" presId="urn:microsoft.com/office/officeart/2005/8/layout/hierarchy3"/>
    <dgm:cxn modelId="{AE9F5D4E-574B-498E-9B67-B6F3DF225EEC}" type="presParOf" srcId="{05951D36-EE32-4AF6-BFBE-006AFA9E265D}" destId="{EACEC716-9394-4F65-81F4-5AABDF5ED346}" srcOrd="7" destOrd="0" presId="urn:microsoft.com/office/officeart/2005/8/layout/hierarchy3"/>
    <dgm:cxn modelId="{0B8563B5-396F-4F7F-AC8C-F07764935B91}" type="presParOf" srcId="{05951D36-EE32-4AF6-BFBE-006AFA9E265D}" destId="{FEB273E7-5564-44D9-AA3D-21D7524B209D}" srcOrd="8" destOrd="0" presId="urn:microsoft.com/office/officeart/2005/8/layout/hierarchy3"/>
    <dgm:cxn modelId="{7CF44C4F-5F76-4D50-B52E-C15C9A34EBE7}" type="presParOf" srcId="{05951D36-EE32-4AF6-BFBE-006AFA9E265D}" destId="{19542448-3E27-48BF-B575-DDD7351C1B18}" srcOrd="9" destOrd="0" presId="urn:microsoft.com/office/officeart/2005/8/layout/hierarchy3"/>
    <dgm:cxn modelId="{D5DB9C08-2BA3-45C7-BBA4-1E82EBD87E4C}" type="presParOf" srcId="{9B12436F-EFBA-4F5D-976F-634B24F0E4E7}" destId="{0FFCD99F-755C-4C81-8C6A-7EB92F05AB1B}" srcOrd="2" destOrd="0" presId="urn:microsoft.com/office/officeart/2005/8/layout/hierarchy3"/>
    <dgm:cxn modelId="{550C9028-0C13-4ABA-B78D-E2CDFD0A31AE}" type="presParOf" srcId="{0FFCD99F-755C-4C81-8C6A-7EB92F05AB1B}" destId="{94A61EA5-36B3-4103-ADA3-DA30F8BA02AC}" srcOrd="0" destOrd="0" presId="urn:microsoft.com/office/officeart/2005/8/layout/hierarchy3"/>
    <dgm:cxn modelId="{5BC28488-F2E2-40E5-987A-A9B96A9DD979}" type="presParOf" srcId="{94A61EA5-36B3-4103-ADA3-DA30F8BA02AC}" destId="{153DC256-80D7-4E5D-BB8F-5A67E953E501}" srcOrd="0" destOrd="0" presId="urn:microsoft.com/office/officeart/2005/8/layout/hierarchy3"/>
    <dgm:cxn modelId="{D6FC8012-57CF-4573-9F9D-9CC7039EB63D}" type="presParOf" srcId="{94A61EA5-36B3-4103-ADA3-DA30F8BA02AC}" destId="{67E251B2-711D-4098-831E-477A3A5665B9}" srcOrd="1" destOrd="0" presId="urn:microsoft.com/office/officeart/2005/8/layout/hierarchy3"/>
    <dgm:cxn modelId="{496AD3D0-2BDD-4206-93E8-6C38CBCB75F7}" type="presParOf" srcId="{0FFCD99F-755C-4C81-8C6A-7EB92F05AB1B}" destId="{E2E364E4-054E-4C71-8196-3191634A6757}" srcOrd="1" destOrd="0" presId="urn:microsoft.com/office/officeart/2005/8/layout/hierarchy3"/>
    <dgm:cxn modelId="{DD98C186-E607-4A60-B783-5CB4ACC18007}" type="presParOf" srcId="{E2E364E4-054E-4C71-8196-3191634A6757}" destId="{5A2C54A8-437C-4D17-974C-CD2999118592}" srcOrd="0" destOrd="0" presId="urn:microsoft.com/office/officeart/2005/8/layout/hierarchy3"/>
    <dgm:cxn modelId="{8EAC60ED-5B99-48A4-8F56-12F01037C7FE}" type="presParOf" srcId="{E2E364E4-054E-4C71-8196-3191634A6757}" destId="{DC920448-86D7-42DB-BF8D-6955684FEBEA}" srcOrd="1" destOrd="0" presId="urn:microsoft.com/office/officeart/2005/8/layout/hierarchy3"/>
    <dgm:cxn modelId="{946A9708-B890-4A50-92E5-7AF91366D225}" type="presParOf" srcId="{E2E364E4-054E-4C71-8196-3191634A6757}" destId="{301CFD4A-EEDA-4C43-9C20-08EA66041D8F}" srcOrd="2" destOrd="0" presId="urn:microsoft.com/office/officeart/2005/8/layout/hierarchy3"/>
    <dgm:cxn modelId="{8A721322-EF33-4C39-9C0F-B196E2520A35}" type="presParOf" srcId="{E2E364E4-054E-4C71-8196-3191634A6757}" destId="{9F3C4C65-CC78-4B8F-A38C-936A55CF9496}" srcOrd="3" destOrd="0" presId="urn:microsoft.com/office/officeart/2005/8/layout/hierarchy3"/>
    <dgm:cxn modelId="{A4D79A11-4F9E-49EE-9BF0-6251FDD75104}" type="presParOf" srcId="{E2E364E4-054E-4C71-8196-3191634A6757}" destId="{D51E4F91-13F0-4178-AB0A-A6F7AE9EEACA}" srcOrd="4" destOrd="0" presId="urn:microsoft.com/office/officeart/2005/8/layout/hierarchy3"/>
    <dgm:cxn modelId="{DD23987A-374E-4DCC-8410-2BDA385A1940}" type="presParOf" srcId="{E2E364E4-054E-4C71-8196-3191634A6757}" destId="{0460E792-B149-4DFC-A8A1-13736AB7D5E7}" srcOrd="5" destOrd="0" presId="urn:microsoft.com/office/officeart/2005/8/layout/hierarchy3"/>
    <dgm:cxn modelId="{E176B758-B40C-4973-9041-7AE04C3439D9}" type="presParOf" srcId="{E2E364E4-054E-4C71-8196-3191634A6757}" destId="{2D684A86-3AC2-4CC5-8A21-733A2410022F}" srcOrd="6" destOrd="0" presId="urn:microsoft.com/office/officeart/2005/8/layout/hierarchy3"/>
    <dgm:cxn modelId="{94188D94-2278-47C8-B76D-039167939F33}" type="presParOf" srcId="{E2E364E4-054E-4C71-8196-3191634A6757}" destId="{F5BE59D2-C8AD-45CA-8616-A981BD78ACED}" srcOrd="7" destOrd="0" presId="urn:microsoft.com/office/officeart/2005/8/layout/hierarchy3"/>
    <dgm:cxn modelId="{383D3A16-503F-4BD9-AFC3-E58FEDEF02CD}" type="presParOf" srcId="{9B12436F-EFBA-4F5D-976F-634B24F0E4E7}" destId="{35615B01-5F36-4038-8932-C21B4277EA6C}" srcOrd="3" destOrd="0" presId="urn:microsoft.com/office/officeart/2005/8/layout/hierarchy3"/>
    <dgm:cxn modelId="{4A36818A-C8BA-4EAB-AFD3-EF1CF8DAB195}" type="presParOf" srcId="{35615B01-5F36-4038-8932-C21B4277EA6C}" destId="{255F731A-80A5-43C3-A64A-BD159B8EF304}" srcOrd="0" destOrd="0" presId="urn:microsoft.com/office/officeart/2005/8/layout/hierarchy3"/>
    <dgm:cxn modelId="{908E83C7-A849-4BA7-9DB8-306ABA24842A}" type="presParOf" srcId="{255F731A-80A5-43C3-A64A-BD159B8EF304}" destId="{8EAEC910-3ED2-4D3D-A9AD-A3DC72E0091B}" srcOrd="0" destOrd="0" presId="urn:microsoft.com/office/officeart/2005/8/layout/hierarchy3"/>
    <dgm:cxn modelId="{DD81577B-C2AA-4E9D-9EF3-2575B74A5A06}" type="presParOf" srcId="{255F731A-80A5-43C3-A64A-BD159B8EF304}" destId="{266C7016-CAE3-49D6-ADD8-0C81440A5798}" srcOrd="1" destOrd="0" presId="urn:microsoft.com/office/officeart/2005/8/layout/hierarchy3"/>
    <dgm:cxn modelId="{E379DEDC-CFC9-4EF2-8377-DECFD848FF25}" type="presParOf" srcId="{35615B01-5F36-4038-8932-C21B4277EA6C}" destId="{5C190803-6B0C-4179-AE5D-3D3E5C0323B6}" srcOrd="1" destOrd="0" presId="urn:microsoft.com/office/officeart/2005/8/layout/hierarchy3"/>
    <dgm:cxn modelId="{F9A3C28D-0EFD-4D05-AFE7-27024335DF2A}" type="presParOf" srcId="{5C190803-6B0C-4179-AE5D-3D3E5C0323B6}" destId="{B8CB12A7-6B61-467A-B1CE-D7DAD4C8CD84}" srcOrd="0" destOrd="0" presId="urn:microsoft.com/office/officeart/2005/8/layout/hierarchy3"/>
    <dgm:cxn modelId="{EDC97955-E4AF-4D2E-B4F2-6AAEEDBF5958}" type="presParOf" srcId="{5C190803-6B0C-4179-AE5D-3D3E5C0323B6}" destId="{042B2322-1121-4C89-A530-550C785B0D76}" srcOrd="1" destOrd="0" presId="urn:microsoft.com/office/officeart/2005/8/layout/hierarchy3"/>
    <dgm:cxn modelId="{8266C29E-E233-4E83-B991-18F8CBC4F9E6}" type="presParOf" srcId="{5C190803-6B0C-4179-AE5D-3D3E5C0323B6}" destId="{84833E33-5C66-46E9-BDE9-4F049AB91DA4}" srcOrd="2" destOrd="0" presId="urn:microsoft.com/office/officeart/2005/8/layout/hierarchy3"/>
    <dgm:cxn modelId="{726C1D49-F808-45E9-8ADE-EBE7F809B5CA}" type="presParOf" srcId="{5C190803-6B0C-4179-AE5D-3D3E5C0323B6}" destId="{24C88D04-6F2F-479A-B34B-17DF233B13E0}" srcOrd="3" destOrd="0" presId="urn:microsoft.com/office/officeart/2005/8/layout/hierarchy3"/>
    <dgm:cxn modelId="{57DEBE69-56A1-446C-A743-993D440A5FEB}" type="presParOf" srcId="{5C190803-6B0C-4179-AE5D-3D3E5C0323B6}" destId="{DADD4A01-3BCD-4A98-8821-D0B15AD296FA}" srcOrd="4" destOrd="0" presId="urn:microsoft.com/office/officeart/2005/8/layout/hierarchy3"/>
    <dgm:cxn modelId="{9652E6D9-08BF-4F6D-AE99-A5362ED166A2}" type="presParOf" srcId="{5C190803-6B0C-4179-AE5D-3D3E5C0323B6}" destId="{069EB718-7DAE-4327-B57C-C8BC47770FD4}" srcOrd="5" destOrd="0" presId="urn:microsoft.com/office/officeart/2005/8/layout/hierarchy3"/>
    <dgm:cxn modelId="{EFD5022A-A835-4A7E-9ABD-9CACAE0D92A9}" type="presParOf" srcId="{5C190803-6B0C-4179-AE5D-3D3E5C0323B6}" destId="{86AE6B9C-7A0E-4CAF-8357-080D5161AB73}" srcOrd="6" destOrd="0" presId="urn:microsoft.com/office/officeart/2005/8/layout/hierarchy3"/>
    <dgm:cxn modelId="{7D2E6F69-D327-492E-A34E-3AEE1966EE5B}" type="presParOf" srcId="{5C190803-6B0C-4179-AE5D-3D3E5C0323B6}" destId="{74570B70-5A2E-4B45-9B65-60BB9377A093}" srcOrd="7" destOrd="0" presId="urn:microsoft.com/office/officeart/2005/8/layout/hierarchy3"/>
    <dgm:cxn modelId="{49B99FF4-9076-41CB-AB23-44364274D1FA}" type="presParOf" srcId="{5C190803-6B0C-4179-AE5D-3D3E5C0323B6}" destId="{150C0875-E450-4BC3-BC85-10A6E528AE44}" srcOrd="8" destOrd="0" presId="urn:microsoft.com/office/officeart/2005/8/layout/hierarchy3"/>
    <dgm:cxn modelId="{B6F33722-F5B0-4CB4-A82F-6FB6FB7C4E4B}" type="presParOf" srcId="{5C190803-6B0C-4179-AE5D-3D3E5C0323B6}" destId="{1B16B09E-F38A-43F6-B9BC-6AB9A60054FE}" srcOrd="9" destOrd="0" presId="urn:microsoft.com/office/officeart/2005/8/layout/hierarchy3"/>
    <dgm:cxn modelId="{E3AE3ECD-4F15-4C6B-A6FC-145668188236}" type="presParOf" srcId="{9B12436F-EFBA-4F5D-976F-634B24F0E4E7}" destId="{1BDA5EAC-28CA-43FC-A7BC-212ABC318240}" srcOrd="4" destOrd="0" presId="urn:microsoft.com/office/officeart/2005/8/layout/hierarchy3"/>
    <dgm:cxn modelId="{3D3122E3-F27D-4AFC-BB5E-DFED02634706}" type="presParOf" srcId="{1BDA5EAC-28CA-43FC-A7BC-212ABC318240}" destId="{CBB1A06B-DDF3-4C46-A37A-954A414C5BEE}" srcOrd="0" destOrd="0" presId="urn:microsoft.com/office/officeart/2005/8/layout/hierarchy3"/>
    <dgm:cxn modelId="{DE0C18BC-B297-477F-BD4C-CD8F7240B030}" type="presParOf" srcId="{CBB1A06B-DDF3-4C46-A37A-954A414C5BEE}" destId="{0E94361D-BB15-4DCA-9D34-0DACABCA4412}" srcOrd="0" destOrd="0" presId="urn:microsoft.com/office/officeart/2005/8/layout/hierarchy3"/>
    <dgm:cxn modelId="{A31E6BBC-9920-4743-889C-F70D43B91EEA}" type="presParOf" srcId="{CBB1A06B-DDF3-4C46-A37A-954A414C5BEE}" destId="{5150160F-3CA8-4FC9-9330-0BB29B5FEACE}" srcOrd="1" destOrd="0" presId="urn:microsoft.com/office/officeart/2005/8/layout/hierarchy3"/>
    <dgm:cxn modelId="{41B9E318-B398-41BD-8725-441E64F6B905}" type="presParOf" srcId="{1BDA5EAC-28CA-43FC-A7BC-212ABC318240}" destId="{043F6AB7-470F-43B9-AB9B-00AC25324DE9}" srcOrd="1" destOrd="0" presId="urn:microsoft.com/office/officeart/2005/8/layout/hierarchy3"/>
    <dgm:cxn modelId="{BDF67091-0AC2-478A-8F24-68BDF9EE3EAF}" type="presParOf" srcId="{043F6AB7-470F-43B9-AB9B-00AC25324DE9}" destId="{9E1C4B44-56D6-44C6-B4D1-4D6E013EF4F9}" srcOrd="0" destOrd="0" presId="urn:microsoft.com/office/officeart/2005/8/layout/hierarchy3"/>
    <dgm:cxn modelId="{EFF1F96A-43EB-40FE-B9CF-609D107FA91A}" type="presParOf" srcId="{043F6AB7-470F-43B9-AB9B-00AC25324DE9}" destId="{063A5D9E-5190-4BF1-9827-D3E29D6973D6}" srcOrd="1" destOrd="0" presId="urn:microsoft.com/office/officeart/2005/8/layout/hierarchy3"/>
    <dgm:cxn modelId="{7DD632C6-FC42-4BB1-9598-89BD0278C900}" type="presParOf" srcId="{043F6AB7-470F-43B9-AB9B-00AC25324DE9}" destId="{19B8365C-B7E1-4693-B6C9-009FF8A8BB10}" srcOrd="2" destOrd="0" presId="urn:microsoft.com/office/officeart/2005/8/layout/hierarchy3"/>
    <dgm:cxn modelId="{2D529309-E5FC-45D3-B467-C3A69CCEEDDF}" type="presParOf" srcId="{043F6AB7-470F-43B9-AB9B-00AC25324DE9}" destId="{E9EED31F-070A-4BEE-8993-2D05E74CB1EB}" srcOrd="3" destOrd="0" presId="urn:microsoft.com/office/officeart/2005/8/layout/hierarchy3"/>
    <dgm:cxn modelId="{E2C92C59-F299-4720-B6F3-ACBE29032EDD}" type="presParOf" srcId="{043F6AB7-470F-43B9-AB9B-00AC25324DE9}" destId="{DBD0F60F-0A90-4685-8708-C8FEB6381120}" srcOrd="4" destOrd="0" presId="urn:microsoft.com/office/officeart/2005/8/layout/hierarchy3"/>
    <dgm:cxn modelId="{C84DBCF5-F8BE-4F59-8F86-81DD013EFA78}" type="presParOf" srcId="{043F6AB7-470F-43B9-AB9B-00AC25324DE9}" destId="{779AD7A2-BB17-4003-862A-EEA908E9A096}" srcOrd="5" destOrd="0" presId="urn:microsoft.com/office/officeart/2005/8/layout/hierarchy3"/>
    <dgm:cxn modelId="{8F2A8051-00BC-443A-A3B7-F0F9E7491B75}" type="presParOf" srcId="{043F6AB7-470F-43B9-AB9B-00AC25324DE9}" destId="{CDD15DD5-38BD-4435-935C-44E71FFAD053}" srcOrd="6" destOrd="0" presId="urn:microsoft.com/office/officeart/2005/8/layout/hierarchy3"/>
    <dgm:cxn modelId="{699EE20C-1243-4C74-9A2B-7A5B6676F0B0}" type="presParOf" srcId="{043F6AB7-470F-43B9-AB9B-00AC25324DE9}" destId="{84797B46-DD68-4881-BDFB-9E128D3BE187}" srcOrd="7" destOrd="0" presId="urn:microsoft.com/office/officeart/2005/8/layout/hierarchy3"/>
    <dgm:cxn modelId="{F4317EE1-6472-48A8-BA41-E9AE00FF6A85}" type="presParOf" srcId="{043F6AB7-470F-43B9-AB9B-00AC25324DE9}" destId="{6C73AD8F-65D9-415F-A249-3EE74426E55A}" srcOrd="8" destOrd="0" presId="urn:microsoft.com/office/officeart/2005/8/layout/hierarchy3"/>
    <dgm:cxn modelId="{924928E1-F1B4-47F9-933A-A13AEE134177}" type="presParOf" srcId="{043F6AB7-470F-43B9-AB9B-00AC25324DE9}" destId="{3F78E075-A902-498A-9217-E850164FBBC2}" srcOrd="9" destOrd="0" presId="urn:microsoft.com/office/officeart/2005/8/layout/hierarchy3"/>
    <dgm:cxn modelId="{291689D0-267C-4096-9BFF-41B9E753CF4C}" type="presParOf" srcId="{043F6AB7-470F-43B9-AB9B-00AC25324DE9}" destId="{2167CA12-F302-4E93-84DF-301CD4C73FF3}" srcOrd="10" destOrd="0" presId="urn:microsoft.com/office/officeart/2005/8/layout/hierarchy3"/>
    <dgm:cxn modelId="{2C8A5E63-3F50-4038-BD0D-626F3B21E8A9}" type="presParOf" srcId="{043F6AB7-470F-43B9-AB9B-00AC25324DE9}" destId="{E81B4B0C-09B3-4918-A641-068947D96707}" srcOrd="11" destOrd="0" presId="urn:microsoft.com/office/officeart/2005/8/layout/hierarchy3"/>
    <dgm:cxn modelId="{5527CCBA-0EFF-4340-BC42-6AB39A4958CD}" type="presParOf" srcId="{9B12436F-EFBA-4F5D-976F-634B24F0E4E7}" destId="{18135ED4-0E86-4754-BF43-3DE3B5575FFF}" srcOrd="5" destOrd="0" presId="urn:microsoft.com/office/officeart/2005/8/layout/hierarchy3"/>
    <dgm:cxn modelId="{F2E8DE7C-6169-4E14-91F4-8B7817C4F497}" type="presParOf" srcId="{18135ED4-0E86-4754-BF43-3DE3B5575FFF}" destId="{F3940B27-5AEC-4E2D-9E01-79BD536E4F76}" srcOrd="0" destOrd="0" presId="urn:microsoft.com/office/officeart/2005/8/layout/hierarchy3"/>
    <dgm:cxn modelId="{99CD48C5-42E9-4109-84B4-202D78F7DFD1}" type="presParOf" srcId="{F3940B27-5AEC-4E2D-9E01-79BD536E4F76}" destId="{8D0CF975-0B11-4A4C-BD9D-A996CE08D670}" srcOrd="0" destOrd="0" presId="urn:microsoft.com/office/officeart/2005/8/layout/hierarchy3"/>
    <dgm:cxn modelId="{0912AF5D-F59A-48C7-A2F1-E67EF71EBB83}" type="presParOf" srcId="{F3940B27-5AEC-4E2D-9E01-79BD536E4F76}" destId="{49C220EC-EA50-4489-BA76-5F6653AC822B}" srcOrd="1" destOrd="0" presId="urn:microsoft.com/office/officeart/2005/8/layout/hierarchy3"/>
    <dgm:cxn modelId="{20886125-FD47-4E08-AB83-7A609C3A4FF4}" type="presParOf" srcId="{18135ED4-0E86-4754-BF43-3DE3B5575FFF}" destId="{3D965567-DA01-47C4-B5DB-9BD08FDE946C}" srcOrd="1" destOrd="0" presId="urn:microsoft.com/office/officeart/2005/8/layout/hierarchy3"/>
    <dgm:cxn modelId="{E5AD0EC6-DA6B-4179-8B85-A11C0E04EC19}" type="presParOf" srcId="{3D965567-DA01-47C4-B5DB-9BD08FDE946C}" destId="{DF7E0226-1961-4D86-AB68-6DF20DE0F7A6}" srcOrd="0" destOrd="0" presId="urn:microsoft.com/office/officeart/2005/8/layout/hierarchy3"/>
    <dgm:cxn modelId="{7AC32CDC-AA95-4E9F-8EED-8F2056461500}" type="presParOf" srcId="{3D965567-DA01-47C4-B5DB-9BD08FDE946C}" destId="{CCC4E94B-C1C0-406D-8A96-E81268E786A9}" srcOrd="1" destOrd="0" presId="urn:microsoft.com/office/officeart/2005/8/layout/hierarchy3"/>
    <dgm:cxn modelId="{4C883538-A194-4087-8324-0857C9EA8945}" type="presParOf" srcId="{3D965567-DA01-47C4-B5DB-9BD08FDE946C}" destId="{E4C0CDFE-EDA9-4746-8C17-35B55259EF61}" srcOrd="2" destOrd="0" presId="urn:microsoft.com/office/officeart/2005/8/layout/hierarchy3"/>
    <dgm:cxn modelId="{561BC9FA-44BE-420D-AEDE-85689BEE01B8}" type="presParOf" srcId="{3D965567-DA01-47C4-B5DB-9BD08FDE946C}" destId="{7EF82AD8-8295-4E55-93F1-4D7497085D6E}" srcOrd="3" destOrd="0" presId="urn:microsoft.com/office/officeart/2005/8/layout/hierarchy3"/>
    <dgm:cxn modelId="{29362228-6F7C-4E5F-9F1F-2F23487C9F12}" type="presParOf" srcId="{3D965567-DA01-47C4-B5DB-9BD08FDE946C}" destId="{D31B2741-3A2A-425B-9F88-D2833EBD3951}" srcOrd="4" destOrd="0" presId="urn:microsoft.com/office/officeart/2005/8/layout/hierarchy3"/>
    <dgm:cxn modelId="{DA7745FB-47E8-4ABB-BB86-5A8C59769832}" type="presParOf" srcId="{3D965567-DA01-47C4-B5DB-9BD08FDE946C}" destId="{07BC4EB7-7260-4E56-97E6-961DBFB88D38}" srcOrd="5" destOrd="0" presId="urn:microsoft.com/office/officeart/2005/8/layout/hierarchy3"/>
    <dgm:cxn modelId="{BC5D032A-0517-44FE-A543-37295FAE44CC}" type="presParOf" srcId="{3D965567-DA01-47C4-B5DB-9BD08FDE946C}" destId="{ED4F4FED-81C2-4F16-BF7A-C003670131E0}" srcOrd="6" destOrd="0" presId="urn:microsoft.com/office/officeart/2005/8/layout/hierarchy3"/>
    <dgm:cxn modelId="{2CC8E95B-225F-4139-83F0-E22F55CEE7B3}" type="presParOf" srcId="{3D965567-DA01-47C4-B5DB-9BD08FDE946C}" destId="{FB9A0D91-DC89-44A5-9053-B0815C498F53}" srcOrd="7" destOrd="0" presId="urn:microsoft.com/office/officeart/2005/8/layout/hierarchy3"/>
    <dgm:cxn modelId="{72889E55-2588-4705-B7F1-78CC133063C1}" type="presParOf" srcId="{3D965567-DA01-47C4-B5DB-9BD08FDE946C}" destId="{A2F74158-F51D-4DB0-8860-23D26643C940}" srcOrd="8" destOrd="0" presId="urn:microsoft.com/office/officeart/2005/8/layout/hierarchy3"/>
    <dgm:cxn modelId="{3C43B58E-8B54-4F47-B588-490F7D82ECC4}" type="presParOf" srcId="{3D965567-DA01-47C4-B5DB-9BD08FDE946C}" destId="{AACC61A5-EEFC-4892-9837-23AA501E4FF8}"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b-NO"/>
          </a:p>
        </p:txBody>
      </p:sp>
      <p:sp>
        <p:nvSpPr>
          <p:cNvPr id="3" name="Date Placeholder 2"/>
          <p:cNvSpPr>
            <a:spLocks noGrp="1"/>
          </p:cNvSpPr>
          <p:nvPr>
            <p:ph type="dt" idx="1"/>
          </p:nvPr>
        </p:nvSpPr>
        <p:spPr>
          <a:xfrm>
            <a:off x="3778250" y="0"/>
            <a:ext cx="288925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3B77CEC-1215-48B7-B86D-597508D6DE6F}" type="datetimeFigureOut">
              <a:rPr lang="nb-NO"/>
              <a:pPr>
                <a:defRPr/>
              </a:pPr>
              <a:t>30.08.2016</a:t>
            </a:fld>
            <a:endParaRPr lang="nb-NO"/>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nb-NO" noProof="0"/>
          </a:p>
        </p:txBody>
      </p:sp>
      <p:sp>
        <p:nvSpPr>
          <p:cNvPr id="5" name="Notes Placeholder 4"/>
          <p:cNvSpPr>
            <a:spLocks noGrp="1"/>
          </p:cNvSpPr>
          <p:nvPr>
            <p:ph type="body" sz="quarter" idx="3"/>
          </p:nvPr>
        </p:nvSpPr>
        <p:spPr>
          <a:xfrm>
            <a:off x="666750" y="4714875"/>
            <a:ext cx="5335588" cy="44672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a:p>
        </p:txBody>
      </p:sp>
      <p:sp>
        <p:nvSpPr>
          <p:cNvPr id="6" name="Footer Placeholder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b-NO"/>
          </a:p>
        </p:txBody>
      </p:sp>
      <p:sp>
        <p:nvSpPr>
          <p:cNvPr id="7" name="Slide Number Placeholder 6"/>
          <p:cNvSpPr>
            <a:spLocks noGrp="1"/>
          </p:cNvSpPr>
          <p:nvPr>
            <p:ph type="sldNum" sz="quarter" idx="5"/>
          </p:nvPr>
        </p:nvSpPr>
        <p:spPr>
          <a:xfrm>
            <a:off x="3778250" y="9428163"/>
            <a:ext cx="288925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6B235C1-A960-4104-94A5-4C89549AC152}" type="slidenum">
              <a:rPr lang="nb-NO"/>
              <a:pPr>
                <a:defRPr/>
              </a:pPr>
              <a:t>‹#›</a:t>
            </a:fld>
            <a:endParaRPr lang="nb-NO"/>
          </a:p>
        </p:txBody>
      </p:sp>
    </p:spTree>
    <p:extLst>
      <p:ext uri="{BB962C8B-B14F-4D97-AF65-F5344CB8AC3E}">
        <p14:creationId xmlns:p14="http://schemas.microsoft.com/office/powerpoint/2010/main" val="36355003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b-NO" altLang="nb-NO"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E6052D64-5425-4BF1-9CB9-C6342FFF9D91}" type="slidenum">
              <a:rPr lang="nb-NO" altLang="nb-NO">
                <a:latin typeface="Calibri" pitchFamily="34" charset="0"/>
              </a:rPr>
              <a:pPr fontAlgn="base">
                <a:spcBef>
                  <a:spcPct val="0"/>
                </a:spcBef>
                <a:spcAft>
                  <a:spcPct val="0"/>
                </a:spcAft>
              </a:pPr>
              <a:t>1</a:t>
            </a:fld>
            <a:endParaRPr lang="nb-NO" altLang="nb-NO">
              <a:latin typeface="Calibri" pitchFamily="34" charset="0"/>
            </a:endParaRPr>
          </a:p>
        </p:txBody>
      </p:sp>
    </p:spTree>
    <p:extLst>
      <p:ext uri="{BB962C8B-B14F-4D97-AF65-F5344CB8AC3E}">
        <p14:creationId xmlns:p14="http://schemas.microsoft.com/office/powerpoint/2010/main" val="2745945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Hva</a:t>
            </a:r>
            <a:r>
              <a:rPr lang="nb-NO" baseline="0" dirty="0" smtClean="0"/>
              <a:t> er en bønne?</a:t>
            </a:r>
          </a:p>
          <a:p>
            <a:endParaRPr lang="nb-NO" baseline="0" dirty="0" smtClean="0"/>
          </a:p>
          <a:p>
            <a:r>
              <a:rPr lang="nb-NO" baseline="0" dirty="0" smtClean="0"/>
              <a:t>Ett objekt med litt ekstra – et wrappet objekt</a:t>
            </a:r>
          </a:p>
          <a:p>
            <a:endParaRPr lang="nb-NO" baseline="0" dirty="0" smtClean="0"/>
          </a:p>
          <a:p>
            <a:r>
              <a:rPr lang="nb-NO" baseline="0" dirty="0" smtClean="0"/>
              <a:t>Hva skiller en bønne fra en POJO?</a:t>
            </a:r>
          </a:p>
          <a:p>
            <a:endParaRPr lang="nb-NO" baseline="0" dirty="0" smtClean="0"/>
          </a:p>
          <a:p>
            <a:r>
              <a:rPr lang="nb-NO" baseline="0" dirty="0" smtClean="0"/>
              <a:t>Kontrollert av spring, en del av spring container, har dermed tilgang til Spring-funksjonalitet.</a:t>
            </a:r>
          </a:p>
          <a:p>
            <a:endParaRPr lang="nb-NO" baseline="0" dirty="0" smtClean="0"/>
          </a:p>
          <a:p>
            <a:r>
              <a:rPr lang="nb-NO" baseline="0" dirty="0" smtClean="0"/>
              <a:t>Stateless vs stateful</a:t>
            </a:r>
          </a:p>
          <a:p>
            <a:endParaRPr lang="nb-NO" baseline="0" dirty="0" smtClean="0"/>
          </a:p>
          <a:p>
            <a:r>
              <a:rPr lang="nb-NO" baseline="0" dirty="0" smtClean="0"/>
              <a:t>Stateless: En bønne som kun har avhengigheter til andre stateless-bønner. Hvert kall mot en stateless bønne gjøres i isolasjon, oppfører seg likt uavhengig av antall kall. Typisk singleton.</a:t>
            </a:r>
          </a:p>
          <a:p>
            <a:r>
              <a:rPr lang="nb-NO" baseline="0" dirty="0" smtClean="0"/>
              <a:t>Stateful: En bønne med tilstand, f.eks. en teller el. Kall mot en stateful bønne blir som en samtale, hvor hvert kall avhenger av tidligere kall. Trenger sannsynligvis flere objekter</a:t>
            </a:r>
          </a:p>
          <a:p>
            <a:endParaRPr lang="nb-NO" baseline="0" dirty="0" smtClean="0"/>
          </a:p>
          <a:p>
            <a:r>
              <a:rPr lang="nb-NO" baseline="0" dirty="0" smtClean="0"/>
              <a:t>Man ønsker stort sett å ha stateless-bønner, da det er lettere å feilsøke. Mange mener state er en uting, litt enig..</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15</a:t>
            </a:fld>
            <a:endParaRPr lang="nb-NO"/>
          </a:p>
        </p:txBody>
      </p:sp>
    </p:spTree>
    <p:extLst>
      <p:ext uri="{BB962C8B-B14F-4D97-AF65-F5344CB8AC3E}">
        <p14:creationId xmlns:p14="http://schemas.microsoft.com/office/powerpoint/2010/main" val="2741262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mtClean="0"/>
              <a:t>To viktigste ting.</a:t>
            </a:r>
            <a:endParaRPr lang="en-US"/>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16</a:t>
            </a:fld>
            <a:endParaRPr lang="nb-NO"/>
          </a:p>
        </p:txBody>
      </p:sp>
    </p:spTree>
    <p:extLst>
      <p:ext uri="{BB962C8B-B14F-4D97-AF65-F5344CB8AC3E}">
        <p14:creationId xmlns:p14="http://schemas.microsoft.com/office/powerpoint/2010/main" val="3152294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ClassPathXmlApplicationContext – OBS! Minnelekkasje</a:t>
            </a:r>
          </a:p>
          <a:p>
            <a:endParaRPr lang="nb-NO" dirty="0" smtClean="0"/>
          </a:p>
          <a:p>
            <a:r>
              <a:rPr lang="nb-NO" dirty="0" smtClean="0"/>
              <a:t>Man kan nå også bruke annoterte</a:t>
            </a:r>
            <a:r>
              <a:rPr lang="nb-NO" baseline="0" dirty="0" smtClean="0"/>
              <a:t> javaklasser som konfigurasjon – har ikke prøvd dette i praksis...</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17</a:t>
            </a:fld>
            <a:endParaRPr lang="nb-NO"/>
          </a:p>
        </p:txBody>
      </p:sp>
    </p:spTree>
    <p:extLst>
      <p:ext uri="{BB962C8B-B14F-4D97-AF65-F5344CB8AC3E}">
        <p14:creationId xmlns:p14="http://schemas.microsoft.com/office/powerpoint/2010/main" val="1712232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18</a:t>
            </a:fld>
            <a:endParaRPr lang="nb-NO"/>
          </a:p>
        </p:txBody>
      </p:sp>
    </p:spTree>
    <p:extLst>
      <p:ext uri="{BB962C8B-B14F-4D97-AF65-F5344CB8AC3E}">
        <p14:creationId xmlns:p14="http://schemas.microsoft.com/office/powerpoint/2010/main" val="2270872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Annotasjon @Named @Inject vs @Autowired</a:t>
            </a:r>
            <a:r>
              <a:rPr lang="nb-NO" baseline="0" dirty="0" smtClean="0"/>
              <a:t> @Qualifier</a:t>
            </a:r>
          </a:p>
          <a:p>
            <a:endParaRPr lang="nb-NO" baseline="0" dirty="0" smtClean="0"/>
          </a:p>
          <a:p>
            <a:r>
              <a:rPr lang="nb-NO" baseline="0" dirty="0" smtClean="0"/>
              <a:t>Huske å nevne at man kan blande xml og annotasjoner ganske fritt:</a:t>
            </a:r>
          </a:p>
          <a:p>
            <a:endParaRPr lang="nb-NO" baseline="0" dirty="0" smtClean="0"/>
          </a:p>
          <a:p>
            <a:pPr marL="171450" indent="-171450">
              <a:buFontTx/>
              <a:buChar char="-"/>
            </a:pPr>
            <a:r>
              <a:rPr lang="nb-NO" baseline="0" dirty="0" smtClean="0"/>
              <a:t>@Inject-e bønner definert i xml</a:t>
            </a:r>
          </a:p>
          <a:p>
            <a:pPr marL="171450" indent="-171450">
              <a:buFontTx/>
              <a:buChar char="-"/>
            </a:pPr>
            <a:r>
              <a:rPr lang="nb-NO" baseline="0" dirty="0" smtClean="0"/>
              <a:t>@Inject-e i bønner definert i xml</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19</a:t>
            </a:fld>
            <a:endParaRPr lang="nb-NO"/>
          </a:p>
        </p:txBody>
      </p:sp>
    </p:spTree>
    <p:extLst>
      <p:ext uri="{BB962C8B-B14F-4D97-AF65-F5344CB8AC3E}">
        <p14:creationId xmlns:p14="http://schemas.microsoft.com/office/powerpoint/2010/main" val="4043839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Må lese meg opp litt for å få ned</a:t>
            </a:r>
            <a:r>
              <a:rPr lang="nb-NO" baseline="0" dirty="0" smtClean="0"/>
              <a:t> noe vettugt om dette. Har en JPA-bok hvor deler av et kapittel omhandler JTA, kan kanskje trekke ut noe derfra.</a:t>
            </a:r>
          </a:p>
          <a:p>
            <a:endParaRPr lang="nb-NO" baseline="0" dirty="0" smtClean="0"/>
          </a:p>
          <a:p>
            <a:r>
              <a:rPr lang="nb-NO" baseline="0" dirty="0" smtClean="0"/>
              <a:t>Trekk parallell til Hibernate/JPA, em.beginTransaction(), osv. @Transactional gjør hele den biten for deg.</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21</a:t>
            </a:fld>
            <a:endParaRPr lang="nb-NO"/>
          </a:p>
        </p:txBody>
      </p:sp>
    </p:spTree>
    <p:extLst>
      <p:ext uri="{BB962C8B-B14F-4D97-AF65-F5344CB8AC3E}">
        <p14:creationId xmlns:p14="http://schemas.microsoft.com/office/powerpoint/2010/main" val="1622279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Kanskje</a:t>
            </a:r>
            <a:r>
              <a:rPr lang="nb-NO" baseline="0" dirty="0" smtClean="0"/>
              <a:t> grave frem noen eksempler på hvordan koden blir seendes ut med og uten templates. Jeg har noen eksempler på ldap og jms hvertfall. De sier forsåvidt sitt de.. Sikkert fint med en oppgave eller to rundt disse.</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22</a:t>
            </a:fld>
            <a:endParaRPr lang="nb-NO"/>
          </a:p>
        </p:txBody>
      </p:sp>
    </p:spTree>
    <p:extLst>
      <p:ext uri="{BB962C8B-B14F-4D97-AF65-F5344CB8AC3E}">
        <p14:creationId xmlns:p14="http://schemas.microsoft.com/office/powerpoint/2010/main" val="63524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24</a:t>
            </a:fld>
            <a:endParaRPr lang="nb-NO"/>
          </a:p>
        </p:txBody>
      </p:sp>
    </p:spTree>
    <p:extLst>
      <p:ext uri="{BB962C8B-B14F-4D97-AF65-F5344CB8AC3E}">
        <p14:creationId xmlns:p14="http://schemas.microsoft.com/office/powerpoint/2010/main" val="1787285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25</a:t>
            </a:fld>
            <a:endParaRPr lang="nb-NO"/>
          </a:p>
        </p:txBody>
      </p:sp>
    </p:spTree>
    <p:extLst>
      <p:ext uri="{BB962C8B-B14F-4D97-AF65-F5344CB8AC3E}">
        <p14:creationId xmlns:p14="http://schemas.microsoft.com/office/powerpoint/2010/main" val="620784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Vi sier litt om oppgavene:</a:t>
            </a:r>
          </a:p>
          <a:p>
            <a:endParaRPr lang="nb-NO" dirty="0" smtClean="0"/>
          </a:p>
          <a:p>
            <a:r>
              <a:rPr lang="nb-NO" dirty="0" smtClean="0"/>
              <a:t>Oppgave 1-</a:t>
            </a:r>
            <a:r>
              <a:rPr lang="nb-NO" baseline="0" dirty="0" smtClean="0"/>
              <a:t>3: Få tester til å kjøre grønt. OBS! Fjern @Ignore, lagt på for å få mvn-bygg til å kjøre</a:t>
            </a:r>
          </a:p>
          <a:p>
            <a:endParaRPr lang="nb-NO" baseline="0" dirty="0" smtClean="0"/>
          </a:p>
          <a:p>
            <a:r>
              <a:rPr lang="nb-NO" baseline="0" dirty="0" smtClean="0"/>
              <a:t>Oppgave 4: Jetty-starter, få denne til å kjøre. Så sjekke med nettleser at ting fungerer. Kan være lurt å bli kjent med koden først.</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26</a:t>
            </a:fld>
            <a:endParaRPr lang="nb-NO"/>
          </a:p>
        </p:txBody>
      </p:sp>
    </p:spTree>
    <p:extLst>
      <p:ext uri="{BB962C8B-B14F-4D97-AF65-F5344CB8AC3E}">
        <p14:creationId xmlns:p14="http://schemas.microsoft.com/office/powerpoint/2010/main" val="410914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mtClean="0"/>
              <a:t>Tok med denne, satse</a:t>
            </a:r>
            <a:r>
              <a:rPr lang="nb-NO" baseline="0" smtClean="0"/>
              <a:t> på å snakke minst mulig og la folk jobbe mest mulig med oppgaver?</a:t>
            </a:r>
            <a:endParaRPr lang="nb-NO"/>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4</a:t>
            </a:fld>
            <a:endParaRPr lang="nb-NO"/>
          </a:p>
        </p:txBody>
      </p:sp>
    </p:spTree>
    <p:extLst>
      <p:ext uri="{BB962C8B-B14F-4D97-AF65-F5344CB8AC3E}">
        <p14:creationId xmlns:p14="http://schemas.microsoft.com/office/powerpoint/2010/main" val="401588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Rod Johnson skrev boken  </a:t>
            </a:r>
            <a:r>
              <a:rPr lang="nb-NO" i="1" dirty="0" smtClean="0"/>
              <a:t>Expert One-On-One J2EE Design and Development</a:t>
            </a:r>
            <a:r>
              <a:rPr lang="nb-NO" i="0" dirty="0" smtClean="0"/>
              <a:t> i 2002, og publiserte i den sammenheng</a:t>
            </a:r>
            <a:r>
              <a:rPr lang="nb-NO" i="0" baseline="0" dirty="0" smtClean="0"/>
              <a:t> et enkelt rammeverk som i 2003 ble www.springframework.org.</a:t>
            </a:r>
          </a:p>
          <a:p>
            <a:endParaRPr lang="nb-NO" i="0" baseline="0" dirty="0" smtClean="0"/>
          </a:p>
          <a:p>
            <a:r>
              <a:rPr lang="nb-NO" i="0" baseline="0" dirty="0" smtClean="0"/>
              <a:t>11 moduler ifølge wikipedia, men litt vanskelig å si hva som egentlig regnes som en modul og hva som ikke.</a:t>
            </a:r>
          </a:p>
          <a:p>
            <a:endParaRPr lang="nb-NO" i="0" baseline="0" dirty="0" smtClean="0"/>
          </a:p>
          <a:p>
            <a:r>
              <a:rPr lang="nb-NO" i="0" baseline="0" dirty="0" smtClean="0"/>
              <a:t>Antall linjer kode i spring framework (litt usikker på hva som regnes inn, antar at dette er spring-core..) </a:t>
            </a:r>
          </a:p>
          <a:p>
            <a:endParaRPr lang="nb-NO" i="0" baseline="0" dirty="0" smtClean="0"/>
          </a:p>
          <a:p>
            <a:r>
              <a:rPr lang="nb-NO" i="0" baseline="0" dirty="0" smtClean="0"/>
              <a:t>Vanskelig å definere hva spring er med en setning.</a:t>
            </a:r>
          </a:p>
          <a:p>
            <a:endParaRPr lang="nb-NO" i="0" baseline="0" dirty="0" smtClean="0"/>
          </a:p>
          <a:p>
            <a:r>
              <a:rPr lang="nb-NO" i="0" baseline="0" dirty="0" smtClean="0"/>
              <a:t>Begynte som alternativ til EJB (da EJB var dårlig), etter hvert har ting blitt tatt inn fra Spring til EJB. (Finne ut hvordan de henger sammen nå..)</a:t>
            </a:r>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5</a:t>
            </a:fld>
            <a:endParaRPr lang="nb-NO"/>
          </a:p>
        </p:txBody>
      </p:sp>
    </p:spTree>
    <p:extLst>
      <p:ext uri="{BB962C8B-B14F-4D97-AF65-F5344CB8AC3E}">
        <p14:creationId xmlns:p14="http://schemas.microsoft.com/office/powerpoint/2010/main" val="158797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Spring</a:t>
            </a:r>
            <a:r>
              <a:rPr lang="nb-NO" baseline="0" dirty="0" smtClean="0"/>
              <a:t> transaction vs Javaee transactions (JTA)</a:t>
            </a:r>
          </a:p>
          <a:p>
            <a:endParaRPr lang="nb-NO" baseline="0" dirty="0" smtClean="0"/>
          </a:p>
          <a:p>
            <a:r>
              <a:rPr lang="nb-NO" baseline="0" dirty="0" smtClean="0"/>
              <a:t>Spring MVC kun for de som blir ferdige med alt</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8</a:t>
            </a:fld>
            <a:endParaRPr lang="nb-NO"/>
          </a:p>
        </p:txBody>
      </p:sp>
    </p:spTree>
    <p:extLst>
      <p:ext uri="{BB962C8B-B14F-4D97-AF65-F5344CB8AC3E}">
        <p14:creationId xmlns:p14="http://schemas.microsoft.com/office/powerpoint/2010/main" val="29173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Spring</a:t>
            </a:r>
            <a:r>
              <a:rPr lang="nb-NO" baseline="0" dirty="0" smtClean="0"/>
              <a:t> security – autentisering</a:t>
            </a:r>
          </a:p>
          <a:p>
            <a:r>
              <a:rPr lang="nb-NO" baseline="0" dirty="0" smtClean="0"/>
              <a:t>Spring batch – stegvise prosesser</a:t>
            </a:r>
          </a:p>
          <a:p>
            <a:r>
              <a:rPr lang="nb-NO" baseline="0" dirty="0" smtClean="0"/>
              <a:t>Spring cloud – verktøy for skyen, en del netflix-ting bl.a.</a:t>
            </a:r>
          </a:p>
          <a:p>
            <a:r>
              <a:rPr lang="nb-NO" baseline="0" dirty="0" smtClean="0"/>
              <a:t>Spring integration – rammeverk for meldingsdrevne applikasjoner</a:t>
            </a:r>
          </a:p>
          <a:p>
            <a:r>
              <a:rPr lang="nb-NO" dirty="0" smtClean="0"/>
              <a:t>Spring HATEOAS – REST (særlig sammen</a:t>
            </a:r>
            <a:r>
              <a:rPr lang="nb-NO" baseline="0" dirty="0" smtClean="0"/>
              <a:t> med Spring MVC</a:t>
            </a:r>
            <a:r>
              <a:rPr lang="nb-NO" dirty="0" smtClean="0"/>
              <a:t>)</a:t>
            </a:r>
          </a:p>
          <a:p>
            <a:r>
              <a:rPr lang="nb-NO" dirty="0" smtClean="0"/>
              <a:t>Spring</a:t>
            </a:r>
            <a:r>
              <a:rPr lang="nb-NO" baseline="0" dirty="0" smtClean="0"/>
              <a:t> social – Integrasjon mot sosiale medier (facebook/twitter/linkedin) + «logg inn via...»</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9</a:t>
            </a:fld>
            <a:endParaRPr lang="nb-NO"/>
          </a:p>
        </p:txBody>
      </p:sp>
    </p:spTree>
    <p:extLst>
      <p:ext uri="{BB962C8B-B14F-4D97-AF65-F5344CB8AC3E}">
        <p14:creationId xmlns:p14="http://schemas.microsoft.com/office/powerpoint/2010/main" val="3566001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IoC:</a:t>
            </a:r>
            <a:endParaRPr lang="nb-NO" baseline="0" dirty="0" smtClean="0"/>
          </a:p>
          <a:p>
            <a:endParaRPr lang="nb-NO" baseline="0" dirty="0" smtClean="0"/>
          </a:p>
          <a:p>
            <a:r>
              <a:rPr lang="nb-NO" baseline="0" dirty="0" smtClean="0"/>
              <a:t>Tenk på et kommandolinje-program med en meny. Uten IoC har man kanskje en representasjon av menyen som en klasse som inneholder en liste med de valgene man kan gjøre. Ønsker man å legge til et valg må man endre denne klassen. Med IoC vil listen med menyvalg ligge utenfor klassen, klassen som viser listen trenger kun å vite hvilken type «ting» den skal kunne vise frem, og ikke nødvendigvis nøyaktig hva de er.</a:t>
            </a:r>
          </a:p>
          <a:p>
            <a:endParaRPr lang="nb-NO" baseline="0" dirty="0" smtClean="0"/>
          </a:p>
          <a:p>
            <a:r>
              <a:rPr lang="nb-NO" baseline="0" dirty="0" smtClean="0"/>
              <a:t>Eksempler på ting som benytter IoC: Rammeverk, callback, schedulers, event loops, DI</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10</a:t>
            </a:fld>
            <a:endParaRPr lang="nb-NO"/>
          </a:p>
        </p:txBody>
      </p:sp>
    </p:spTree>
    <p:extLst>
      <p:ext uri="{BB962C8B-B14F-4D97-AF65-F5344CB8AC3E}">
        <p14:creationId xmlns:p14="http://schemas.microsoft.com/office/powerpoint/2010/main" val="4266381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Klassen kokk trenger en kniv. Men hvordan kan den få tak</a:t>
            </a:r>
            <a:r>
              <a:rPr lang="nb-NO" baseline="0" dirty="0" smtClean="0"/>
              <a:t> i kniven?</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11</a:t>
            </a:fld>
            <a:endParaRPr lang="nb-NO"/>
          </a:p>
        </p:txBody>
      </p:sp>
    </p:spTree>
    <p:extLst>
      <p:ext uri="{BB962C8B-B14F-4D97-AF65-F5344CB8AC3E}">
        <p14:creationId xmlns:p14="http://schemas.microsoft.com/office/powerpoint/2010/main" val="17642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Enkel</a:t>
            </a:r>
            <a:r>
              <a:rPr lang="nb-NO" baseline="0" dirty="0" smtClean="0"/>
              <a:t> og greit, men drawbacks:</a:t>
            </a:r>
          </a:p>
          <a:p>
            <a:endParaRPr lang="nb-NO" baseline="0" dirty="0" smtClean="0"/>
          </a:p>
          <a:p>
            <a:pPr marL="171450" indent="-171450">
              <a:buFontTx/>
              <a:buChar char="-"/>
            </a:pPr>
            <a:r>
              <a:rPr lang="nb-NO" baseline="0" dirty="0" smtClean="0"/>
              <a:t>Man får mange objekter av typen kniv, hvis den er stateless holder det jo med en.</a:t>
            </a:r>
          </a:p>
          <a:p>
            <a:pPr marL="171450" indent="-171450">
              <a:buFontTx/>
              <a:buChar char="-"/>
            </a:pPr>
            <a:r>
              <a:rPr lang="nb-NO" baseline="0" dirty="0" smtClean="0"/>
              <a:t>Hva gjør man når man har newet KlasseA 362 steder, for så å finne ut at hele klassen skal erstattes med «KlasseA_v2»? Endrer overalt, litt vrient nå (med god ide-støtte), klin umulig for noen år siden.</a:t>
            </a:r>
          </a:p>
          <a:p>
            <a:pPr marL="171450" indent="-171450">
              <a:buFontTx/>
              <a:buChar char="-"/>
            </a:pPr>
            <a:r>
              <a:rPr lang="nb-NO" baseline="0" dirty="0" smtClean="0"/>
              <a:t>Vanskelig å teste (mocke ut) ting som newes</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12</a:t>
            </a:fld>
            <a:endParaRPr lang="nb-NO"/>
          </a:p>
        </p:txBody>
      </p:sp>
    </p:spTree>
    <p:extLst>
      <p:ext uri="{BB962C8B-B14F-4D97-AF65-F5344CB8AC3E}">
        <p14:creationId xmlns:p14="http://schemas.microsoft.com/office/powerpoint/2010/main" val="3913173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Fabrikk-metode/klasse. Litt bedre enn å newe,</a:t>
            </a:r>
            <a:r>
              <a:rPr lang="nb-NO" baseline="0" dirty="0" smtClean="0"/>
              <a:t> man får singletons.</a:t>
            </a:r>
          </a:p>
          <a:p>
            <a:endParaRPr lang="nb-NO" baseline="0" dirty="0" smtClean="0"/>
          </a:p>
          <a:p>
            <a:r>
              <a:rPr lang="nb-NO" baseline="0" dirty="0" smtClean="0"/>
              <a:t>Men, litt samme problem ved utbytting av implementasjon, ved fabrikk-metode i samme klasse må man gjennom tilsvarende endringer. Ved fabrikk-klasse trenger man ikke endre så mange steder, men krever fortsatt rekompilering.</a:t>
            </a:r>
          </a:p>
          <a:p>
            <a:endParaRPr lang="nb-NO" baseline="0" dirty="0" smtClean="0"/>
          </a:p>
          <a:p>
            <a:r>
              <a:rPr lang="nb-NO" baseline="0" dirty="0" smtClean="0"/>
              <a:t>I tillegg: Vanskelig å teste – mocking av statiske ting..</a:t>
            </a:r>
          </a:p>
          <a:p>
            <a:endParaRPr lang="nb-NO" baseline="0" dirty="0" smtClean="0"/>
          </a:p>
          <a:p>
            <a:r>
              <a:rPr lang="nb-NO" baseline="0" dirty="0" smtClean="0"/>
              <a:t>Noen andre grunner til å bruke Spring over statisk fabrikk, sånn helt basic? Man får jo en del annet gjennom at det er en spring-bønne, så et godt argument her er kanskje at helheten blir ryddigere.</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13</a:t>
            </a:fld>
            <a:endParaRPr lang="nb-NO"/>
          </a:p>
        </p:txBody>
      </p:sp>
    </p:spTree>
    <p:extLst>
      <p:ext uri="{BB962C8B-B14F-4D97-AF65-F5344CB8AC3E}">
        <p14:creationId xmlns:p14="http://schemas.microsoft.com/office/powerpoint/2010/main" val="2540418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Mesan 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500063"/>
            <a:ext cx="16891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nb-N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b-NO"/>
          </a:p>
        </p:txBody>
      </p:sp>
      <p:sp>
        <p:nvSpPr>
          <p:cNvPr id="5" name="Date Placeholder 3"/>
          <p:cNvSpPr>
            <a:spLocks noGrp="1"/>
          </p:cNvSpPr>
          <p:nvPr>
            <p:ph type="dt" sz="half" idx="10"/>
          </p:nvPr>
        </p:nvSpPr>
        <p:spPr/>
        <p:txBody>
          <a:bodyPr/>
          <a:lstStyle>
            <a:lvl1pPr>
              <a:defRPr/>
            </a:lvl1pPr>
          </a:lstStyle>
          <a:p>
            <a:pPr>
              <a:defRPr/>
            </a:pPr>
            <a:fld id="{F9AFD433-6DDF-4A5A-9BED-681207AB2A43}" type="datetimeFigureOut">
              <a:rPr lang="nb-NO"/>
              <a:pPr>
                <a:defRPr/>
              </a:pPr>
              <a:t>30.08.2016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B80BBE39-B516-4893-B98A-937F324F8124}" type="slidenum">
              <a:rPr lang="nb-NO"/>
              <a:pPr>
                <a:defRPr/>
              </a:pPr>
              <a:t>‹#›</a:t>
            </a:fld>
            <a:endParaRPr lang="nb-NO"/>
          </a:p>
        </p:txBody>
      </p:sp>
    </p:spTree>
    <p:extLst>
      <p:ext uri="{BB962C8B-B14F-4D97-AF65-F5344CB8AC3E}">
        <p14:creationId xmlns:p14="http://schemas.microsoft.com/office/powerpoint/2010/main" val="96583978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E0B90239-556A-4BAA-8D76-5251AFC74F05}" type="datetimeFigureOut">
              <a:rPr lang="nb-NO"/>
              <a:pPr>
                <a:defRPr/>
              </a:pPr>
              <a:t>30.08.2016</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CB2ED18E-8ADA-4A0D-9624-810A9A75D052}" type="slidenum">
              <a:rPr lang="nb-NO"/>
              <a:pPr>
                <a:defRPr/>
              </a:pPr>
              <a:t>‹#›</a:t>
            </a:fld>
            <a:endParaRPr lang="nb-NO"/>
          </a:p>
        </p:txBody>
      </p:sp>
    </p:spTree>
    <p:extLst>
      <p:ext uri="{BB962C8B-B14F-4D97-AF65-F5344CB8AC3E}">
        <p14:creationId xmlns:p14="http://schemas.microsoft.com/office/powerpoint/2010/main" val="1391417760"/>
      </p:ext>
    </p:extLst>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b-N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362C8358-6099-4E61-BE98-2AB6297DDFEE}" type="datetimeFigureOut">
              <a:rPr lang="nb-NO"/>
              <a:pPr>
                <a:defRPr/>
              </a:pPr>
              <a:t>30.08.2016</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8C117044-378A-41FD-9493-42D049333A36}" type="slidenum">
              <a:rPr lang="nb-NO"/>
              <a:pPr>
                <a:defRPr/>
              </a:pPr>
              <a:t>‹#›</a:t>
            </a:fld>
            <a:endParaRPr lang="nb-NO"/>
          </a:p>
        </p:txBody>
      </p:sp>
    </p:spTree>
    <p:extLst>
      <p:ext uri="{BB962C8B-B14F-4D97-AF65-F5344CB8AC3E}">
        <p14:creationId xmlns:p14="http://schemas.microsoft.com/office/powerpoint/2010/main" val="706904558"/>
      </p:ext>
    </p:extLst>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0"/>
            </a:lvl1pPr>
          </a:lstStyle>
          <a:p>
            <a:r>
              <a:rPr lang="en-US" smtClean="0"/>
              <a:t>Click to edit Master title style</a:t>
            </a:r>
            <a:endParaRPr lang="nb-N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EFE16406-FBC5-41CF-8DF6-6654CD13B749}" type="datetimeFigureOut">
              <a:rPr lang="nb-NO"/>
              <a:pPr>
                <a:defRPr/>
              </a:pPr>
              <a:t>30.08.2016</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1FA780DD-160B-4907-B6A5-EE038A0C3ADD}" type="slidenum">
              <a:rPr lang="nb-NO"/>
              <a:pPr>
                <a:defRPr/>
              </a:pPr>
              <a:t>‹#›</a:t>
            </a:fld>
            <a:endParaRPr lang="nb-NO"/>
          </a:p>
        </p:txBody>
      </p:sp>
    </p:spTree>
    <p:extLst>
      <p:ext uri="{BB962C8B-B14F-4D97-AF65-F5344CB8AC3E}">
        <p14:creationId xmlns:p14="http://schemas.microsoft.com/office/powerpoint/2010/main" val="3808359248"/>
      </p:ext>
    </p:extLst>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esan 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500063"/>
            <a:ext cx="16891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smtClean="0"/>
              <a:t>Click to edit Master title style</a:t>
            </a:r>
            <a:endParaRPr lang="nb-NO"/>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23DCB0-2A7F-4EB8-A457-689F2DC3E386}" type="datetimeFigureOut">
              <a:rPr lang="nb-NO"/>
              <a:pPr>
                <a:defRPr/>
              </a:pPr>
              <a:t>30.08.2016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EB932AA9-C75F-4EA4-965A-D9611B1F05E1}" type="slidenum">
              <a:rPr lang="nb-NO"/>
              <a:pPr>
                <a:defRPr/>
              </a:pPr>
              <a:t>‹#›</a:t>
            </a:fld>
            <a:endParaRPr lang="nb-NO"/>
          </a:p>
        </p:txBody>
      </p:sp>
    </p:spTree>
    <p:extLst>
      <p:ext uri="{BB962C8B-B14F-4D97-AF65-F5344CB8AC3E}">
        <p14:creationId xmlns:p14="http://schemas.microsoft.com/office/powerpoint/2010/main" val="48841151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Date Placeholder 3"/>
          <p:cNvSpPr>
            <a:spLocks noGrp="1"/>
          </p:cNvSpPr>
          <p:nvPr>
            <p:ph type="dt" sz="half" idx="10"/>
          </p:nvPr>
        </p:nvSpPr>
        <p:spPr/>
        <p:txBody>
          <a:bodyPr/>
          <a:lstStyle>
            <a:lvl1pPr>
              <a:defRPr/>
            </a:lvl1pPr>
          </a:lstStyle>
          <a:p>
            <a:pPr>
              <a:defRPr/>
            </a:pPr>
            <a:fld id="{447C8649-D507-445D-99C8-8B56368B3847}" type="datetimeFigureOut">
              <a:rPr lang="nb-NO"/>
              <a:pPr>
                <a:defRPr/>
              </a:pPr>
              <a:t>30.08.2016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20296844-D107-4037-8CBE-86912AB52C1E}" type="slidenum">
              <a:rPr lang="nb-NO"/>
              <a:pPr>
                <a:defRPr/>
              </a:pPr>
              <a:t>‹#›</a:t>
            </a:fld>
            <a:endParaRPr lang="nb-NO"/>
          </a:p>
        </p:txBody>
      </p:sp>
    </p:spTree>
    <p:extLst>
      <p:ext uri="{BB962C8B-B14F-4D97-AF65-F5344CB8AC3E}">
        <p14:creationId xmlns:p14="http://schemas.microsoft.com/office/powerpoint/2010/main" val="2245138290"/>
      </p:ext>
    </p:extLst>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b-N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7" name="Date Placeholder 3"/>
          <p:cNvSpPr>
            <a:spLocks noGrp="1"/>
          </p:cNvSpPr>
          <p:nvPr>
            <p:ph type="dt" sz="half" idx="10"/>
          </p:nvPr>
        </p:nvSpPr>
        <p:spPr/>
        <p:txBody>
          <a:bodyPr/>
          <a:lstStyle>
            <a:lvl1pPr>
              <a:defRPr/>
            </a:lvl1pPr>
          </a:lstStyle>
          <a:p>
            <a:pPr>
              <a:defRPr/>
            </a:pPr>
            <a:fld id="{84EA9320-88E1-4CE2-B627-35EAC036012A}" type="datetimeFigureOut">
              <a:rPr lang="nb-NO"/>
              <a:pPr>
                <a:defRPr/>
              </a:pPr>
              <a:t>30.08.2016</a:t>
            </a:fld>
            <a:endParaRPr lang="nb-NO"/>
          </a:p>
        </p:txBody>
      </p:sp>
      <p:sp>
        <p:nvSpPr>
          <p:cNvPr id="8" name="Footer Placeholder 4"/>
          <p:cNvSpPr>
            <a:spLocks noGrp="1"/>
          </p:cNvSpPr>
          <p:nvPr>
            <p:ph type="ftr" sz="quarter" idx="11"/>
          </p:nvPr>
        </p:nvSpPr>
        <p:spPr/>
        <p:txBody>
          <a:bodyPr/>
          <a:lstStyle>
            <a:lvl1pPr>
              <a:defRPr/>
            </a:lvl1pPr>
          </a:lstStyle>
          <a:p>
            <a:pPr>
              <a:defRPr/>
            </a:pPr>
            <a:endParaRPr lang="nb-NO"/>
          </a:p>
        </p:txBody>
      </p:sp>
      <p:sp>
        <p:nvSpPr>
          <p:cNvPr id="9" name="Slide Number Placeholder 5"/>
          <p:cNvSpPr>
            <a:spLocks noGrp="1"/>
          </p:cNvSpPr>
          <p:nvPr>
            <p:ph type="sldNum" sz="quarter" idx="12"/>
          </p:nvPr>
        </p:nvSpPr>
        <p:spPr/>
        <p:txBody>
          <a:bodyPr/>
          <a:lstStyle>
            <a:lvl1pPr>
              <a:defRPr/>
            </a:lvl1pPr>
          </a:lstStyle>
          <a:p>
            <a:pPr>
              <a:defRPr/>
            </a:pPr>
            <a:fld id="{ABA8750D-C60C-46A5-BC4A-31F4ADB6257B}" type="slidenum">
              <a:rPr lang="nb-NO"/>
              <a:pPr>
                <a:defRPr/>
              </a:pPr>
              <a:t>‹#›</a:t>
            </a:fld>
            <a:endParaRPr lang="nb-NO"/>
          </a:p>
        </p:txBody>
      </p:sp>
    </p:spTree>
    <p:extLst>
      <p:ext uri="{BB962C8B-B14F-4D97-AF65-F5344CB8AC3E}">
        <p14:creationId xmlns:p14="http://schemas.microsoft.com/office/powerpoint/2010/main" val="1647830514"/>
      </p:ext>
    </p:extLst>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Date Placeholder 3"/>
          <p:cNvSpPr>
            <a:spLocks noGrp="1"/>
          </p:cNvSpPr>
          <p:nvPr>
            <p:ph type="dt" sz="half" idx="10"/>
          </p:nvPr>
        </p:nvSpPr>
        <p:spPr/>
        <p:txBody>
          <a:bodyPr/>
          <a:lstStyle>
            <a:lvl1pPr>
              <a:defRPr/>
            </a:lvl1pPr>
          </a:lstStyle>
          <a:p>
            <a:pPr>
              <a:defRPr/>
            </a:pPr>
            <a:fld id="{62CAF79B-7602-4920-B9FA-FC26E222ADC5}" type="datetimeFigureOut">
              <a:rPr lang="nb-NO"/>
              <a:pPr>
                <a:defRPr/>
              </a:pPr>
              <a:t>30.08.2016</a:t>
            </a:fld>
            <a:endParaRPr lang="nb-NO"/>
          </a:p>
        </p:txBody>
      </p:sp>
      <p:sp>
        <p:nvSpPr>
          <p:cNvPr id="4" name="Footer Placeholder 4"/>
          <p:cNvSpPr>
            <a:spLocks noGrp="1"/>
          </p:cNvSpPr>
          <p:nvPr>
            <p:ph type="ftr" sz="quarter" idx="11"/>
          </p:nvPr>
        </p:nvSpPr>
        <p:spPr/>
        <p:txBody>
          <a:bodyPr/>
          <a:lstStyle>
            <a:lvl1pPr>
              <a:defRPr/>
            </a:lvl1pPr>
          </a:lstStyle>
          <a:p>
            <a:pPr>
              <a:defRPr/>
            </a:pPr>
            <a:endParaRPr lang="nb-NO"/>
          </a:p>
        </p:txBody>
      </p:sp>
      <p:sp>
        <p:nvSpPr>
          <p:cNvPr id="5" name="Slide Number Placeholder 5"/>
          <p:cNvSpPr>
            <a:spLocks noGrp="1"/>
          </p:cNvSpPr>
          <p:nvPr>
            <p:ph type="sldNum" sz="quarter" idx="12"/>
          </p:nvPr>
        </p:nvSpPr>
        <p:spPr/>
        <p:txBody>
          <a:bodyPr/>
          <a:lstStyle>
            <a:lvl1pPr>
              <a:defRPr/>
            </a:lvl1pPr>
          </a:lstStyle>
          <a:p>
            <a:pPr>
              <a:defRPr/>
            </a:pPr>
            <a:fld id="{7DB25972-4B2D-43F6-B352-F97216B288AF}" type="slidenum">
              <a:rPr lang="nb-NO"/>
              <a:pPr>
                <a:defRPr/>
              </a:pPr>
              <a:t>‹#›</a:t>
            </a:fld>
            <a:endParaRPr lang="nb-NO"/>
          </a:p>
        </p:txBody>
      </p:sp>
    </p:spTree>
    <p:extLst>
      <p:ext uri="{BB962C8B-B14F-4D97-AF65-F5344CB8AC3E}">
        <p14:creationId xmlns:p14="http://schemas.microsoft.com/office/powerpoint/2010/main" val="3795208276"/>
      </p:ext>
    </p:extLst>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BF63DCA-6D4A-43AA-BB81-3702F70D4740}" type="datetimeFigureOut">
              <a:rPr lang="nb-NO"/>
              <a:pPr>
                <a:defRPr/>
              </a:pPr>
              <a:t>30.08.2016</a:t>
            </a:fld>
            <a:endParaRPr lang="nb-NO"/>
          </a:p>
        </p:txBody>
      </p:sp>
      <p:sp>
        <p:nvSpPr>
          <p:cNvPr id="3" name="Footer Placeholder 4"/>
          <p:cNvSpPr>
            <a:spLocks noGrp="1"/>
          </p:cNvSpPr>
          <p:nvPr>
            <p:ph type="ftr" sz="quarter" idx="11"/>
          </p:nvPr>
        </p:nvSpPr>
        <p:spPr/>
        <p:txBody>
          <a:bodyPr/>
          <a:lstStyle>
            <a:lvl1pPr>
              <a:defRPr/>
            </a:lvl1pPr>
          </a:lstStyle>
          <a:p>
            <a:pPr>
              <a:defRPr/>
            </a:pPr>
            <a:endParaRPr lang="nb-NO"/>
          </a:p>
        </p:txBody>
      </p:sp>
      <p:sp>
        <p:nvSpPr>
          <p:cNvPr id="4" name="Slide Number Placeholder 5"/>
          <p:cNvSpPr>
            <a:spLocks noGrp="1"/>
          </p:cNvSpPr>
          <p:nvPr>
            <p:ph type="sldNum" sz="quarter" idx="12"/>
          </p:nvPr>
        </p:nvSpPr>
        <p:spPr/>
        <p:txBody>
          <a:bodyPr/>
          <a:lstStyle>
            <a:lvl1pPr>
              <a:defRPr/>
            </a:lvl1pPr>
          </a:lstStyle>
          <a:p>
            <a:pPr>
              <a:defRPr/>
            </a:pPr>
            <a:fld id="{24319B36-4FFD-4B33-A52A-98E4E012DD5D}" type="slidenum">
              <a:rPr lang="nb-NO"/>
              <a:pPr>
                <a:defRPr/>
              </a:pPr>
              <a:t>‹#›</a:t>
            </a:fld>
            <a:endParaRPr lang="nb-NO"/>
          </a:p>
        </p:txBody>
      </p:sp>
    </p:spTree>
    <p:extLst>
      <p:ext uri="{BB962C8B-B14F-4D97-AF65-F5344CB8AC3E}">
        <p14:creationId xmlns:p14="http://schemas.microsoft.com/office/powerpoint/2010/main" val="3899399250"/>
      </p:ext>
    </p:extLst>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b-N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2984290-BC5C-49DA-A39C-91B9C96A150E}" type="datetimeFigureOut">
              <a:rPr lang="nb-NO"/>
              <a:pPr>
                <a:defRPr/>
              </a:pPr>
              <a:t>30.08.2016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7BBD445A-A168-4B32-8D9B-C281F579DFD4}" type="slidenum">
              <a:rPr lang="nb-NO"/>
              <a:pPr>
                <a:defRPr/>
              </a:pPr>
              <a:t>‹#›</a:t>
            </a:fld>
            <a:endParaRPr lang="nb-NO"/>
          </a:p>
        </p:txBody>
      </p:sp>
    </p:spTree>
    <p:extLst>
      <p:ext uri="{BB962C8B-B14F-4D97-AF65-F5344CB8AC3E}">
        <p14:creationId xmlns:p14="http://schemas.microsoft.com/office/powerpoint/2010/main" val="4080498525"/>
      </p:ext>
    </p:extLst>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b-NO"/>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b-NO"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F3625D-92D9-4B6A-A5F1-C1F87DCB009D}" type="datetimeFigureOut">
              <a:rPr lang="nb-NO"/>
              <a:pPr>
                <a:defRPr/>
              </a:pPr>
              <a:t>30.08.2016</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817D27A9-B115-41BA-A148-7424FE4D979A}" type="slidenum">
              <a:rPr lang="nb-NO"/>
              <a:pPr>
                <a:defRPr/>
              </a:pPr>
              <a:t>‹#›</a:t>
            </a:fld>
            <a:endParaRPr lang="nb-NO"/>
          </a:p>
        </p:txBody>
      </p:sp>
    </p:spTree>
    <p:extLst>
      <p:ext uri="{BB962C8B-B14F-4D97-AF65-F5344CB8AC3E}">
        <p14:creationId xmlns:p14="http://schemas.microsoft.com/office/powerpoint/2010/main" val="4218454467"/>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b-NO" smtClean="0"/>
              <a:t>Click to edit Master title style</a:t>
            </a:r>
            <a:endParaRPr lang="nb-NO" altLang="nb-NO" smtClean="0"/>
          </a:p>
        </p:txBody>
      </p:sp>
      <p:sp>
        <p:nvSpPr>
          <p:cNvPr id="1027" name="Text Placeholder 2"/>
          <p:cNvSpPr>
            <a:spLocks noGrp="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b-NO" smtClean="0"/>
              <a:t>Click to edit Master text styles</a:t>
            </a:r>
          </a:p>
          <a:p>
            <a:pPr lvl="1"/>
            <a:r>
              <a:rPr lang="en-US" altLang="nb-NO" smtClean="0"/>
              <a:t>Second level</a:t>
            </a:r>
          </a:p>
          <a:p>
            <a:pPr lvl="2"/>
            <a:r>
              <a:rPr lang="en-US" altLang="nb-NO" smtClean="0"/>
              <a:t>Third level</a:t>
            </a:r>
          </a:p>
          <a:p>
            <a:pPr lvl="3"/>
            <a:r>
              <a:rPr lang="en-US" altLang="nb-NO" smtClean="0"/>
              <a:t>Fourth level</a:t>
            </a:r>
          </a:p>
          <a:p>
            <a:pPr lvl="4"/>
            <a:r>
              <a:rPr lang="en-US" altLang="nb-NO" smtClean="0"/>
              <a:t>Fifth level</a:t>
            </a:r>
            <a:endParaRPr lang="nb-NO" altLang="nb-NO"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18855EC-BF1C-4E8D-B453-25D9E90AE7B4}" type="datetimeFigureOut">
              <a:rPr lang="nb-NO"/>
              <a:pPr>
                <a:defRPr/>
              </a:pPr>
              <a:t>30.08.2016</a:t>
            </a:fld>
            <a:endParaRPr lang="nb-N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nb-N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56218FD-604D-4060-A2DD-BDE1F231E13E}" type="slidenum">
              <a:rPr lang="nb-NO"/>
              <a:pPr>
                <a:defRPr/>
              </a:pPr>
              <a:t>‹#›</a:t>
            </a:fld>
            <a:endParaRPr lang="nb-NO"/>
          </a:p>
        </p:txBody>
      </p:sp>
      <p:pic>
        <p:nvPicPr>
          <p:cNvPr id="1031" name="Picture 4"/>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t="15578" r="6088"/>
          <a:stretch>
            <a:fillRect/>
          </a:stretch>
        </p:blipFill>
        <p:spPr bwMode="auto">
          <a:xfrm>
            <a:off x="8143875" y="0"/>
            <a:ext cx="100012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wedge/>
  </p:transition>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Handel Gothic Com Light" pitchFamily="2" charset="0"/>
        </a:defRPr>
      </a:lvl2pPr>
      <a:lvl3pPr algn="l" rtl="0" fontAlgn="base">
        <a:spcBef>
          <a:spcPct val="0"/>
        </a:spcBef>
        <a:spcAft>
          <a:spcPct val="0"/>
        </a:spcAft>
        <a:defRPr sz="4400">
          <a:solidFill>
            <a:schemeClr val="tx1"/>
          </a:solidFill>
          <a:latin typeface="Handel Gothic Com Light" pitchFamily="2" charset="0"/>
        </a:defRPr>
      </a:lvl3pPr>
      <a:lvl4pPr algn="l" rtl="0" fontAlgn="base">
        <a:spcBef>
          <a:spcPct val="0"/>
        </a:spcBef>
        <a:spcAft>
          <a:spcPct val="0"/>
        </a:spcAft>
        <a:defRPr sz="4400">
          <a:solidFill>
            <a:schemeClr val="tx1"/>
          </a:solidFill>
          <a:latin typeface="Handel Gothic Com Light" pitchFamily="2" charset="0"/>
        </a:defRPr>
      </a:lvl4pPr>
      <a:lvl5pPr algn="l" rtl="0" fontAlgn="base">
        <a:spcBef>
          <a:spcPct val="0"/>
        </a:spcBef>
        <a:spcAft>
          <a:spcPct val="0"/>
        </a:spcAft>
        <a:defRPr sz="4400">
          <a:solidFill>
            <a:schemeClr val="tx1"/>
          </a:solidFill>
          <a:latin typeface="Handel Gothic Com Light" pitchFamily="2" charset="0"/>
        </a:defRPr>
      </a:lvl5pPr>
      <a:lvl6pPr marL="457200" algn="l" rtl="0" fontAlgn="base">
        <a:spcBef>
          <a:spcPct val="0"/>
        </a:spcBef>
        <a:spcAft>
          <a:spcPct val="0"/>
        </a:spcAft>
        <a:defRPr sz="4400">
          <a:solidFill>
            <a:schemeClr val="tx1"/>
          </a:solidFill>
          <a:latin typeface="Handel Gothic Com Light" pitchFamily="2" charset="0"/>
        </a:defRPr>
      </a:lvl6pPr>
      <a:lvl7pPr marL="914400" algn="l" rtl="0" fontAlgn="base">
        <a:spcBef>
          <a:spcPct val="0"/>
        </a:spcBef>
        <a:spcAft>
          <a:spcPct val="0"/>
        </a:spcAft>
        <a:defRPr sz="4400">
          <a:solidFill>
            <a:schemeClr val="tx1"/>
          </a:solidFill>
          <a:latin typeface="Handel Gothic Com Light" pitchFamily="2" charset="0"/>
        </a:defRPr>
      </a:lvl7pPr>
      <a:lvl8pPr marL="1371600" algn="l" rtl="0" fontAlgn="base">
        <a:spcBef>
          <a:spcPct val="0"/>
        </a:spcBef>
        <a:spcAft>
          <a:spcPct val="0"/>
        </a:spcAft>
        <a:defRPr sz="4400">
          <a:solidFill>
            <a:schemeClr val="tx1"/>
          </a:solidFill>
          <a:latin typeface="Handel Gothic Com Light" pitchFamily="2" charset="0"/>
        </a:defRPr>
      </a:lvl8pPr>
      <a:lvl9pPr marL="1828800" algn="l" rtl="0" fontAlgn="base">
        <a:spcBef>
          <a:spcPct val="0"/>
        </a:spcBef>
        <a:spcAft>
          <a:spcPct val="0"/>
        </a:spcAft>
        <a:defRPr sz="4400">
          <a:solidFill>
            <a:schemeClr val="tx1"/>
          </a:solidFill>
          <a:latin typeface="Handel Gothic Com Light" pitchFamily="2"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git@github.com:mesan/springKurs.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21088"/>
            <a:ext cx="6400800" cy="1752600"/>
          </a:xfrm>
        </p:spPr>
        <p:txBody>
          <a:bodyPr rtlCol="0">
            <a:normAutofit/>
          </a:bodyPr>
          <a:lstStyle/>
          <a:p>
            <a:pPr fontAlgn="auto">
              <a:spcAft>
                <a:spcPts val="0"/>
              </a:spcAft>
              <a:buFont typeface="Arial" pitchFamily="34" charset="0"/>
              <a:buNone/>
              <a:defRPr/>
            </a:pPr>
            <a:r>
              <a:rPr lang="nb-NO" dirty="0" smtClean="0"/>
              <a:t>Mesaninen 2014</a:t>
            </a:r>
          </a:p>
          <a:p>
            <a:pPr fontAlgn="auto">
              <a:spcAft>
                <a:spcPts val="0"/>
              </a:spcAft>
              <a:buFont typeface="Arial" pitchFamily="34" charset="0"/>
              <a:buNone/>
              <a:defRPr/>
            </a:pPr>
            <a:endParaRPr lang="nb-NO" dirty="0" smtClean="0"/>
          </a:p>
        </p:txBody>
      </p:sp>
      <p:sp>
        <p:nvSpPr>
          <p:cNvPr id="6" name="Subtitle 2"/>
          <p:cNvSpPr txBox="1">
            <a:spLocks/>
          </p:cNvSpPr>
          <p:nvPr/>
        </p:nvSpPr>
        <p:spPr>
          <a:xfrm>
            <a:off x="142875" y="6215063"/>
            <a:ext cx="8858250" cy="328612"/>
          </a:xfrm>
          <a:prstGeom prst="rect">
            <a:avLst/>
          </a:prstGeom>
        </p:spPr>
        <p:txBody>
          <a:bodyPr>
            <a:normAutofit fontScale="92500" lnSpcReduction="20000"/>
          </a:bodyPr>
          <a:lstStyle/>
          <a:p>
            <a:pPr fontAlgn="auto">
              <a:spcBef>
                <a:spcPct val="20000"/>
              </a:spcBef>
              <a:spcAft>
                <a:spcPts val="0"/>
              </a:spcAft>
              <a:buFont typeface="Arial" pitchFamily="34" charset="0"/>
              <a:buNone/>
              <a:defRPr/>
            </a:pPr>
            <a:r>
              <a:rPr lang="nb-NO" sz="2000" dirty="0">
                <a:solidFill>
                  <a:schemeClr val="tx1">
                    <a:lumMod val="75000"/>
                    <a:lumOff val="25000"/>
                  </a:schemeClr>
                </a:solidFill>
                <a:latin typeface="+mn-lt"/>
                <a:cs typeface="+mn-cs"/>
              </a:rPr>
              <a:t>© Mesan AS </a:t>
            </a:r>
            <a:r>
              <a:rPr lang="nb-NO" sz="2000" dirty="0" smtClean="0">
                <a:solidFill>
                  <a:schemeClr val="tx1">
                    <a:lumMod val="75000"/>
                    <a:lumOff val="25000"/>
                  </a:schemeClr>
                </a:solidFill>
                <a:latin typeface="+mn-lt"/>
                <a:cs typeface="+mn-cs"/>
              </a:rPr>
              <a:t>2014</a:t>
            </a:r>
            <a:endParaRPr lang="nb-NO" sz="2000" dirty="0">
              <a:solidFill>
                <a:schemeClr val="tx1">
                  <a:lumMod val="75000"/>
                  <a:lumOff val="25000"/>
                </a:schemeClr>
              </a:solidFill>
              <a:latin typeface="+mn-lt"/>
              <a:cs typeface="+mn-cs"/>
            </a:endParaRPr>
          </a:p>
        </p:txBody>
      </p:sp>
      <p:pic>
        <p:nvPicPr>
          <p:cNvPr id="5" name="Picture 3"/>
          <p:cNvPicPr>
            <a:picLocks noChangeAspect="1" noChangeArrowheads="1"/>
          </p:cNvPicPr>
          <p:nvPr/>
        </p:nvPicPr>
        <p:blipFill>
          <a:blip r:embed="rId3" cstate="print"/>
          <a:srcRect r="14556"/>
          <a:stretch>
            <a:fillRect/>
          </a:stretch>
        </p:blipFill>
        <p:spPr bwMode="auto">
          <a:xfrm>
            <a:off x="3476618" y="2276872"/>
            <a:ext cx="2000264" cy="1108287"/>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DI og IoC</a:t>
            </a:r>
            <a:endParaRPr lang="nb-NO" dirty="0"/>
          </a:p>
        </p:txBody>
      </p:sp>
      <p:sp>
        <p:nvSpPr>
          <p:cNvPr id="3" name="Content Placeholder 2"/>
          <p:cNvSpPr>
            <a:spLocks noGrp="1"/>
          </p:cNvSpPr>
          <p:nvPr>
            <p:ph idx="1"/>
          </p:nvPr>
        </p:nvSpPr>
        <p:spPr/>
        <p:txBody>
          <a:bodyPr/>
          <a:lstStyle/>
          <a:p>
            <a:r>
              <a:rPr lang="nb-NO" dirty="0" smtClean="0"/>
              <a:t>IoC – Inversion of Control</a:t>
            </a:r>
          </a:p>
          <a:p>
            <a:pPr lvl="1"/>
            <a:r>
              <a:rPr lang="nb-NO" dirty="0" smtClean="0"/>
              <a:t>Design-prinsipp som går ut på at man «snur» kontroll-flyten</a:t>
            </a:r>
          </a:p>
          <a:p>
            <a:pPr lvl="1"/>
            <a:r>
              <a:rPr lang="nb-NO" dirty="0" smtClean="0"/>
              <a:t>Gjør at man kan legge til og endre funksjonalitet uten å måtte endre/rekompilere sentral funksjonalitet </a:t>
            </a:r>
          </a:p>
          <a:p>
            <a:pPr lvl="1"/>
            <a:r>
              <a:rPr lang="nb-NO" dirty="0" smtClean="0"/>
              <a:t>A.K.A «Hollywood principle» – «Don’t call us, we’ll call you»</a:t>
            </a:r>
          </a:p>
          <a:p>
            <a:r>
              <a:rPr lang="nb-NO" dirty="0" smtClean="0"/>
              <a:t>DI – Dependency Injection</a:t>
            </a:r>
          </a:p>
          <a:p>
            <a:pPr lvl="1"/>
            <a:r>
              <a:rPr lang="nb-NO" dirty="0" smtClean="0"/>
              <a:t>Spesifikk type IoC</a:t>
            </a:r>
          </a:p>
          <a:p>
            <a:pPr lvl="1"/>
            <a:r>
              <a:rPr lang="nb-NO" dirty="0" smtClean="0"/>
              <a:t>Hvordan man knytter klasser sammen</a:t>
            </a:r>
          </a:p>
          <a:p>
            <a:pPr lvl="1"/>
            <a:endParaRPr lang="nb-NO" dirty="0"/>
          </a:p>
        </p:txBody>
      </p:sp>
    </p:spTree>
    <p:extLst>
      <p:ext uri="{BB962C8B-B14F-4D97-AF65-F5344CB8AC3E}">
        <p14:creationId xmlns:p14="http://schemas.microsoft.com/office/powerpoint/2010/main" val="180795917"/>
      </p:ext>
    </p:extLst>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Dependency Injection</a:t>
            </a:r>
            <a:endParaRPr lang="nb-NO" dirty="0"/>
          </a:p>
        </p:txBody>
      </p:sp>
      <p:sp>
        <p:nvSpPr>
          <p:cNvPr id="4" name="Rectangle 3"/>
          <p:cNvSpPr/>
          <p:nvPr/>
        </p:nvSpPr>
        <p:spPr>
          <a:xfrm>
            <a:off x="683568" y="2852936"/>
            <a:ext cx="259228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Kokk</a:t>
            </a:r>
            <a:endParaRPr lang="nb-NO" dirty="0"/>
          </a:p>
        </p:txBody>
      </p:sp>
      <p:sp>
        <p:nvSpPr>
          <p:cNvPr id="5" name="Rectangle 4"/>
          <p:cNvSpPr/>
          <p:nvPr/>
        </p:nvSpPr>
        <p:spPr>
          <a:xfrm>
            <a:off x="5508104" y="2852936"/>
            <a:ext cx="252028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Kniv</a:t>
            </a:r>
            <a:endParaRPr lang="nb-NO" dirty="0"/>
          </a:p>
        </p:txBody>
      </p:sp>
    </p:spTree>
    <p:extLst>
      <p:ext uri="{BB962C8B-B14F-4D97-AF65-F5344CB8AC3E}">
        <p14:creationId xmlns:p14="http://schemas.microsoft.com/office/powerpoint/2010/main" val="2021027825"/>
      </p:ext>
    </p:extLst>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1: Bruke «new»</a:t>
            </a:r>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16832"/>
            <a:ext cx="7157519" cy="3233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544710"/>
      </p:ext>
    </p:extLst>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2: Statisk fabrikk</a:t>
            </a:r>
            <a:endParaRPr lang="nb-NO"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12776"/>
            <a:ext cx="5328592" cy="4614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7397"/>
      </p:ext>
    </p:extLst>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3: Dependency Injection</a:t>
            </a:r>
            <a:endParaRPr lang="nb-NO" dirty="0"/>
          </a:p>
        </p:txBody>
      </p:sp>
      <p:sp>
        <p:nvSpPr>
          <p:cNvPr id="3" name="Content Placeholder 2"/>
          <p:cNvSpPr>
            <a:spLocks noGrp="1"/>
          </p:cNvSpPr>
          <p:nvPr>
            <p:ph idx="1"/>
          </p:nvPr>
        </p:nvSpPr>
        <p:spPr/>
        <p:txBody>
          <a:bodyPr/>
          <a:lstStyle/>
          <a:p>
            <a:r>
              <a:rPr lang="nb-NO" dirty="0" smtClean="0"/>
              <a:t>Kokk sier kun at den trenger en Kniv</a:t>
            </a:r>
          </a:p>
          <a:p>
            <a:r>
              <a:rPr lang="nb-NO" dirty="0" smtClean="0"/>
              <a:t>Instansiering av Kniv (og Kokk), samt tilordning av Kniv til Kokk håndteres av Spring</a:t>
            </a:r>
          </a:p>
          <a:p>
            <a:r>
              <a:rPr lang="nb-NO" dirty="0" smtClean="0"/>
              <a:t>Kan bytte type Kniv uten å endre Kokk</a:t>
            </a:r>
            <a:endParaRPr lang="nb-NO" dirty="0"/>
          </a:p>
        </p:txBody>
      </p:sp>
    </p:spTree>
    <p:extLst>
      <p:ext uri="{BB962C8B-B14F-4D97-AF65-F5344CB8AC3E}">
        <p14:creationId xmlns:p14="http://schemas.microsoft.com/office/powerpoint/2010/main" val="2129716963"/>
      </p:ext>
    </p:extLst>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Bønner</a:t>
            </a:r>
            <a:endParaRPr lang="nb-NO" dirty="0"/>
          </a:p>
        </p:txBody>
      </p:sp>
      <p:sp>
        <p:nvSpPr>
          <p:cNvPr id="3" name="Content Placeholder 2"/>
          <p:cNvSpPr>
            <a:spLocks noGrp="1"/>
          </p:cNvSpPr>
          <p:nvPr>
            <p:ph idx="1"/>
          </p:nvPr>
        </p:nvSpPr>
        <p:spPr/>
        <p:txBody>
          <a:bodyPr/>
          <a:lstStyle/>
          <a:p>
            <a:r>
              <a:rPr lang="nb-NO" dirty="0" smtClean="0"/>
              <a:t>Hva er en bønne?</a:t>
            </a:r>
          </a:p>
          <a:p>
            <a:r>
              <a:rPr lang="nb-NO" dirty="0" smtClean="0"/>
              <a:t>Hva skiller en bønne fra en POJO?</a:t>
            </a:r>
          </a:p>
          <a:p>
            <a:r>
              <a:rPr lang="nb-NO" dirty="0" smtClean="0"/>
              <a:t>Stateless vs stateful</a:t>
            </a:r>
          </a:p>
        </p:txBody>
      </p:sp>
    </p:spTree>
    <p:extLst>
      <p:ext uri="{BB962C8B-B14F-4D97-AF65-F5344CB8AC3E}">
        <p14:creationId xmlns:p14="http://schemas.microsoft.com/office/powerpoint/2010/main" val="2888559981"/>
      </p:ext>
    </p:extLst>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Spring DI</a:t>
            </a:r>
            <a:endParaRPr lang="en-US"/>
          </a:p>
        </p:txBody>
      </p:sp>
      <p:sp>
        <p:nvSpPr>
          <p:cNvPr id="3" name="Content Placeholder 2"/>
          <p:cNvSpPr>
            <a:spLocks noGrp="1"/>
          </p:cNvSpPr>
          <p:nvPr>
            <p:ph idx="1"/>
          </p:nvPr>
        </p:nvSpPr>
        <p:spPr/>
        <p:txBody>
          <a:bodyPr/>
          <a:lstStyle/>
          <a:p>
            <a:r>
              <a:rPr lang="nb-NO" smtClean="0"/>
              <a:t>Instansiering av bønner (objekter)</a:t>
            </a:r>
          </a:p>
          <a:p>
            <a:r>
              <a:rPr lang="nb-NO" smtClean="0"/>
              <a:t>Sammenkobling av bønner</a:t>
            </a:r>
            <a:endParaRPr lang="en-US"/>
          </a:p>
        </p:txBody>
      </p:sp>
    </p:spTree>
    <p:extLst>
      <p:ext uri="{BB962C8B-B14F-4D97-AF65-F5344CB8AC3E}">
        <p14:creationId xmlns:p14="http://schemas.microsoft.com/office/powerpoint/2010/main" val="493583649"/>
      </p:ext>
    </p:extLst>
  </p:cSld>
  <p:clrMapOvr>
    <a:masterClrMapping/>
  </p:clrMapOvr>
  <p:transition>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container</a:t>
            </a:r>
            <a:endParaRPr lang="nb-NO" dirty="0"/>
          </a:p>
        </p:txBody>
      </p:sp>
      <p:sp>
        <p:nvSpPr>
          <p:cNvPr id="3" name="Content Placeholder 2"/>
          <p:cNvSpPr>
            <a:spLocks noGrp="1"/>
          </p:cNvSpPr>
          <p:nvPr>
            <p:ph idx="1"/>
          </p:nvPr>
        </p:nvSpPr>
        <p:spPr/>
        <p:txBody>
          <a:bodyPr/>
          <a:lstStyle/>
          <a:p>
            <a:r>
              <a:rPr lang="nb-NO" dirty="0" smtClean="0"/>
              <a:t>En «kontekst» bestående av:</a:t>
            </a:r>
          </a:p>
          <a:p>
            <a:pPr lvl="1"/>
            <a:r>
              <a:rPr lang="nb-NO" dirty="0" smtClean="0"/>
              <a:t>Et sett med bønner</a:t>
            </a:r>
          </a:p>
          <a:p>
            <a:pPr lvl="1"/>
            <a:r>
              <a:rPr lang="nb-NO" dirty="0" smtClean="0"/>
              <a:t>Konfigurasjon</a:t>
            </a:r>
          </a:p>
          <a:p>
            <a:pPr lvl="2"/>
            <a:r>
              <a:rPr lang="nb-NO" dirty="0" smtClean="0"/>
              <a:t>XML</a:t>
            </a:r>
          </a:p>
          <a:p>
            <a:pPr lvl="2"/>
            <a:r>
              <a:rPr lang="nb-NO" dirty="0" smtClean="0"/>
              <a:t>Annotasjon</a:t>
            </a:r>
          </a:p>
          <a:p>
            <a:r>
              <a:rPr lang="nb-NO" dirty="0" smtClean="0"/>
              <a:t>Forskjellige måter å «starte» container:</a:t>
            </a:r>
          </a:p>
          <a:p>
            <a:pPr lvl="1"/>
            <a:r>
              <a:rPr lang="nb-NO" dirty="0" smtClean="0"/>
              <a:t>Programmatisk (ClassPathXmlApplicationContext)</a:t>
            </a:r>
          </a:p>
          <a:p>
            <a:pPr lvl="1"/>
            <a:r>
              <a:rPr lang="nb-NO" smtClean="0"/>
              <a:t>Via JavaEE-container</a:t>
            </a:r>
            <a:endParaRPr lang="nb-NO" dirty="0" smtClean="0"/>
          </a:p>
          <a:p>
            <a:pPr lvl="1"/>
            <a:r>
              <a:rPr lang="nb-NO" dirty="0" smtClean="0"/>
              <a:t>Runner i test</a:t>
            </a:r>
          </a:p>
          <a:p>
            <a:pPr lvl="1"/>
            <a:endParaRPr lang="nb-NO" dirty="0" smtClean="0"/>
          </a:p>
          <a:p>
            <a:pPr lvl="2"/>
            <a:endParaRPr lang="nb-NO" dirty="0"/>
          </a:p>
        </p:txBody>
      </p:sp>
    </p:spTree>
    <p:extLst>
      <p:ext uri="{BB962C8B-B14F-4D97-AF65-F5344CB8AC3E}">
        <p14:creationId xmlns:p14="http://schemas.microsoft.com/office/powerpoint/2010/main" val="3830987376"/>
      </p:ext>
    </p:extLst>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Instansiering av bønner</a:t>
            </a:r>
            <a:endParaRPr lang="nb-NO" dirty="0"/>
          </a:p>
        </p:txBody>
      </p:sp>
      <p:sp>
        <p:nvSpPr>
          <p:cNvPr id="3" name="Content Placeholder 2"/>
          <p:cNvSpPr>
            <a:spLocks noGrp="1"/>
          </p:cNvSpPr>
          <p:nvPr>
            <p:ph idx="1"/>
          </p:nvPr>
        </p:nvSpPr>
        <p:spPr/>
        <p:txBody>
          <a:bodyPr/>
          <a:lstStyle/>
          <a:p>
            <a:r>
              <a:rPr lang="nb-NO" dirty="0" smtClean="0"/>
              <a:t>Xml</a:t>
            </a:r>
          </a:p>
          <a:p>
            <a:endParaRPr lang="nb-NO" dirty="0" smtClean="0"/>
          </a:p>
          <a:p>
            <a:r>
              <a:rPr lang="nb-NO" dirty="0" smtClean="0"/>
              <a:t>Annotasjoner</a:t>
            </a:r>
          </a:p>
          <a:p>
            <a:pPr lvl="1"/>
            <a:r>
              <a:rPr lang="nb-NO" dirty="0" smtClean="0"/>
              <a:t>@Component </a:t>
            </a:r>
          </a:p>
          <a:p>
            <a:pPr lvl="1"/>
            <a:r>
              <a:rPr lang="nb-NO" dirty="0" smtClean="0"/>
              <a:t>@Service</a:t>
            </a:r>
          </a:p>
          <a:p>
            <a:pPr lvl="1"/>
            <a:r>
              <a:rPr lang="nb-NO" dirty="0" smtClean="0"/>
              <a:t>@Repository </a:t>
            </a:r>
          </a:p>
          <a:p>
            <a:pPr lvl="1"/>
            <a:r>
              <a:rPr lang="nb-NO" dirty="0" smtClean="0"/>
              <a:t>@Controller</a:t>
            </a:r>
          </a:p>
          <a:p>
            <a:endParaRPr lang="nb-NO" dirty="0"/>
          </a:p>
        </p:txBody>
      </p:sp>
      <p:pic>
        <p:nvPicPr>
          <p:cNvPr id="4" name="Picture 3"/>
          <p:cNvPicPr/>
          <p:nvPr/>
        </p:nvPicPr>
        <p:blipFill>
          <a:blip r:embed="rId3"/>
          <a:stretch>
            <a:fillRect/>
          </a:stretch>
        </p:blipFill>
        <p:spPr>
          <a:xfrm>
            <a:off x="971600" y="1988840"/>
            <a:ext cx="4896544" cy="504056"/>
          </a:xfrm>
          <a:prstGeom prst="rect">
            <a:avLst/>
          </a:prstGeom>
        </p:spPr>
      </p:pic>
    </p:spTree>
    <p:extLst>
      <p:ext uri="{BB962C8B-B14F-4D97-AF65-F5344CB8AC3E}">
        <p14:creationId xmlns:p14="http://schemas.microsoft.com/office/powerpoint/2010/main" val="3121818073"/>
      </p:ext>
    </p:extLst>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Injection</a:t>
            </a:r>
            <a:endParaRPr lang="nb-NO" dirty="0"/>
          </a:p>
        </p:txBody>
      </p:sp>
      <p:sp>
        <p:nvSpPr>
          <p:cNvPr id="3" name="Content Placeholder 2"/>
          <p:cNvSpPr>
            <a:spLocks noGrp="1"/>
          </p:cNvSpPr>
          <p:nvPr>
            <p:ph idx="1"/>
          </p:nvPr>
        </p:nvSpPr>
        <p:spPr/>
        <p:txBody>
          <a:bodyPr/>
          <a:lstStyle/>
          <a:p>
            <a:r>
              <a:rPr lang="nb-NO" dirty="0" smtClean="0"/>
              <a:t>Av bønner:</a:t>
            </a:r>
          </a:p>
          <a:p>
            <a:pPr lvl="1"/>
            <a:r>
              <a:rPr lang="nb-NO" dirty="0" smtClean="0"/>
              <a:t>XML</a:t>
            </a:r>
          </a:p>
          <a:p>
            <a:pPr lvl="2"/>
            <a:r>
              <a:rPr lang="nb-NO" dirty="0" smtClean="0"/>
              <a:t>Property</a:t>
            </a:r>
          </a:p>
          <a:p>
            <a:pPr lvl="2"/>
            <a:r>
              <a:rPr lang="nb-NO" dirty="0" smtClean="0"/>
              <a:t>Konstruktør</a:t>
            </a:r>
          </a:p>
          <a:p>
            <a:pPr lvl="1"/>
            <a:r>
              <a:rPr lang="nb-NO" dirty="0" smtClean="0"/>
              <a:t>Annotasjon</a:t>
            </a:r>
          </a:p>
          <a:p>
            <a:pPr lvl="2"/>
            <a:r>
              <a:rPr lang="nb-NO" dirty="0" smtClean="0"/>
              <a:t>Field-inject</a:t>
            </a:r>
          </a:p>
          <a:p>
            <a:pPr lvl="2"/>
            <a:r>
              <a:rPr lang="nb-NO" dirty="0" smtClean="0"/>
              <a:t>Property-inject</a:t>
            </a:r>
          </a:p>
          <a:p>
            <a:r>
              <a:rPr lang="nb-NO" dirty="0" smtClean="0"/>
              <a:t>Av verdier</a:t>
            </a:r>
          </a:p>
          <a:p>
            <a:pPr lvl="1"/>
            <a:r>
              <a:rPr lang="nb-NO" dirty="0" smtClean="0"/>
              <a:t>XML</a:t>
            </a:r>
          </a:p>
          <a:p>
            <a:pPr lvl="1"/>
            <a:r>
              <a:rPr lang="nb-NO" dirty="0" smtClean="0"/>
              <a:t>Annotasjon</a:t>
            </a:r>
          </a:p>
          <a:p>
            <a:pPr lvl="2"/>
            <a:r>
              <a:rPr lang="nb-NO" dirty="0" smtClean="0"/>
              <a:t>@Value</a:t>
            </a:r>
            <a:endParaRPr lang="nb-NO" dirty="0"/>
          </a:p>
        </p:txBody>
      </p:sp>
      <p:pic>
        <p:nvPicPr>
          <p:cNvPr id="4" name="Picture 3"/>
          <p:cNvPicPr/>
          <p:nvPr/>
        </p:nvPicPr>
        <p:blipFill>
          <a:blip r:embed="rId3"/>
          <a:stretch>
            <a:fillRect/>
          </a:stretch>
        </p:blipFill>
        <p:spPr>
          <a:xfrm>
            <a:off x="4571999" y="2715801"/>
            <a:ext cx="3952875" cy="590550"/>
          </a:xfrm>
          <a:prstGeom prst="rect">
            <a:avLst/>
          </a:prstGeom>
        </p:spPr>
      </p:pic>
      <p:pic>
        <p:nvPicPr>
          <p:cNvPr id="5" name="Picture 4"/>
          <p:cNvPicPr/>
          <p:nvPr/>
        </p:nvPicPr>
        <p:blipFill>
          <a:blip r:embed="rId4"/>
          <a:stretch>
            <a:fillRect/>
          </a:stretch>
        </p:blipFill>
        <p:spPr>
          <a:xfrm>
            <a:off x="4571999" y="2060848"/>
            <a:ext cx="4019550" cy="619125"/>
          </a:xfrm>
          <a:prstGeom prst="rect">
            <a:avLst/>
          </a:prstGeom>
        </p:spPr>
      </p:pic>
      <p:pic>
        <p:nvPicPr>
          <p:cNvPr id="6" name="Picture 5"/>
          <p:cNvPicPr/>
          <p:nvPr/>
        </p:nvPicPr>
        <p:blipFill>
          <a:blip r:embed="rId5"/>
          <a:stretch>
            <a:fillRect/>
          </a:stretch>
        </p:blipFill>
        <p:spPr>
          <a:xfrm>
            <a:off x="4539847" y="3645024"/>
            <a:ext cx="1838325" cy="1066800"/>
          </a:xfrm>
          <a:prstGeom prst="rect">
            <a:avLst/>
          </a:prstGeom>
        </p:spPr>
      </p:pic>
      <p:pic>
        <p:nvPicPr>
          <p:cNvPr id="7" name="Picture 6"/>
          <p:cNvPicPr/>
          <p:nvPr/>
        </p:nvPicPr>
        <p:blipFill>
          <a:blip r:embed="rId6"/>
          <a:stretch>
            <a:fillRect/>
          </a:stretch>
        </p:blipFill>
        <p:spPr>
          <a:xfrm>
            <a:off x="3923928" y="5085184"/>
            <a:ext cx="4114800" cy="676275"/>
          </a:xfrm>
          <a:prstGeom prst="rect">
            <a:avLst/>
          </a:prstGeom>
        </p:spPr>
      </p:pic>
      <p:pic>
        <p:nvPicPr>
          <p:cNvPr id="8" name="Picture 7"/>
          <p:cNvPicPr/>
          <p:nvPr/>
        </p:nvPicPr>
        <p:blipFill>
          <a:blip r:embed="rId7"/>
          <a:stretch>
            <a:fillRect/>
          </a:stretch>
        </p:blipFill>
        <p:spPr>
          <a:xfrm>
            <a:off x="3909576" y="5761459"/>
            <a:ext cx="2009775" cy="1000125"/>
          </a:xfrm>
          <a:prstGeom prst="rect">
            <a:avLst/>
          </a:prstGeom>
        </p:spPr>
      </p:pic>
    </p:spTree>
    <p:extLst>
      <p:ext uri="{BB962C8B-B14F-4D97-AF65-F5344CB8AC3E}">
        <p14:creationId xmlns:p14="http://schemas.microsoft.com/office/powerpoint/2010/main" val="3693146947"/>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Innebandy!</a:t>
            </a:r>
            <a:endParaRPr lang="nb-NO"/>
          </a:p>
        </p:txBody>
      </p:sp>
      <p:sp>
        <p:nvSpPr>
          <p:cNvPr id="3" name="Plassholder for innhold 2"/>
          <p:cNvSpPr>
            <a:spLocks noGrp="1"/>
          </p:cNvSpPr>
          <p:nvPr>
            <p:ph idx="1"/>
          </p:nvPr>
        </p:nvSpPr>
        <p:spPr/>
        <p:txBody>
          <a:bodyPr/>
          <a:lstStyle/>
          <a:p>
            <a:r>
              <a:rPr lang="nb-NO" smtClean="0"/>
              <a:t>Trening onsdager kl 18.00</a:t>
            </a:r>
          </a:p>
          <a:p>
            <a:r>
              <a:rPr lang="nb-NO" smtClean="0"/>
              <a:t>Oslo Handelsgym</a:t>
            </a:r>
          </a:p>
          <a:p>
            <a:r>
              <a:rPr lang="nb-NO" smtClean="0"/>
              <a:t>Kontakt: olavh / torbjornk</a:t>
            </a:r>
            <a:endParaRPr lang="nb-NO"/>
          </a:p>
        </p:txBody>
      </p:sp>
      <p:pic>
        <p:nvPicPr>
          <p:cNvPr id="1026" name="Picture 2" descr="http://cdn.agilitycms.com/hockey-canada/Hockey-Programs/Schools/Floorball/2012/floorball_ball_closeup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240359"/>
            <a:ext cx="6096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772504"/>
      </p:ext>
    </p:extLst>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Lifecycle metoder</a:t>
            </a:r>
            <a:endParaRPr lang="nb-NO" dirty="0"/>
          </a:p>
        </p:txBody>
      </p:sp>
      <p:sp>
        <p:nvSpPr>
          <p:cNvPr id="3" name="Content Placeholder 2"/>
          <p:cNvSpPr>
            <a:spLocks noGrp="1"/>
          </p:cNvSpPr>
          <p:nvPr>
            <p:ph idx="1"/>
          </p:nvPr>
        </p:nvSpPr>
        <p:spPr/>
        <p:txBody>
          <a:bodyPr/>
          <a:lstStyle/>
          <a:p>
            <a:r>
              <a:rPr lang="nb-NO" dirty="0" smtClean="0"/>
              <a:t>@PostConstruct</a:t>
            </a:r>
          </a:p>
          <a:p>
            <a:pPr lvl="1"/>
            <a:r>
              <a:rPr lang="nb-NO" dirty="0" smtClean="0"/>
              <a:t>Metode annotert kjøres etter at Spring-bønne er konstruert</a:t>
            </a:r>
          </a:p>
          <a:p>
            <a:r>
              <a:rPr lang="nb-NO" dirty="0" smtClean="0"/>
              <a:t>@PreDestroy</a:t>
            </a:r>
          </a:p>
          <a:p>
            <a:pPr lvl="1"/>
            <a:r>
              <a:rPr lang="nb-NO" dirty="0" smtClean="0"/>
              <a:t>Kjøres før en Spring-bønne fjernes (f.eks. </a:t>
            </a:r>
            <a:r>
              <a:rPr lang="nb-NO" dirty="0"/>
              <a:t>v</a:t>
            </a:r>
            <a:r>
              <a:rPr lang="nb-NO" dirty="0" smtClean="0"/>
              <a:t>ed avslutning av programmet)</a:t>
            </a:r>
            <a:endParaRPr lang="nb-NO" dirty="0"/>
          </a:p>
        </p:txBody>
      </p:sp>
    </p:spTree>
    <p:extLst>
      <p:ext uri="{BB962C8B-B14F-4D97-AF65-F5344CB8AC3E}">
        <p14:creationId xmlns:p14="http://schemas.microsoft.com/office/powerpoint/2010/main" val="519400069"/>
      </p:ext>
    </p:extLst>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transaction</a:t>
            </a:r>
            <a:endParaRPr lang="nb-NO" dirty="0"/>
          </a:p>
        </p:txBody>
      </p:sp>
      <p:sp>
        <p:nvSpPr>
          <p:cNvPr id="3" name="Content Placeholder 2"/>
          <p:cNvSpPr>
            <a:spLocks noGrp="1"/>
          </p:cNvSpPr>
          <p:nvPr>
            <p:ph idx="1"/>
          </p:nvPr>
        </p:nvSpPr>
        <p:spPr/>
        <p:txBody>
          <a:bodyPr/>
          <a:lstStyle/>
          <a:p>
            <a:r>
              <a:rPr lang="nb-NO" dirty="0" smtClean="0"/>
              <a:t>Transaksjonshåndtering for mange forskjellige ressurser</a:t>
            </a:r>
          </a:p>
          <a:p>
            <a:pPr lvl="1"/>
            <a:r>
              <a:rPr lang="nb-NO" dirty="0" smtClean="0"/>
              <a:t>JPA (databaser)</a:t>
            </a:r>
          </a:p>
          <a:p>
            <a:pPr lvl="1"/>
            <a:r>
              <a:rPr lang="nb-NO" dirty="0" smtClean="0"/>
              <a:t>JTA (Java Transaction API)</a:t>
            </a:r>
          </a:p>
          <a:p>
            <a:pPr lvl="1"/>
            <a:r>
              <a:rPr lang="nb-NO" dirty="0" smtClean="0"/>
              <a:t>Andre..</a:t>
            </a:r>
          </a:p>
          <a:p>
            <a:r>
              <a:rPr lang="nb-NO" dirty="0" smtClean="0"/>
              <a:t>Enkel notasjon for håndtering av transaksjoner</a:t>
            </a:r>
          </a:p>
          <a:p>
            <a:pPr lvl="1"/>
            <a:r>
              <a:rPr lang="nb-NO" dirty="0" smtClean="0"/>
              <a:t>@Transactional  på metoder som skal være transaksjonelle</a:t>
            </a:r>
          </a:p>
          <a:p>
            <a:pPr lvl="2"/>
            <a:r>
              <a:rPr lang="nb-NO" dirty="0" smtClean="0"/>
              <a:t>@Transactional(readOnly = true)</a:t>
            </a:r>
          </a:p>
          <a:p>
            <a:pPr lvl="1"/>
            <a:r>
              <a:rPr lang="nb-NO" dirty="0" smtClean="0"/>
              <a:t>Pluss litt Spring-oppsett</a:t>
            </a:r>
            <a:endParaRPr lang="nb-NO" dirty="0"/>
          </a:p>
        </p:txBody>
      </p:sp>
    </p:spTree>
    <p:extLst>
      <p:ext uri="{BB962C8B-B14F-4D97-AF65-F5344CB8AC3E}">
        <p14:creationId xmlns:p14="http://schemas.microsoft.com/office/powerpoint/2010/main" val="3587722481"/>
      </p:ext>
    </p:extLst>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templates</a:t>
            </a:r>
            <a:endParaRPr lang="nb-NO" dirty="0"/>
          </a:p>
        </p:txBody>
      </p:sp>
      <p:sp>
        <p:nvSpPr>
          <p:cNvPr id="3" name="Content Placeholder 2"/>
          <p:cNvSpPr>
            <a:spLocks noGrp="1"/>
          </p:cNvSpPr>
          <p:nvPr>
            <p:ph idx="1"/>
          </p:nvPr>
        </p:nvSpPr>
        <p:spPr/>
        <p:txBody>
          <a:bodyPr/>
          <a:lstStyle/>
          <a:p>
            <a:r>
              <a:rPr lang="nb-NO" dirty="0" smtClean="0"/>
              <a:t>Forenkler ting ved å fjerne behov for boiler-plate</a:t>
            </a:r>
          </a:p>
          <a:p>
            <a:pPr lvl="1"/>
            <a:r>
              <a:rPr lang="nb-NO" dirty="0" smtClean="0"/>
              <a:t>LdapTemplate</a:t>
            </a:r>
          </a:p>
          <a:p>
            <a:pPr lvl="1"/>
            <a:r>
              <a:rPr lang="nb-NO" dirty="0" smtClean="0"/>
              <a:t>JmsTemplate</a:t>
            </a:r>
          </a:p>
          <a:p>
            <a:pPr lvl="1"/>
            <a:r>
              <a:rPr lang="nb-NO" dirty="0" smtClean="0"/>
              <a:t>JdbcTemplate</a:t>
            </a:r>
            <a:endParaRPr lang="nb-NO" dirty="0"/>
          </a:p>
        </p:txBody>
      </p:sp>
    </p:spTree>
    <p:extLst>
      <p:ext uri="{BB962C8B-B14F-4D97-AF65-F5344CB8AC3E}">
        <p14:creationId xmlns:p14="http://schemas.microsoft.com/office/powerpoint/2010/main" val="495770934"/>
      </p:ext>
    </p:extLst>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Templates - eksempel</a:t>
            </a:r>
            <a:endParaRPr lang="nb-NO" dirty="0"/>
          </a:p>
        </p:txBody>
      </p:sp>
      <p:sp>
        <p:nvSpPr>
          <p:cNvPr id="4" name="Content Placeholder 2"/>
          <p:cNvSpPr>
            <a:spLocks noGrp="1"/>
          </p:cNvSpPr>
          <p:nvPr>
            <p:ph sz="half" idx="1"/>
          </p:nvPr>
        </p:nvSpPr>
        <p:spPr>
          <a:xfrm>
            <a:off x="457200" y="1142984"/>
            <a:ext cx="4546848" cy="5094328"/>
          </a:xfrm>
        </p:spPr>
        <p:txBody>
          <a:bodyPr>
            <a:noAutofit/>
          </a:bodyPr>
          <a:lstStyle/>
          <a:p>
            <a:pPr>
              <a:buNone/>
            </a:pPr>
            <a:r>
              <a:rPr lang="nb-NO" sz="800" dirty="0" err="1" smtClean="0">
                <a:solidFill>
                  <a:srgbClr val="FF0000"/>
                </a:solidFill>
                <a:latin typeface="Consolas" pitchFamily="49" charset="0"/>
                <a:cs typeface="Consolas" pitchFamily="49" charset="0"/>
              </a:rPr>
              <a:t>public</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class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FishDao</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public</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int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getFishWeight</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Connection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Statement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ResultSet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properties.load</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FileInputStream</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mydb.properties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Class.forName</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properties.getProperty</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driverClassName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IOException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ClassNotFoundException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DriverManager.getConnection</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properties.getProperty</a:t>
            </a:r>
            <a:r>
              <a:rPr lang="nb-NO" sz="800" dirty="0" smtClean="0">
                <a:solidFill>
                  <a:srgbClr val="FF0000"/>
                </a:solidFill>
                <a:latin typeface="Consolas" pitchFamily="49" charset="0"/>
                <a:cs typeface="Consolas" pitchFamily="49" charset="0"/>
              </a:rPr>
              <a:t>("url"),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conn.createStatement</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stmt.executeQuery</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select</a:t>
            </a:r>
            <a:r>
              <a:rPr lang="nb-NO" sz="800" dirty="0" smtClean="0">
                <a:solidFill>
                  <a:srgbClr val="FF0000"/>
                </a:solidFill>
                <a:latin typeface="Consolas" pitchFamily="49" charset="0"/>
                <a:cs typeface="Consolas" pitchFamily="49" charset="0"/>
              </a:rPr>
              <a:t> sum(</a:t>
            </a:r>
            <a:r>
              <a:rPr lang="nb-NO" sz="800" dirty="0" err="1" smtClean="0">
                <a:solidFill>
                  <a:srgbClr val="FF0000"/>
                </a:solidFill>
                <a:latin typeface="Consolas" pitchFamily="49" charset="0"/>
                <a:cs typeface="Consolas" pitchFamily="49" charset="0"/>
              </a:rPr>
              <a:t>weight</a:t>
            </a:r>
            <a:r>
              <a:rPr lang="nb-NO" sz="800" dirty="0" smtClean="0">
                <a:solidFill>
                  <a:srgbClr val="FF0000"/>
                </a:solidFill>
                <a:latin typeface="Consolas" pitchFamily="49" charset="0"/>
                <a:cs typeface="Consolas" pitchFamily="49" charset="0"/>
              </a:rPr>
              <a:t>) from </a:t>
            </a:r>
            <a:r>
              <a:rPr lang="nb-NO" sz="800" dirty="0" err="1" smtClean="0">
                <a:solidFill>
                  <a:srgbClr val="FF0000"/>
                </a:solidFill>
                <a:latin typeface="Consolas" pitchFamily="49" charset="0"/>
                <a:cs typeface="Consolas" pitchFamily="49" charset="0"/>
              </a:rPr>
              <a:t>Fish</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if</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rs.next</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return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rs.getInt</a:t>
            </a:r>
            <a:r>
              <a:rPr lang="nb-NO" sz="800" dirty="0" smtClean="0">
                <a:solidFill>
                  <a:srgbClr val="FF0000"/>
                </a:solidFill>
                <a:latin typeface="Consolas" pitchFamily="49" charset="0"/>
                <a:cs typeface="Consolas" pitchFamily="49" charset="0"/>
              </a:rPr>
              <a:t>(1);</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SQLException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finally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SQLException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ignore</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a:t>
            </a:r>
          </a:p>
        </p:txBody>
      </p:sp>
      <p:sp>
        <p:nvSpPr>
          <p:cNvPr id="5" name="Content Placeholder 5"/>
          <p:cNvSpPr txBox="1">
            <a:spLocks/>
          </p:cNvSpPr>
          <p:nvPr/>
        </p:nvSpPr>
        <p:spPr>
          <a:xfrm>
            <a:off x="4648200" y="1142984"/>
            <a:ext cx="4038600" cy="5500726"/>
          </a:xfrm>
          <a:prstGeom prst="rect">
            <a:avLst/>
          </a:prstGeom>
        </p:spPr>
        <p:txBody>
          <a:bodyPr>
            <a:normAutofit fontScale="25000" lnSpcReduction="20000"/>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nb-NO" sz="3600" b="1" dirty="0" smtClean="0">
                <a:solidFill>
                  <a:srgbClr val="00B050"/>
                </a:solidFill>
                <a:latin typeface="Consolas" pitchFamily="49" charset="0"/>
                <a:cs typeface="Consolas" pitchFamily="49" charset="0"/>
              </a:rPr>
              <a:t>@Repository </a:t>
            </a:r>
          </a:p>
          <a:p>
            <a:pPr>
              <a:buFont typeface="Arial" charset="0"/>
              <a:buNone/>
            </a:pPr>
            <a:r>
              <a:rPr lang="nb-NO" sz="3600" b="1" dirty="0" smtClean="0">
                <a:solidFill>
                  <a:srgbClr val="00B050"/>
                </a:solidFill>
                <a:latin typeface="Consolas" pitchFamily="49" charset="0"/>
                <a:cs typeface="Consolas" pitchFamily="49" charset="0"/>
              </a:rPr>
              <a:t>public class FishDao {</a:t>
            </a:r>
          </a:p>
          <a:p>
            <a:pPr>
              <a:buFont typeface="Arial" charset="0"/>
              <a:buNone/>
            </a:pPr>
            <a:r>
              <a:rPr lang="nb-NO" sz="3600" b="1" dirty="0" smtClean="0">
                <a:solidFill>
                  <a:srgbClr val="00B050"/>
                </a:solidFill>
                <a:latin typeface="Consolas" pitchFamily="49" charset="0"/>
                <a:cs typeface="Consolas" pitchFamily="49" charset="0"/>
              </a:rPr>
              <a:t>  private JdbcTemplate jdbcTemplate;</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  @Inject</a:t>
            </a:r>
          </a:p>
          <a:p>
            <a:pPr>
              <a:buFont typeface="Arial" charset="0"/>
              <a:buNone/>
            </a:pPr>
            <a:r>
              <a:rPr lang="nb-NO" sz="3600" b="1" dirty="0" smtClean="0">
                <a:solidFill>
                  <a:srgbClr val="00B050"/>
                </a:solidFill>
                <a:latin typeface="Consolas" pitchFamily="49" charset="0"/>
                <a:cs typeface="Consolas" pitchFamily="49" charset="0"/>
              </a:rPr>
              <a:t>  public void setDataSource(final DataSource dataSource) {</a:t>
            </a:r>
          </a:p>
          <a:p>
            <a:pPr>
              <a:buFont typeface="Arial" charset="0"/>
              <a:buNone/>
            </a:pPr>
            <a:r>
              <a:rPr lang="nb-NO" sz="3600" b="1" dirty="0" smtClean="0">
                <a:solidFill>
                  <a:srgbClr val="00B050"/>
                </a:solidFill>
                <a:latin typeface="Consolas" pitchFamily="49" charset="0"/>
                <a:cs typeface="Consolas" pitchFamily="49" charset="0"/>
              </a:rPr>
              <a:t>    this.jdbcTemplate = new JdbcTemplate(dataSource);</a:t>
            </a:r>
          </a:p>
          <a:p>
            <a:pPr>
              <a:buFont typeface="Arial" charset="0"/>
              <a:buNone/>
            </a:pPr>
            <a:r>
              <a:rPr lang="nb-NO" sz="3600" b="1" dirty="0" smtClean="0">
                <a:solidFill>
                  <a:srgbClr val="00B050"/>
                </a:solidFill>
                <a:latin typeface="Consolas" pitchFamily="49" charset="0"/>
                <a:cs typeface="Consolas" pitchFamily="49" charset="0"/>
              </a:rPr>
              <a:t>  }</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  public int getFishWeight() {</a:t>
            </a:r>
          </a:p>
          <a:p>
            <a:pPr>
              <a:buFont typeface="Arial" charset="0"/>
              <a:buNone/>
            </a:pPr>
            <a:r>
              <a:rPr lang="nb-NO" sz="3600" b="1" dirty="0" smtClean="0">
                <a:solidFill>
                  <a:srgbClr val="00B050"/>
                </a:solidFill>
                <a:latin typeface="Consolas" pitchFamily="49" charset="0"/>
                <a:cs typeface="Consolas" pitchFamily="49" charset="0"/>
              </a:rPr>
              <a:t>    return jdbcTemplate.queryForInt("select sum(weight) from Fish");</a:t>
            </a:r>
          </a:p>
          <a:p>
            <a:pPr>
              <a:buFont typeface="Arial" charset="0"/>
              <a:buNone/>
            </a:pPr>
            <a:r>
              <a:rPr lang="nb-NO" sz="3600" b="1" dirty="0" smtClean="0">
                <a:solidFill>
                  <a:srgbClr val="00B050"/>
                </a:solidFill>
                <a:latin typeface="Consolas" pitchFamily="49" charset="0"/>
                <a:cs typeface="Consolas" pitchFamily="49" charset="0"/>
              </a:rPr>
              <a:t>  }</a:t>
            </a:r>
          </a:p>
          <a:p>
            <a:pPr>
              <a:buFont typeface="Arial" charset="0"/>
              <a:buNone/>
            </a:pPr>
            <a:r>
              <a:rPr lang="nb-NO" sz="3600" b="1" dirty="0" smtClean="0">
                <a:solidFill>
                  <a:srgbClr val="00B050"/>
                </a:solidFill>
                <a:latin typeface="Consolas" pitchFamily="49" charset="0"/>
                <a:cs typeface="Consolas" pitchFamily="49" charset="0"/>
              </a:rPr>
              <a:t>}</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&lt;context:property-placeholder location="classpath:mydb.properties"/&gt;</a:t>
            </a:r>
          </a:p>
          <a:p>
            <a:pPr>
              <a:buFont typeface="Arial" charset="0"/>
              <a:buNone/>
            </a:pPr>
            <a:r>
              <a:rPr lang="nb-NO" sz="3600" b="1" dirty="0" smtClean="0">
                <a:solidFill>
                  <a:srgbClr val="00B050"/>
                </a:solidFill>
                <a:latin typeface="Consolas" pitchFamily="49" charset="0"/>
                <a:cs typeface="Consolas" pitchFamily="49" charset="0"/>
              </a:rPr>
              <a:t>&lt;context:component-scan base-package="no.mesan.db"/&gt;</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&lt;bean id="dataSource"</a:t>
            </a:r>
          </a:p>
          <a:p>
            <a:pPr>
              <a:buFont typeface="Arial" charset="0"/>
              <a:buNone/>
            </a:pPr>
            <a:r>
              <a:rPr lang="nb-NO" sz="3600" b="1" dirty="0" smtClean="0">
                <a:solidFill>
                  <a:srgbClr val="00B050"/>
                </a:solidFill>
                <a:latin typeface="Consolas" pitchFamily="49" charset="0"/>
                <a:cs typeface="Consolas" pitchFamily="49" charset="0"/>
              </a:rPr>
              <a:t>      class="org.apache.commons.dbcp.BasicDataSource"</a:t>
            </a:r>
          </a:p>
          <a:p>
            <a:pPr>
              <a:buFont typeface="Arial" charset="0"/>
              <a:buNone/>
            </a:pPr>
            <a:r>
              <a:rPr lang="nb-NO" sz="3600" b="1" dirty="0" smtClean="0">
                <a:solidFill>
                  <a:srgbClr val="00B050"/>
                </a:solidFill>
                <a:latin typeface="Consolas" pitchFamily="49" charset="0"/>
                <a:cs typeface="Consolas" pitchFamily="49" charset="0"/>
              </a:rPr>
              <a:t>      destroy-method="close"</a:t>
            </a:r>
          </a:p>
          <a:p>
            <a:pPr>
              <a:buFont typeface="Arial" charset="0"/>
              <a:buNone/>
            </a:pPr>
            <a:r>
              <a:rPr lang="nb-NO" sz="3600" b="1" dirty="0" smtClean="0">
                <a:solidFill>
                  <a:srgbClr val="00B050"/>
                </a:solidFill>
                <a:latin typeface="Consolas" pitchFamily="49" charset="0"/>
                <a:cs typeface="Consolas" pitchFamily="49" charset="0"/>
              </a:rPr>
              <a:t>      p:driverClassName="${db.driverClassName}"</a:t>
            </a:r>
          </a:p>
          <a:p>
            <a:pPr>
              <a:buFont typeface="Arial" charset="0"/>
              <a:buNone/>
            </a:pPr>
            <a:r>
              <a:rPr lang="nb-NO" sz="3600" b="1" dirty="0" smtClean="0">
                <a:solidFill>
                  <a:srgbClr val="00B050"/>
                </a:solidFill>
                <a:latin typeface="Consolas" pitchFamily="49" charset="0"/>
                <a:cs typeface="Consolas" pitchFamily="49" charset="0"/>
              </a:rPr>
              <a:t>      p:url="${db.url}"</a:t>
            </a:r>
          </a:p>
          <a:p>
            <a:pPr>
              <a:buFont typeface="Arial" charset="0"/>
              <a:buNone/>
            </a:pPr>
            <a:r>
              <a:rPr lang="nb-NO" sz="3600" b="1" dirty="0" smtClean="0">
                <a:solidFill>
                  <a:srgbClr val="00B050"/>
                </a:solidFill>
                <a:latin typeface="Consolas" pitchFamily="49" charset="0"/>
                <a:cs typeface="Consolas" pitchFamily="49" charset="0"/>
              </a:rPr>
              <a:t>      p:username="${db.user}"</a:t>
            </a:r>
          </a:p>
          <a:p>
            <a:pPr>
              <a:buFont typeface="Arial" charset="0"/>
              <a:buNone/>
            </a:pPr>
            <a:r>
              <a:rPr lang="nb-NO" sz="3600" b="1" dirty="0" smtClean="0">
                <a:solidFill>
                  <a:srgbClr val="00B050"/>
                </a:solidFill>
                <a:latin typeface="Consolas" pitchFamily="49" charset="0"/>
                <a:cs typeface="Consolas" pitchFamily="49" charset="0"/>
              </a:rPr>
              <a:t>      p:password="${db.pass}"/&gt;</a:t>
            </a:r>
          </a:p>
          <a:p>
            <a:pPr>
              <a:buFont typeface="Arial" charset="0"/>
              <a:buNone/>
            </a:pPr>
            <a:endParaRPr lang="nb-NO" b="1" dirty="0">
              <a:solidFill>
                <a:srgbClr val="00B050"/>
              </a:solidFill>
              <a:latin typeface="Consolas" pitchFamily="49" charset="0"/>
              <a:cs typeface="Consolas" pitchFamily="49" charset="0"/>
            </a:endParaRPr>
          </a:p>
        </p:txBody>
      </p:sp>
    </p:spTree>
    <p:extLst>
      <p:ext uri="{BB962C8B-B14F-4D97-AF65-F5344CB8AC3E}">
        <p14:creationId xmlns:p14="http://schemas.microsoft.com/office/powerpoint/2010/main" val="3386211516"/>
      </p:ext>
    </p:extLst>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AOP</a:t>
            </a:r>
            <a:endParaRPr lang="nb-NO" dirty="0"/>
          </a:p>
        </p:txBody>
      </p:sp>
      <p:sp>
        <p:nvSpPr>
          <p:cNvPr id="3" name="Content Placeholder 2"/>
          <p:cNvSpPr>
            <a:spLocks noGrp="1"/>
          </p:cNvSpPr>
          <p:nvPr>
            <p:ph idx="1"/>
          </p:nvPr>
        </p:nvSpPr>
        <p:spPr/>
        <p:txBody>
          <a:bodyPr/>
          <a:lstStyle/>
          <a:p>
            <a:r>
              <a:rPr lang="nb-NO" dirty="0" smtClean="0"/>
              <a:t>AOP – Aspect Oriented Programming</a:t>
            </a:r>
          </a:p>
          <a:p>
            <a:r>
              <a:rPr lang="nb-NO" dirty="0" smtClean="0"/>
              <a:t>Legger til kode «rundt» en bønne</a:t>
            </a:r>
          </a:p>
          <a:p>
            <a:pPr lvl="1"/>
            <a:r>
              <a:rPr lang="nb-NO" dirty="0" smtClean="0"/>
              <a:t>.. Og dermed også oppførsel uten å endre selve bønnen</a:t>
            </a:r>
          </a:p>
          <a:p>
            <a:r>
              <a:rPr lang="nb-NO" dirty="0" smtClean="0"/>
              <a:t>Brukes med forsiktighet – man mister fort litt kontroll</a:t>
            </a:r>
          </a:p>
          <a:p>
            <a:pPr lvl="1"/>
            <a:r>
              <a:rPr lang="nb-NO" dirty="0" smtClean="0"/>
              <a:t>Eksempler:</a:t>
            </a:r>
          </a:p>
          <a:p>
            <a:pPr lvl="2"/>
            <a:r>
              <a:rPr lang="nb-NO" dirty="0" smtClean="0"/>
              <a:t> AspektLogging</a:t>
            </a:r>
          </a:p>
          <a:p>
            <a:pPr lvl="2"/>
            <a:r>
              <a:rPr lang="nb-NO" dirty="0" smtClean="0"/>
              <a:t>Wrapping av exceptions</a:t>
            </a:r>
          </a:p>
          <a:p>
            <a:pPr lvl="1"/>
            <a:endParaRPr lang="nb-NO" dirty="0"/>
          </a:p>
          <a:p>
            <a:pPr lvl="1"/>
            <a:endParaRPr lang="nb-NO" dirty="0"/>
          </a:p>
        </p:txBody>
      </p:sp>
    </p:spTree>
    <p:extLst>
      <p:ext uri="{BB962C8B-B14F-4D97-AF65-F5344CB8AC3E}">
        <p14:creationId xmlns:p14="http://schemas.microsoft.com/office/powerpoint/2010/main" val="2142567307"/>
      </p:ext>
    </p:extLst>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Testing</a:t>
            </a:r>
            <a:endParaRPr lang="nb-NO" dirty="0"/>
          </a:p>
        </p:txBody>
      </p:sp>
      <p:sp>
        <p:nvSpPr>
          <p:cNvPr id="3" name="Content Placeholder 2"/>
          <p:cNvSpPr>
            <a:spLocks noGrp="1"/>
          </p:cNvSpPr>
          <p:nvPr>
            <p:ph idx="1"/>
          </p:nvPr>
        </p:nvSpPr>
        <p:spPr/>
        <p:txBody>
          <a:bodyPr/>
          <a:lstStyle/>
          <a:p>
            <a:r>
              <a:rPr lang="nb-NO" dirty="0" smtClean="0"/>
              <a:t>Letter testbarhet, gjør klasser til «enheter»</a:t>
            </a:r>
          </a:p>
          <a:p>
            <a:r>
              <a:rPr lang="nb-NO" dirty="0" smtClean="0"/>
              <a:t>Løs kobling mellom klasser</a:t>
            </a:r>
          </a:p>
          <a:p>
            <a:pPr lvl="1"/>
            <a:r>
              <a:rPr lang="nb-NO" dirty="0" smtClean="0"/>
              <a:t>Gjør at man kan fokusere på klassen under test, og mocke ut resten</a:t>
            </a:r>
          </a:p>
          <a:p>
            <a:r>
              <a:rPr lang="nb-NO" dirty="0" smtClean="0"/>
              <a:t>Kan teste i en Spring-kontekst</a:t>
            </a:r>
          </a:p>
          <a:p>
            <a:pPr lvl="1"/>
            <a:r>
              <a:rPr lang="nb-NO" dirty="0" smtClean="0"/>
              <a:t>Måter å laste Spring-kontekst i unit-tester følger med «out of the box»</a:t>
            </a:r>
            <a:endParaRPr lang="nb-NO" dirty="0"/>
          </a:p>
        </p:txBody>
      </p:sp>
    </p:spTree>
    <p:extLst>
      <p:ext uri="{BB962C8B-B14F-4D97-AF65-F5344CB8AC3E}">
        <p14:creationId xmlns:p14="http://schemas.microsoft.com/office/powerpoint/2010/main" val="2823943111"/>
      </p:ext>
    </p:extLst>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Oppgaver</a:t>
            </a:r>
            <a:endParaRPr lang="nb-NO" dirty="0"/>
          </a:p>
        </p:txBody>
      </p:sp>
      <p:sp>
        <p:nvSpPr>
          <p:cNvPr id="3" name="Content Placeholder 2"/>
          <p:cNvSpPr>
            <a:spLocks noGrp="1"/>
          </p:cNvSpPr>
          <p:nvPr>
            <p:ph idx="1"/>
          </p:nvPr>
        </p:nvSpPr>
        <p:spPr/>
        <p:txBody>
          <a:bodyPr/>
          <a:lstStyle/>
          <a:p>
            <a:r>
              <a:rPr lang="nb-NO" dirty="0" smtClean="0"/>
              <a:t>Se OppsettOgOppgaver.pdf i git-repo</a:t>
            </a:r>
          </a:p>
          <a:p>
            <a:r>
              <a:rPr lang="nb-NO" dirty="0" smtClean="0"/>
              <a:t>Se Kompendium.pdf i git-repo for kodeeksempler</a:t>
            </a:r>
            <a:endParaRPr lang="nb-NO" dirty="0"/>
          </a:p>
        </p:txBody>
      </p:sp>
    </p:spTree>
    <p:extLst>
      <p:ext uri="{BB962C8B-B14F-4D97-AF65-F5344CB8AC3E}">
        <p14:creationId xmlns:p14="http://schemas.microsoft.com/office/powerpoint/2010/main" val="3433451004"/>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Aller først…</a:t>
            </a:r>
            <a:endParaRPr lang="nb-NO"/>
          </a:p>
        </p:txBody>
      </p:sp>
      <p:sp>
        <p:nvSpPr>
          <p:cNvPr id="3" name="Plassholder for innhold 2"/>
          <p:cNvSpPr>
            <a:spLocks noGrp="1"/>
          </p:cNvSpPr>
          <p:nvPr>
            <p:ph idx="1"/>
          </p:nvPr>
        </p:nvSpPr>
        <p:spPr/>
        <p:txBody>
          <a:bodyPr/>
          <a:lstStyle/>
          <a:p>
            <a:r>
              <a:rPr lang="nb-NO" dirty="0" smtClean="0"/>
              <a:t>Sjekk ut kode:</a:t>
            </a:r>
          </a:p>
          <a:p>
            <a:pPr lvl="1"/>
            <a:r>
              <a:rPr lang="nb-NO" dirty="0"/>
              <a:t>git clone </a:t>
            </a:r>
            <a:r>
              <a:rPr lang="nb-NO" dirty="0" smtClean="0">
                <a:hlinkClick r:id="rId2"/>
              </a:rPr>
              <a:t>git@github.com:mesan/springKurs.git</a:t>
            </a:r>
            <a:endParaRPr lang="nb-NO" dirty="0" smtClean="0"/>
          </a:p>
          <a:p>
            <a:pPr lvl="1"/>
            <a:r>
              <a:rPr lang="nb-NO" dirty="0" smtClean="0"/>
              <a:t>Sjekk ut branch basert på ditt IDE:</a:t>
            </a:r>
          </a:p>
          <a:p>
            <a:pPr lvl="2"/>
            <a:r>
              <a:rPr lang="nb-NO" dirty="0"/>
              <a:t>g</a:t>
            </a:r>
            <a:r>
              <a:rPr lang="nb-NO" dirty="0" smtClean="0"/>
              <a:t>it checkout idea</a:t>
            </a:r>
          </a:p>
          <a:p>
            <a:pPr lvl="2"/>
            <a:r>
              <a:rPr lang="nb-NO" dirty="0" smtClean="0"/>
              <a:t>git checkout eclipse</a:t>
            </a:r>
          </a:p>
          <a:p>
            <a:r>
              <a:rPr lang="nb-NO" dirty="0" smtClean="0"/>
              <a:t>Bygg med maven</a:t>
            </a:r>
          </a:p>
          <a:p>
            <a:pPr lvl="1"/>
            <a:r>
              <a:rPr lang="nb-NO" dirty="0" smtClean="0"/>
              <a:t>mvn clean </a:t>
            </a:r>
            <a:r>
              <a:rPr lang="nb-NO" smtClean="0"/>
              <a:t>install </a:t>
            </a:r>
            <a:r>
              <a:rPr lang="nb-NO" smtClean="0"/>
              <a:t>-DskipTests</a:t>
            </a:r>
            <a:endParaRPr lang="nb-NO" dirty="0"/>
          </a:p>
        </p:txBody>
      </p:sp>
    </p:spTree>
    <p:extLst>
      <p:ext uri="{BB962C8B-B14F-4D97-AF65-F5344CB8AC3E}">
        <p14:creationId xmlns:p14="http://schemas.microsoft.com/office/powerpoint/2010/main" val="3897347088"/>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916832"/>
            <a:ext cx="8229600" cy="4768850"/>
          </a:xfrm>
        </p:spPr>
        <p:txBody>
          <a:bodyPr/>
          <a:lstStyle/>
          <a:p>
            <a:pPr marL="0" indent="0">
              <a:buNone/>
            </a:pPr>
            <a:r>
              <a:rPr lang="nb-NO" dirty="0" smtClean="0"/>
              <a:t>Jeg hører og jeg glemmer.</a:t>
            </a:r>
          </a:p>
          <a:p>
            <a:pPr marL="0" indent="0">
              <a:buNone/>
            </a:pPr>
            <a:r>
              <a:rPr lang="nb-NO" dirty="0" smtClean="0"/>
              <a:t>Jeg ser og jeg husker.</a:t>
            </a:r>
          </a:p>
          <a:p>
            <a:pPr marL="0" indent="0">
              <a:buNone/>
            </a:pPr>
            <a:r>
              <a:rPr lang="nb-NO" dirty="0" smtClean="0"/>
              <a:t>Jeg gjør og jeg forstår.</a:t>
            </a:r>
          </a:p>
          <a:p>
            <a:pPr marL="0" indent="0">
              <a:buNone/>
            </a:pPr>
            <a:r>
              <a:rPr lang="nb-NO" dirty="0"/>
              <a:t>	</a:t>
            </a:r>
            <a:r>
              <a:rPr lang="nb-NO" i="1" dirty="0" smtClean="0"/>
              <a:t>- Confucius</a:t>
            </a:r>
            <a:endParaRPr lang="nb-NO" dirty="0"/>
          </a:p>
        </p:txBody>
      </p:sp>
    </p:spTree>
    <p:extLst>
      <p:ext uri="{BB962C8B-B14F-4D97-AF65-F5344CB8AC3E}">
        <p14:creationId xmlns:p14="http://schemas.microsoft.com/office/powerpoint/2010/main" val="507726958"/>
      </p:ext>
    </p:extLst>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Hva er Spring?</a:t>
            </a:r>
            <a:endParaRPr lang="nb-NO" dirty="0"/>
          </a:p>
        </p:txBody>
      </p:sp>
      <p:sp>
        <p:nvSpPr>
          <p:cNvPr id="3" name="Content Placeholder 2"/>
          <p:cNvSpPr>
            <a:spLocks noGrp="1"/>
          </p:cNvSpPr>
          <p:nvPr>
            <p:ph idx="1"/>
          </p:nvPr>
        </p:nvSpPr>
        <p:spPr/>
        <p:txBody>
          <a:bodyPr/>
          <a:lstStyle/>
          <a:p>
            <a:r>
              <a:rPr lang="nb-NO" dirty="0" smtClean="0"/>
              <a:t>Startet som et enkelt rammeverk i 2003</a:t>
            </a:r>
          </a:p>
          <a:p>
            <a:r>
              <a:rPr lang="nb-NO" dirty="0" smtClean="0"/>
              <a:t>Består nå av 11 moduler</a:t>
            </a:r>
          </a:p>
          <a:p>
            <a:pPr lvl="1"/>
            <a:r>
              <a:rPr lang="nb-NO" dirty="0" smtClean="0"/>
              <a:t>Pluss en haug med spin-off-prosjekter</a:t>
            </a:r>
          </a:p>
          <a:p>
            <a:pPr lvl="1"/>
            <a:endParaRPr lang="nb-NO" dirty="0" smtClean="0"/>
          </a:p>
          <a:p>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212976"/>
            <a:ext cx="4965103" cy="2663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138450"/>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Filosofi</a:t>
            </a:r>
            <a:endParaRPr lang="nb-NO" dirty="0"/>
          </a:p>
        </p:txBody>
      </p:sp>
      <p:sp>
        <p:nvSpPr>
          <p:cNvPr id="3" name="Content Placeholder 2"/>
          <p:cNvSpPr>
            <a:spLocks noGrp="1"/>
          </p:cNvSpPr>
          <p:nvPr>
            <p:ph idx="1"/>
          </p:nvPr>
        </p:nvSpPr>
        <p:spPr/>
        <p:txBody>
          <a:bodyPr/>
          <a:lstStyle/>
          <a:p>
            <a:r>
              <a:rPr lang="nb-NO" dirty="0" smtClean="0"/>
              <a:t>Integrere og forenkle</a:t>
            </a:r>
          </a:p>
          <a:p>
            <a:pPr lvl="1"/>
            <a:r>
              <a:rPr lang="nb-NO" dirty="0" smtClean="0"/>
              <a:t>Ikke reimplementere og erstatte</a:t>
            </a:r>
          </a:p>
          <a:p>
            <a:pPr lvl="1"/>
            <a:r>
              <a:rPr lang="nb-NO" dirty="0" smtClean="0"/>
              <a:t>Både i og utenfor JavaEE-servere</a:t>
            </a:r>
          </a:p>
          <a:p>
            <a:r>
              <a:rPr lang="nb-NO" dirty="0" smtClean="0"/>
              <a:t>Lettvekt og uten fotavtrykk</a:t>
            </a:r>
          </a:p>
          <a:p>
            <a:r>
              <a:rPr lang="nb-NO" dirty="0" smtClean="0"/>
              <a:t>Konsistent og helhetlig</a:t>
            </a:r>
          </a:p>
          <a:p>
            <a:pPr lvl="1"/>
            <a:r>
              <a:rPr lang="nb-NO" dirty="0" smtClean="0"/>
              <a:t>Testbart</a:t>
            </a:r>
            <a:endParaRPr lang="nb-NO" dirty="0"/>
          </a:p>
        </p:txBody>
      </p:sp>
    </p:spTree>
    <p:extLst>
      <p:ext uri="{BB962C8B-B14F-4D97-AF65-F5344CB8AC3E}">
        <p14:creationId xmlns:p14="http://schemas.microsoft.com/office/powerpoint/2010/main" val="3671322177"/>
      </p:ext>
    </p:extLst>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p:cNvGraphicFramePr>
            <a:graphicFrameLocks/>
          </p:cNvGraphicFramePr>
          <p:nvPr>
            <p:extLst>
              <p:ext uri="{D42A27DB-BD31-4B8C-83A1-F6EECF244321}">
                <p14:modId xmlns:p14="http://schemas.microsoft.com/office/powerpoint/2010/main" val="2790440833"/>
              </p:ext>
            </p:extLst>
          </p:nvPr>
        </p:nvGraphicFramePr>
        <p:xfrm>
          <a:off x="179512" y="476672"/>
          <a:ext cx="8783150" cy="6165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4673622"/>
      </p:ext>
    </p:extLst>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Dagens agenda</a:t>
            </a:r>
            <a:endParaRPr lang="nb-NO" dirty="0"/>
          </a:p>
        </p:txBody>
      </p:sp>
      <p:sp>
        <p:nvSpPr>
          <p:cNvPr id="3" name="Content Placeholder 2"/>
          <p:cNvSpPr>
            <a:spLocks noGrp="1"/>
          </p:cNvSpPr>
          <p:nvPr>
            <p:ph idx="1"/>
          </p:nvPr>
        </p:nvSpPr>
        <p:spPr>
          <a:xfrm>
            <a:off x="395536" y="1772816"/>
            <a:ext cx="8229600" cy="4768850"/>
          </a:xfrm>
        </p:spPr>
        <p:txBody>
          <a:bodyPr/>
          <a:lstStyle/>
          <a:p>
            <a:r>
              <a:rPr lang="nb-NO" dirty="0" smtClean="0"/>
              <a:t>Spring core – Dependency Injection</a:t>
            </a:r>
          </a:p>
          <a:p>
            <a:r>
              <a:rPr lang="nb-NO" dirty="0"/>
              <a:t>Spring </a:t>
            </a:r>
            <a:r>
              <a:rPr lang="nb-NO" dirty="0" smtClean="0"/>
              <a:t>AOP</a:t>
            </a:r>
          </a:p>
          <a:p>
            <a:r>
              <a:rPr lang="nb-NO" dirty="0" smtClean="0"/>
              <a:t>Spring transactions</a:t>
            </a:r>
          </a:p>
          <a:p>
            <a:r>
              <a:rPr lang="nb-NO" dirty="0" smtClean="0"/>
              <a:t>Spring templates</a:t>
            </a:r>
          </a:p>
          <a:p>
            <a:r>
              <a:rPr lang="nb-NO" dirty="0" smtClean="0"/>
              <a:t>(Spring MVC)</a:t>
            </a:r>
            <a:endParaRPr lang="nb-NO" dirty="0"/>
          </a:p>
        </p:txBody>
      </p:sp>
    </p:spTree>
    <p:extLst>
      <p:ext uri="{BB962C8B-B14F-4D97-AF65-F5344CB8AC3E}">
        <p14:creationId xmlns:p14="http://schemas.microsoft.com/office/powerpoint/2010/main" val="2663412950"/>
      </p:ext>
    </p:extLst>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Annet fra Spring</a:t>
            </a:r>
            <a:endParaRPr lang="nb-NO" dirty="0"/>
          </a:p>
        </p:txBody>
      </p:sp>
      <p:sp>
        <p:nvSpPr>
          <p:cNvPr id="3" name="Content Placeholder 2"/>
          <p:cNvSpPr>
            <a:spLocks noGrp="1"/>
          </p:cNvSpPr>
          <p:nvPr>
            <p:ph idx="1"/>
          </p:nvPr>
        </p:nvSpPr>
        <p:spPr/>
        <p:txBody>
          <a:bodyPr/>
          <a:lstStyle/>
          <a:p>
            <a:r>
              <a:rPr lang="nb-NO" dirty="0" smtClean="0"/>
              <a:t>Spring security</a:t>
            </a:r>
          </a:p>
          <a:p>
            <a:r>
              <a:rPr lang="nb-NO" dirty="0" smtClean="0"/>
              <a:t>Spring batch</a:t>
            </a:r>
          </a:p>
          <a:p>
            <a:r>
              <a:rPr lang="nb-NO" dirty="0" smtClean="0"/>
              <a:t>Spring cloud</a:t>
            </a:r>
          </a:p>
          <a:p>
            <a:r>
              <a:rPr lang="nb-NO" dirty="0" smtClean="0"/>
              <a:t>Spring integration</a:t>
            </a:r>
          </a:p>
          <a:p>
            <a:r>
              <a:rPr lang="nb-NO" dirty="0" smtClean="0"/>
              <a:t>Spring HATEOAS</a:t>
            </a:r>
          </a:p>
          <a:p>
            <a:r>
              <a:rPr lang="nb-NO" dirty="0" smtClean="0"/>
              <a:t>Spring social</a:t>
            </a:r>
          </a:p>
          <a:p>
            <a:endParaRPr lang="nb-NO" dirty="0"/>
          </a:p>
        </p:txBody>
      </p:sp>
    </p:spTree>
    <p:extLst>
      <p:ext uri="{BB962C8B-B14F-4D97-AF65-F5344CB8AC3E}">
        <p14:creationId xmlns:p14="http://schemas.microsoft.com/office/powerpoint/2010/main" val="93594346"/>
      </p:ext>
    </p:extLst>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lre-mesan-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san 2">
      <a:majorFont>
        <a:latin typeface="Handel Gothic Com Light"/>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44767</TotalTime>
  <Words>1709</Words>
  <Application>Microsoft Office PowerPoint</Application>
  <PresentationFormat>On-screen Show (4:3)</PresentationFormat>
  <Paragraphs>334</Paragraphs>
  <Slides>26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Corbel</vt:lpstr>
      <vt:lpstr>Handel Gothic Com Light</vt:lpstr>
      <vt:lpstr>lre-mesan-white</vt:lpstr>
      <vt:lpstr>PowerPoint Presentation</vt:lpstr>
      <vt:lpstr>Innebandy!</vt:lpstr>
      <vt:lpstr>Aller først…</vt:lpstr>
      <vt:lpstr>PowerPoint Presentation</vt:lpstr>
      <vt:lpstr>Hva er Spring?</vt:lpstr>
      <vt:lpstr>Filosofi</vt:lpstr>
      <vt:lpstr>PowerPoint Presentation</vt:lpstr>
      <vt:lpstr>Dagens agenda</vt:lpstr>
      <vt:lpstr>Annet fra Spring</vt:lpstr>
      <vt:lpstr>DI og IoC</vt:lpstr>
      <vt:lpstr>Dependency Injection</vt:lpstr>
      <vt:lpstr>Forslag 1: Bruke «new»</vt:lpstr>
      <vt:lpstr>Forslag 2: Statisk fabrikk</vt:lpstr>
      <vt:lpstr>Forslag 3: Dependency Injection</vt:lpstr>
      <vt:lpstr>Bønner</vt:lpstr>
      <vt:lpstr>Spring DI</vt:lpstr>
      <vt:lpstr>Spring container</vt:lpstr>
      <vt:lpstr>Instansiering av bønner</vt:lpstr>
      <vt:lpstr>Injection</vt:lpstr>
      <vt:lpstr>Lifecycle metoder</vt:lpstr>
      <vt:lpstr>Spring transaction</vt:lpstr>
      <vt:lpstr>Spring templates</vt:lpstr>
      <vt:lpstr>Templates - eksempel</vt:lpstr>
      <vt:lpstr>Spring AOP</vt:lpstr>
      <vt:lpstr>Testing</vt:lpstr>
      <vt:lpstr>Oppgaver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 Reed</dc:creator>
  <cp:lastModifiedBy>Torbjørn Skyberg Knutsen</cp:lastModifiedBy>
  <cp:revision>397</cp:revision>
  <dcterms:created xsi:type="dcterms:W3CDTF">2010-03-05T08:07:15Z</dcterms:created>
  <dcterms:modified xsi:type="dcterms:W3CDTF">2016-08-30T15:35:13Z</dcterms:modified>
</cp:coreProperties>
</file>