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1" r:id="rId6"/>
    <p:sldId id="308" r:id="rId7"/>
    <p:sldId id="309" r:id="rId8"/>
    <p:sldId id="304" r:id="rId9"/>
    <p:sldId id="316" r:id="rId10"/>
    <p:sldId id="317" r:id="rId11"/>
    <p:sldId id="312" r:id="rId12"/>
    <p:sldId id="313" r:id="rId13"/>
    <p:sldId id="314" r:id="rId14"/>
    <p:sldId id="315" r:id="rId15"/>
    <p:sldId id="298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07642-7A69-4641-9290-CCC3C0A1408D}" v="197" dt="2024-05-07T09:31:16.981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oirala" userId="323d62b7fbf3a601" providerId="LiveId" clId="{32907642-7A69-4641-9290-CCC3C0A1408D}"/>
    <pc:docChg chg="undo custSel modSld">
      <pc:chgData name="Manish Koirala" userId="323d62b7fbf3a601" providerId="LiveId" clId="{32907642-7A69-4641-9290-CCC3C0A1408D}" dt="2024-05-07T09:31:16.981" v="376" actId="255"/>
      <pc:docMkLst>
        <pc:docMk/>
      </pc:docMkLst>
      <pc:sldChg chg="modSp mod">
        <pc:chgData name="Manish Koirala" userId="323d62b7fbf3a601" providerId="LiveId" clId="{32907642-7A69-4641-9290-CCC3C0A1408D}" dt="2024-05-07T09:24:48.475" v="185" actId="20577"/>
        <pc:sldMkLst>
          <pc:docMk/>
          <pc:sldMk cId="3250670041" sldId="256"/>
        </pc:sldMkLst>
        <pc:spChg chg="mod">
          <ac:chgData name="Manish Koirala" userId="323d62b7fbf3a601" providerId="LiveId" clId="{32907642-7A69-4641-9290-CCC3C0A1408D}" dt="2024-05-07T09:22:49.840" v="57" actId="14100"/>
          <ac:spMkLst>
            <pc:docMk/>
            <pc:sldMk cId="3250670041" sldId="256"/>
            <ac:spMk id="2" creationId="{00000000-0000-0000-0000-000000000000}"/>
          </ac:spMkLst>
        </pc:spChg>
        <pc:spChg chg="mod">
          <ac:chgData name="Manish Koirala" userId="323d62b7fbf3a601" providerId="LiveId" clId="{32907642-7A69-4641-9290-CCC3C0A1408D}" dt="2024-05-07T09:22:56.128" v="61" actId="20577"/>
          <ac:spMkLst>
            <pc:docMk/>
            <pc:sldMk cId="3250670041" sldId="256"/>
            <ac:spMk id="11" creationId="{9A485EA3-922F-4A19-84E8-5D9526EA0DF0}"/>
          </ac:spMkLst>
        </pc:spChg>
        <pc:graphicFrameChg chg="modGraphic">
          <ac:chgData name="Manish Koirala" userId="323d62b7fbf3a601" providerId="LiveId" clId="{32907642-7A69-4641-9290-CCC3C0A1408D}" dt="2024-05-07T09:24:48.475" v="185" actId="20577"/>
          <ac:graphicFrameMkLst>
            <pc:docMk/>
            <pc:sldMk cId="3250670041" sldId="256"/>
            <ac:graphicFrameMk id="12" creationId="{0721042F-BF2F-4A8E-A43E-5644AA842A04}"/>
          </ac:graphicFrameMkLst>
        </pc:graphicFrameChg>
      </pc:sldChg>
      <pc:sldChg chg="modSp">
        <pc:chgData name="Manish Koirala" userId="323d62b7fbf3a601" providerId="LiveId" clId="{32907642-7A69-4641-9290-CCC3C0A1408D}" dt="2024-05-07T09:31:16.981" v="376" actId="255"/>
        <pc:sldMkLst>
          <pc:docMk/>
          <pc:sldMk cId="3711158507" sldId="298"/>
        </pc:sldMkLst>
        <pc:graphicFrameChg chg="mod">
          <ac:chgData name="Manish Koirala" userId="323d62b7fbf3a601" providerId="LiveId" clId="{32907642-7A69-4641-9290-CCC3C0A1408D}" dt="2024-05-07T09:31:16.981" v="376" actId="255"/>
          <ac:graphicFrameMkLst>
            <pc:docMk/>
            <pc:sldMk cId="3711158507" sldId="298"/>
            <ac:graphicFrameMk id="14" creationId="{5FAFA471-FA9E-40C1-BF96-0E06F8A3D11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2B9CC-7258-453D-87FE-6417A68843BA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13E0997-E413-4FE6-BF04-EEAD82C711FE}">
      <dgm:prSet phldrT="[Text]" custT="1"/>
      <dgm:spPr/>
      <dgm:t>
        <a:bodyPr/>
        <a:lstStyle/>
        <a:p>
          <a:pPr algn="ctr"/>
          <a:r>
            <a:rPr lang="en-GB" sz="2800" dirty="0"/>
            <a:t>Bluetooth-controlled Obstacle Avoiding Car</a:t>
          </a:r>
        </a:p>
      </dgm:t>
    </dgm:pt>
    <dgm:pt modelId="{F6C71D96-4657-4EEB-9406-E2B9A1BE8FB2}" type="parTrans" cxnId="{5284581E-02E1-4508-BD4E-6FACFCCBD97F}">
      <dgm:prSet/>
      <dgm:spPr/>
      <dgm:t>
        <a:bodyPr/>
        <a:lstStyle/>
        <a:p>
          <a:pPr algn="ctr"/>
          <a:endParaRPr lang="en-GB" sz="800"/>
        </a:p>
      </dgm:t>
    </dgm:pt>
    <dgm:pt modelId="{26404B41-6371-445E-A145-1DF1845A6CA4}" type="sibTrans" cxnId="{5284581E-02E1-4508-BD4E-6FACFCCBD97F}">
      <dgm:prSet/>
      <dgm:spPr/>
      <dgm:t>
        <a:bodyPr/>
        <a:lstStyle/>
        <a:p>
          <a:pPr algn="ctr"/>
          <a:endParaRPr lang="en-GB" sz="800"/>
        </a:p>
      </dgm:t>
    </dgm:pt>
    <dgm:pt modelId="{7982EEF0-8677-4E14-B45D-37EF6937F102}">
      <dgm:prSet phldrT="[Text]" custT="1"/>
      <dgm:spPr/>
      <dgm:t>
        <a:bodyPr/>
        <a:lstStyle/>
        <a:p>
          <a:pPr algn="ctr"/>
          <a:r>
            <a:rPr lang="en-US" sz="2400" dirty="0"/>
            <a:t>Manish Koirala</a:t>
          </a:r>
        </a:p>
      </dgm:t>
    </dgm:pt>
    <dgm:pt modelId="{8B336115-3ADF-4E93-AA5D-9BA33FA7A094}" type="parTrans" cxnId="{7618E7E2-7539-46F5-A463-AD6FFBDB9BC4}">
      <dgm:prSet/>
      <dgm:spPr/>
      <dgm:t>
        <a:bodyPr/>
        <a:lstStyle/>
        <a:p>
          <a:pPr algn="ctr"/>
          <a:endParaRPr lang="en-GB" sz="800"/>
        </a:p>
      </dgm:t>
    </dgm:pt>
    <dgm:pt modelId="{87F020BA-8613-4F7C-9C9C-DBF75D358B2B}" type="sibTrans" cxnId="{7618E7E2-7539-46F5-A463-AD6FFBDB9BC4}">
      <dgm:prSet/>
      <dgm:spPr/>
      <dgm:t>
        <a:bodyPr/>
        <a:lstStyle/>
        <a:p>
          <a:pPr algn="ctr"/>
          <a:endParaRPr lang="en-GB" sz="800"/>
        </a:p>
      </dgm:t>
    </dgm:pt>
    <dgm:pt modelId="{3053CF39-96F0-4FAB-8DDA-C00B38C6F6E6}">
      <dgm:prSet phldrT="[Text]" custT="1"/>
      <dgm:spPr/>
      <dgm:t>
        <a:bodyPr/>
        <a:lstStyle/>
        <a:p>
          <a:pPr algn="ctr"/>
          <a:r>
            <a:rPr lang="en-GB" sz="2400" dirty="0"/>
            <a:t>Satyam Singh Rajput</a:t>
          </a:r>
        </a:p>
      </dgm:t>
    </dgm:pt>
    <dgm:pt modelId="{26C58CDC-F25C-4BEC-9252-29482A88D41B}" type="parTrans" cxnId="{FBA1D946-251B-4856-9C56-74FA18A1F6BA}">
      <dgm:prSet/>
      <dgm:spPr/>
      <dgm:t>
        <a:bodyPr/>
        <a:lstStyle/>
        <a:p>
          <a:pPr algn="ctr"/>
          <a:endParaRPr lang="en-GB" sz="800"/>
        </a:p>
      </dgm:t>
    </dgm:pt>
    <dgm:pt modelId="{547E0C78-7CC6-464C-954D-363896C7B192}" type="sibTrans" cxnId="{FBA1D946-251B-4856-9C56-74FA18A1F6BA}">
      <dgm:prSet/>
      <dgm:spPr/>
      <dgm:t>
        <a:bodyPr/>
        <a:lstStyle/>
        <a:p>
          <a:pPr algn="ctr"/>
          <a:endParaRPr lang="en-GB" sz="800"/>
        </a:p>
      </dgm:t>
    </dgm:pt>
    <dgm:pt modelId="{616E94E4-9DED-472C-B5C9-F562ED5AFAE9}">
      <dgm:prSet phldrT="[Text]" custT="1"/>
      <dgm:spPr/>
      <dgm:t>
        <a:bodyPr/>
        <a:lstStyle/>
        <a:p>
          <a:pPr algn="ctr"/>
          <a:r>
            <a:rPr lang="en-GB" sz="2400" dirty="0"/>
            <a:t>Subin Karmacharya</a:t>
          </a:r>
        </a:p>
      </dgm:t>
    </dgm:pt>
    <dgm:pt modelId="{5E7B3CEA-FDB9-4B73-8DC9-9A64EFD1F1DE}" type="parTrans" cxnId="{BED47930-65BD-4A6E-BA27-B286B8F6DE05}">
      <dgm:prSet/>
      <dgm:spPr/>
      <dgm:t>
        <a:bodyPr/>
        <a:lstStyle/>
        <a:p>
          <a:pPr algn="ctr"/>
          <a:endParaRPr lang="en-GB" sz="800"/>
        </a:p>
      </dgm:t>
    </dgm:pt>
    <dgm:pt modelId="{B8CDB45F-5BE6-48AE-88E7-98813430EE9D}" type="sibTrans" cxnId="{BED47930-65BD-4A6E-BA27-B286B8F6DE05}">
      <dgm:prSet/>
      <dgm:spPr/>
      <dgm:t>
        <a:bodyPr/>
        <a:lstStyle/>
        <a:p>
          <a:pPr algn="ctr"/>
          <a:endParaRPr lang="en-GB" sz="800"/>
        </a:p>
      </dgm:t>
    </dgm:pt>
    <dgm:pt modelId="{6A8810DD-8B09-4B99-A88D-C6D9B189A885}">
      <dgm:prSet phldrT="[Text]" custT="1"/>
      <dgm:spPr/>
      <dgm:t>
        <a:bodyPr/>
        <a:lstStyle/>
        <a:p>
          <a:pPr algn="ctr"/>
          <a:r>
            <a:rPr lang="en-US" sz="1400" dirty="0"/>
            <a:t>Flowcharts and Circuit Diagram</a:t>
          </a:r>
        </a:p>
      </dgm:t>
    </dgm:pt>
    <dgm:pt modelId="{B70A0C71-36A0-4FB8-A89C-13C28351DC64}" type="parTrans" cxnId="{046A833C-A5F2-40EC-9D5E-E0E65F1E7C35}">
      <dgm:prSet/>
      <dgm:spPr/>
      <dgm:t>
        <a:bodyPr/>
        <a:lstStyle/>
        <a:p>
          <a:endParaRPr lang="en-GB"/>
        </a:p>
      </dgm:t>
    </dgm:pt>
    <dgm:pt modelId="{3A11F600-E670-48D3-BDC7-366226C083C2}" type="sibTrans" cxnId="{046A833C-A5F2-40EC-9D5E-E0E65F1E7C35}">
      <dgm:prSet/>
      <dgm:spPr/>
      <dgm:t>
        <a:bodyPr/>
        <a:lstStyle/>
        <a:p>
          <a:endParaRPr lang="en-GB"/>
        </a:p>
      </dgm:t>
    </dgm:pt>
    <dgm:pt modelId="{59D81D45-BFC4-4C0F-984D-E4A23F067F38}">
      <dgm:prSet phldrT="[Text]" custT="1"/>
      <dgm:spPr/>
      <dgm:t>
        <a:bodyPr/>
        <a:lstStyle/>
        <a:p>
          <a:pPr algn="ctr"/>
          <a:r>
            <a:rPr lang="en-US" sz="1400" dirty="0"/>
            <a:t>Code review and debugging </a:t>
          </a:r>
        </a:p>
      </dgm:t>
    </dgm:pt>
    <dgm:pt modelId="{D8F9A450-FC73-4BF4-9460-AEF5C62F407F}" type="parTrans" cxnId="{0F81DE9C-B007-45F8-950A-E44117F710F3}">
      <dgm:prSet/>
      <dgm:spPr/>
      <dgm:t>
        <a:bodyPr/>
        <a:lstStyle/>
        <a:p>
          <a:endParaRPr lang="en-GB"/>
        </a:p>
      </dgm:t>
    </dgm:pt>
    <dgm:pt modelId="{28239AA5-2305-4EA4-881C-00B43EBF605E}" type="sibTrans" cxnId="{0F81DE9C-B007-45F8-950A-E44117F710F3}">
      <dgm:prSet/>
      <dgm:spPr/>
      <dgm:t>
        <a:bodyPr/>
        <a:lstStyle/>
        <a:p>
          <a:endParaRPr lang="en-GB"/>
        </a:p>
      </dgm:t>
    </dgm:pt>
    <dgm:pt modelId="{FFEE5324-2206-457B-B7EA-E699571011C4}">
      <dgm:prSet phldrT="[Text]" custT="1"/>
      <dgm:spPr/>
      <dgm:t>
        <a:bodyPr/>
        <a:lstStyle/>
        <a:p>
          <a:pPr algn="ctr"/>
          <a:r>
            <a:rPr lang="en-GB" sz="1400" dirty="0"/>
            <a:t>Design</a:t>
          </a:r>
          <a:r>
            <a:rPr lang="en-GB" sz="1400" baseline="0" dirty="0"/>
            <a:t> the main frame, and frame to holder ultrasonic sensor. </a:t>
          </a:r>
          <a:endParaRPr lang="en-GB" sz="1400" dirty="0"/>
        </a:p>
      </dgm:t>
    </dgm:pt>
    <dgm:pt modelId="{9ED384C8-D48F-4EEB-8527-5B3D63D65C19}" type="parTrans" cxnId="{1E5328E6-9D0B-4011-97BB-03C8E18D46F6}">
      <dgm:prSet/>
      <dgm:spPr/>
      <dgm:t>
        <a:bodyPr/>
        <a:lstStyle/>
        <a:p>
          <a:endParaRPr lang="en-GB"/>
        </a:p>
      </dgm:t>
    </dgm:pt>
    <dgm:pt modelId="{B7342FC0-443A-43C7-A948-99DA52B7F7CE}" type="sibTrans" cxnId="{1E5328E6-9D0B-4011-97BB-03C8E18D46F6}">
      <dgm:prSet/>
      <dgm:spPr/>
      <dgm:t>
        <a:bodyPr/>
        <a:lstStyle/>
        <a:p>
          <a:endParaRPr lang="en-GB"/>
        </a:p>
      </dgm:t>
    </dgm:pt>
    <dgm:pt modelId="{83353ADE-1E8A-4B5D-98C5-69225EB59D15}">
      <dgm:prSet phldrT="[Text]" custT="1"/>
      <dgm:spPr/>
      <dgm:t>
        <a:bodyPr/>
        <a:lstStyle/>
        <a:p>
          <a:pPr algn="ctr"/>
          <a:r>
            <a:rPr lang="en-GB" sz="1400" dirty="0"/>
            <a:t>Design the component placement</a:t>
          </a:r>
        </a:p>
      </dgm:t>
    </dgm:pt>
    <dgm:pt modelId="{19589F3E-3F59-4679-B76A-2B389F290FE7}" type="parTrans" cxnId="{6499B3C1-AE01-424B-973F-D24497FBEFD6}">
      <dgm:prSet/>
      <dgm:spPr/>
      <dgm:t>
        <a:bodyPr/>
        <a:lstStyle/>
        <a:p>
          <a:endParaRPr lang="en-GB"/>
        </a:p>
      </dgm:t>
    </dgm:pt>
    <dgm:pt modelId="{0F3778DA-1652-437B-8A71-5EEA0141F10F}" type="sibTrans" cxnId="{6499B3C1-AE01-424B-973F-D24497FBEFD6}">
      <dgm:prSet/>
      <dgm:spPr/>
      <dgm:t>
        <a:bodyPr/>
        <a:lstStyle/>
        <a:p>
          <a:endParaRPr lang="en-GB"/>
        </a:p>
      </dgm:t>
    </dgm:pt>
    <dgm:pt modelId="{4CD90DB3-2664-491F-AA43-4EC661737917}">
      <dgm:prSet phldrT="[Text]" custT="1"/>
      <dgm:spPr/>
      <dgm:t>
        <a:bodyPr/>
        <a:lstStyle/>
        <a:p>
          <a:pPr algn="ctr"/>
          <a:r>
            <a:rPr lang="en-GB" sz="2400" dirty="0"/>
            <a:t>Anusuya Chudal</a:t>
          </a:r>
        </a:p>
      </dgm:t>
    </dgm:pt>
    <dgm:pt modelId="{548A981A-466C-4A62-9BEF-A46B41C7D9B7}" type="parTrans" cxnId="{9DE0832D-171A-4936-A4A2-E7700DA25D69}">
      <dgm:prSet/>
      <dgm:spPr/>
      <dgm:t>
        <a:bodyPr/>
        <a:lstStyle/>
        <a:p>
          <a:endParaRPr lang="en-GB"/>
        </a:p>
      </dgm:t>
    </dgm:pt>
    <dgm:pt modelId="{DF5087A5-0A48-4D36-A613-833150B556C5}" type="sibTrans" cxnId="{9DE0832D-171A-4936-A4A2-E7700DA25D69}">
      <dgm:prSet/>
      <dgm:spPr/>
      <dgm:t>
        <a:bodyPr/>
        <a:lstStyle/>
        <a:p>
          <a:endParaRPr lang="en-GB"/>
        </a:p>
      </dgm:t>
    </dgm:pt>
    <dgm:pt modelId="{A9AB68F9-0D89-4503-A7D7-322EADBA5A77}">
      <dgm:prSet phldrT="[Text]" custT="1"/>
      <dgm:spPr/>
      <dgm:t>
        <a:bodyPr/>
        <a:lstStyle/>
        <a:p>
          <a:pPr algn="ctr"/>
          <a:r>
            <a:rPr lang="en-GB" sz="2400" dirty="0"/>
            <a:t>Dipendra Gautam</a:t>
          </a:r>
        </a:p>
      </dgm:t>
    </dgm:pt>
    <dgm:pt modelId="{772B6E0D-3A3B-4664-935A-4A1C9D42E6D5}" type="parTrans" cxnId="{061D1678-6AF8-4CB7-BC15-6BFC444C24C4}">
      <dgm:prSet/>
      <dgm:spPr/>
      <dgm:t>
        <a:bodyPr/>
        <a:lstStyle/>
        <a:p>
          <a:endParaRPr lang="en-GB"/>
        </a:p>
      </dgm:t>
    </dgm:pt>
    <dgm:pt modelId="{EDB7AD03-435D-44C5-AA2A-A1696110B420}" type="sibTrans" cxnId="{061D1678-6AF8-4CB7-BC15-6BFC444C24C4}">
      <dgm:prSet/>
      <dgm:spPr/>
      <dgm:t>
        <a:bodyPr/>
        <a:lstStyle/>
        <a:p>
          <a:endParaRPr lang="en-GB"/>
        </a:p>
      </dgm:t>
    </dgm:pt>
    <dgm:pt modelId="{226B52E1-D3FD-428B-B2F2-0F3BE98F1F43}">
      <dgm:prSet phldrT="[Text]" custT="1"/>
      <dgm:spPr/>
      <dgm:t>
        <a:bodyPr/>
        <a:lstStyle/>
        <a:p>
          <a:pPr algn="ctr"/>
          <a:r>
            <a:rPr lang="en-GB" sz="1400" dirty="0"/>
            <a:t>Collection of different hardware components</a:t>
          </a:r>
        </a:p>
      </dgm:t>
    </dgm:pt>
    <dgm:pt modelId="{61406540-CEC3-4637-A0BD-C608D1CA9DA7}" type="parTrans" cxnId="{07DF8150-806D-4C00-9F95-1E56F35F6B34}">
      <dgm:prSet/>
      <dgm:spPr/>
      <dgm:t>
        <a:bodyPr/>
        <a:lstStyle/>
        <a:p>
          <a:endParaRPr lang="en-GB"/>
        </a:p>
      </dgm:t>
    </dgm:pt>
    <dgm:pt modelId="{BA8DBA9B-812F-4724-8832-56D486BB9FDE}" type="sibTrans" cxnId="{07DF8150-806D-4C00-9F95-1E56F35F6B34}">
      <dgm:prSet/>
      <dgm:spPr/>
      <dgm:t>
        <a:bodyPr/>
        <a:lstStyle/>
        <a:p>
          <a:endParaRPr lang="en-GB"/>
        </a:p>
      </dgm:t>
    </dgm:pt>
    <dgm:pt modelId="{7FD363F3-3AD6-499E-BEBE-05FC519414EF}">
      <dgm:prSet phldrT="[Text]" custT="1"/>
      <dgm:spPr/>
      <dgm:t>
        <a:bodyPr/>
        <a:lstStyle/>
        <a:p>
          <a:pPr algn="ctr"/>
          <a:r>
            <a:rPr lang="en-GB" sz="1400" dirty="0"/>
            <a:t>Testing the functionality of different components</a:t>
          </a:r>
        </a:p>
      </dgm:t>
    </dgm:pt>
    <dgm:pt modelId="{39A1E7CC-2FB8-43E0-846C-24BA57D319FC}" type="parTrans" cxnId="{5BE06EB7-76A4-4999-B84C-2B81228ED65D}">
      <dgm:prSet/>
      <dgm:spPr/>
      <dgm:t>
        <a:bodyPr/>
        <a:lstStyle/>
        <a:p>
          <a:endParaRPr lang="en-GB"/>
        </a:p>
      </dgm:t>
    </dgm:pt>
    <dgm:pt modelId="{BECFE1FF-633F-4D65-89C9-816AEA909B88}" type="sibTrans" cxnId="{5BE06EB7-76A4-4999-B84C-2B81228ED65D}">
      <dgm:prSet/>
      <dgm:spPr/>
      <dgm:t>
        <a:bodyPr/>
        <a:lstStyle/>
        <a:p>
          <a:endParaRPr lang="en-GB"/>
        </a:p>
      </dgm:t>
    </dgm:pt>
    <dgm:pt modelId="{2A705D32-5ECD-428D-B4EE-AC9787A875CF}">
      <dgm:prSet phldrT="[Text]" custT="1"/>
      <dgm:spPr/>
      <dgm:t>
        <a:bodyPr/>
        <a:lstStyle/>
        <a:p>
          <a:pPr algn="ctr"/>
          <a:r>
            <a:rPr lang="en-GB" sz="1400" dirty="0"/>
            <a:t>Wiring and connections in the project.</a:t>
          </a:r>
        </a:p>
      </dgm:t>
    </dgm:pt>
    <dgm:pt modelId="{CB3A6275-22A0-4627-A069-DCC505D4B522}" type="parTrans" cxnId="{D57C6AAF-220C-497A-A95C-40F999D33F66}">
      <dgm:prSet/>
      <dgm:spPr/>
      <dgm:t>
        <a:bodyPr/>
        <a:lstStyle/>
        <a:p>
          <a:endParaRPr lang="en-GB"/>
        </a:p>
      </dgm:t>
    </dgm:pt>
    <dgm:pt modelId="{3543C971-7A5B-4D4F-B3A7-AFB476DD59FA}" type="sibTrans" cxnId="{D57C6AAF-220C-497A-A95C-40F999D33F66}">
      <dgm:prSet/>
      <dgm:spPr/>
      <dgm:t>
        <a:bodyPr/>
        <a:lstStyle/>
        <a:p>
          <a:endParaRPr lang="en-GB"/>
        </a:p>
      </dgm:t>
    </dgm:pt>
    <dgm:pt modelId="{2C3C4A01-374A-4DDA-B444-674A436419BD}">
      <dgm:prSet phldrT="[Text]" custT="1"/>
      <dgm:spPr/>
      <dgm:t>
        <a:bodyPr/>
        <a:lstStyle/>
        <a:p>
          <a:pPr algn="ctr"/>
          <a:r>
            <a:rPr lang="en-GB" sz="1400" dirty="0"/>
            <a:t>Research into project outcomes and applications</a:t>
          </a:r>
        </a:p>
      </dgm:t>
    </dgm:pt>
    <dgm:pt modelId="{8D94594F-DA1D-44EE-94CD-D03193D3D6C6}" type="parTrans" cxnId="{C6AD92F8-370E-46DE-902B-A5BD9DD3319E}">
      <dgm:prSet/>
      <dgm:spPr/>
      <dgm:t>
        <a:bodyPr/>
        <a:lstStyle/>
        <a:p>
          <a:endParaRPr lang="en-GB"/>
        </a:p>
      </dgm:t>
    </dgm:pt>
    <dgm:pt modelId="{B1531B52-06AA-4778-BD8B-119EC2474685}" type="sibTrans" cxnId="{C6AD92F8-370E-46DE-902B-A5BD9DD3319E}">
      <dgm:prSet/>
      <dgm:spPr/>
      <dgm:t>
        <a:bodyPr/>
        <a:lstStyle/>
        <a:p>
          <a:endParaRPr lang="en-GB"/>
        </a:p>
      </dgm:t>
    </dgm:pt>
    <dgm:pt modelId="{9A23CB7D-86CC-407C-8146-F9F56E333994}">
      <dgm:prSet phldrT="[Text]" custT="1"/>
      <dgm:spPr/>
      <dgm:t>
        <a:bodyPr/>
        <a:lstStyle/>
        <a:p>
          <a:pPr algn="ctr"/>
          <a:r>
            <a:rPr lang="en-GB" sz="1400" dirty="0"/>
            <a:t>Device monitoring and implementation</a:t>
          </a:r>
        </a:p>
      </dgm:t>
    </dgm:pt>
    <dgm:pt modelId="{9AA3CD96-BF99-41CB-9EC5-B76ED3541CF2}" type="parTrans" cxnId="{AD84B947-108D-45A0-9237-76F366C436F0}">
      <dgm:prSet/>
      <dgm:spPr/>
      <dgm:t>
        <a:bodyPr/>
        <a:lstStyle/>
        <a:p>
          <a:endParaRPr lang="en-GB"/>
        </a:p>
      </dgm:t>
    </dgm:pt>
    <dgm:pt modelId="{9C9B43F5-65A0-4A5B-BF28-18D22ABBF936}" type="sibTrans" cxnId="{AD84B947-108D-45A0-9237-76F366C436F0}">
      <dgm:prSet/>
      <dgm:spPr/>
      <dgm:t>
        <a:bodyPr/>
        <a:lstStyle/>
        <a:p>
          <a:endParaRPr lang="en-GB"/>
        </a:p>
      </dgm:t>
    </dgm:pt>
    <dgm:pt modelId="{6FB00C9A-CC08-487D-898A-F29D134C68B1}">
      <dgm:prSet phldrT="[Text]" custT="1"/>
      <dgm:spPr/>
      <dgm:t>
        <a:bodyPr/>
        <a:lstStyle/>
        <a:p>
          <a:r>
            <a:rPr lang="en-GB" sz="1400" dirty="0"/>
            <a:t>Research of different components</a:t>
          </a:r>
        </a:p>
      </dgm:t>
    </dgm:pt>
    <dgm:pt modelId="{5A6C69D5-19A9-4117-A0F2-61BAE3EFA1E7}" type="parTrans" cxnId="{9A01D30C-57DE-4880-A34C-BD6E110F6F1D}">
      <dgm:prSet/>
      <dgm:spPr/>
      <dgm:t>
        <a:bodyPr/>
        <a:lstStyle/>
        <a:p>
          <a:endParaRPr lang="en-US"/>
        </a:p>
      </dgm:t>
    </dgm:pt>
    <dgm:pt modelId="{C93B4B85-6CEA-43FC-828B-0881D9999357}" type="sibTrans" cxnId="{9A01D30C-57DE-4880-A34C-BD6E110F6F1D}">
      <dgm:prSet/>
      <dgm:spPr/>
      <dgm:t>
        <a:bodyPr/>
        <a:lstStyle/>
        <a:p>
          <a:endParaRPr lang="en-US"/>
        </a:p>
      </dgm:t>
    </dgm:pt>
    <dgm:pt modelId="{597FF80C-C3FB-4F56-800A-BD08177F8732}" type="pres">
      <dgm:prSet presAssocID="{A692B9CC-7258-453D-87FE-6417A68843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3C6566-5121-4B7C-8E30-F8A04EC041C8}" type="pres">
      <dgm:prSet presAssocID="{C13E0997-E413-4FE6-BF04-EEAD82C711FE}" presName="hierRoot1" presStyleCnt="0">
        <dgm:presLayoutVars>
          <dgm:hierBranch val="init"/>
        </dgm:presLayoutVars>
      </dgm:prSet>
      <dgm:spPr/>
    </dgm:pt>
    <dgm:pt modelId="{929A3D97-9895-41BB-9045-AABA6C2EF550}" type="pres">
      <dgm:prSet presAssocID="{C13E0997-E413-4FE6-BF04-EEAD82C711FE}" presName="rootComposite1" presStyleCnt="0"/>
      <dgm:spPr/>
    </dgm:pt>
    <dgm:pt modelId="{CC8F4077-CE65-4E39-BEC7-9399CA8F3E98}" type="pres">
      <dgm:prSet presAssocID="{C13E0997-E413-4FE6-BF04-EEAD82C711FE}" presName="rootText1" presStyleLbl="node0" presStyleIdx="0" presStyleCnt="1" custScaleX="597011">
        <dgm:presLayoutVars>
          <dgm:chPref val="3"/>
        </dgm:presLayoutVars>
      </dgm:prSet>
      <dgm:spPr/>
    </dgm:pt>
    <dgm:pt modelId="{827087D8-6B04-4A97-8FAE-0D594851AFCC}" type="pres">
      <dgm:prSet presAssocID="{C13E0997-E413-4FE6-BF04-EEAD82C711FE}" presName="rootConnector1" presStyleLbl="node1" presStyleIdx="0" presStyleCnt="0"/>
      <dgm:spPr/>
    </dgm:pt>
    <dgm:pt modelId="{D0ACF572-D9B6-423A-B780-EA5F3AD0A69A}" type="pres">
      <dgm:prSet presAssocID="{C13E0997-E413-4FE6-BF04-EEAD82C711FE}" presName="hierChild2" presStyleCnt="0"/>
      <dgm:spPr/>
    </dgm:pt>
    <dgm:pt modelId="{1BE2C06C-627C-4F16-8CD4-EF99467781E7}" type="pres">
      <dgm:prSet presAssocID="{8B336115-3ADF-4E93-AA5D-9BA33FA7A094}" presName="Name37" presStyleLbl="parChTrans1D2" presStyleIdx="0" presStyleCnt="5"/>
      <dgm:spPr/>
    </dgm:pt>
    <dgm:pt modelId="{8C3F8900-334E-4A22-96C3-D52AC42D7A8F}" type="pres">
      <dgm:prSet presAssocID="{7982EEF0-8677-4E14-B45D-37EF6937F102}" presName="hierRoot2" presStyleCnt="0">
        <dgm:presLayoutVars>
          <dgm:hierBranch val="init"/>
        </dgm:presLayoutVars>
      </dgm:prSet>
      <dgm:spPr/>
    </dgm:pt>
    <dgm:pt modelId="{B9A88102-D9A3-4D33-9848-A5D860F42C40}" type="pres">
      <dgm:prSet presAssocID="{7982EEF0-8677-4E14-B45D-37EF6937F102}" presName="rootComposite" presStyleCnt="0"/>
      <dgm:spPr/>
    </dgm:pt>
    <dgm:pt modelId="{D6D9ABB6-A04A-493A-B272-D4E953CD7256}" type="pres">
      <dgm:prSet presAssocID="{7982EEF0-8677-4E14-B45D-37EF6937F102}" presName="rootText" presStyleLbl="node2" presStyleIdx="0" presStyleCnt="5" custScaleY="115622">
        <dgm:presLayoutVars>
          <dgm:chPref val="3"/>
        </dgm:presLayoutVars>
      </dgm:prSet>
      <dgm:spPr/>
    </dgm:pt>
    <dgm:pt modelId="{8F223C43-CD64-4FCD-A9A5-085B5FF73522}" type="pres">
      <dgm:prSet presAssocID="{7982EEF0-8677-4E14-B45D-37EF6937F102}" presName="rootConnector" presStyleLbl="node2" presStyleIdx="0" presStyleCnt="5"/>
      <dgm:spPr/>
    </dgm:pt>
    <dgm:pt modelId="{8B71A772-ABB7-41B3-8195-BECA0747FB2E}" type="pres">
      <dgm:prSet presAssocID="{7982EEF0-8677-4E14-B45D-37EF6937F102}" presName="hierChild4" presStyleCnt="0"/>
      <dgm:spPr/>
    </dgm:pt>
    <dgm:pt modelId="{55907300-BC93-4C5C-89D7-25DF2AE00AA4}" type="pres">
      <dgm:prSet presAssocID="{B70A0C71-36A0-4FB8-A89C-13C28351DC64}" presName="Name37" presStyleLbl="parChTrans1D3" presStyleIdx="0" presStyleCnt="10"/>
      <dgm:spPr/>
    </dgm:pt>
    <dgm:pt modelId="{17A6CDD4-DECD-4294-8A1E-32FE84490FFB}" type="pres">
      <dgm:prSet presAssocID="{6A8810DD-8B09-4B99-A88D-C6D9B189A885}" presName="hierRoot2" presStyleCnt="0">
        <dgm:presLayoutVars>
          <dgm:hierBranch val="init"/>
        </dgm:presLayoutVars>
      </dgm:prSet>
      <dgm:spPr/>
    </dgm:pt>
    <dgm:pt modelId="{5498D329-DE65-48CB-B443-FBE2815D2CDD}" type="pres">
      <dgm:prSet presAssocID="{6A8810DD-8B09-4B99-A88D-C6D9B189A885}" presName="rootComposite" presStyleCnt="0"/>
      <dgm:spPr/>
    </dgm:pt>
    <dgm:pt modelId="{ACA41B8F-1B19-4DDF-9171-DA1C0A18A435}" type="pres">
      <dgm:prSet presAssocID="{6A8810DD-8B09-4B99-A88D-C6D9B189A885}" presName="rootText" presStyleLbl="node3" presStyleIdx="0" presStyleCnt="10" custScaleX="93922" custScaleY="122466">
        <dgm:presLayoutVars>
          <dgm:chPref val="3"/>
        </dgm:presLayoutVars>
      </dgm:prSet>
      <dgm:spPr/>
    </dgm:pt>
    <dgm:pt modelId="{05FDAE43-F5DA-4D5E-935C-C1A636CD8849}" type="pres">
      <dgm:prSet presAssocID="{6A8810DD-8B09-4B99-A88D-C6D9B189A885}" presName="rootConnector" presStyleLbl="node3" presStyleIdx="0" presStyleCnt="10"/>
      <dgm:spPr/>
    </dgm:pt>
    <dgm:pt modelId="{384AA09C-6923-4E35-AE83-6FEDFCEAA700}" type="pres">
      <dgm:prSet presAssocID="{6A8810DD-8B09-4B99-A88D-C6D9B189A885}" presName="hierChild4" presStyleCnt="0"/>
      <dgm:spPr/>
    </dgm:pt>
    <dgm:pt modelId="{9DFC4886-79EF-4B6D-9993-ADE777CEEC01}" type="pres">
      <dgm:prSet presAssocID="{6A8810DD-8B09-4B99-A88D-C6D9B189A885}" presName="hierChild5" presStyleCnt="0"/>
      <dgm:spPr/>
    </dgm:pt>
    <dgm:pt modelId="{5D1E92CD-3F0A-48F8-8674-BC8D9F2A9D5D}" type="pres">
      <dgm:prSet presAssocID="{D8F9A450-FC73-4BF4-9460-AEF5C62F407F}" presName="Name37" presStyleLbl="parChTrans1D3" presStyleIdx="1" presStyleCnt="10"/>
      <dgm:spPr/>
    </dgm:pt>
    <dgm:pt modelId="{1B16DCB6-B204-4120-AF59-33AA2E5B89F3}" type="pres">
      <dgm:prSet presAssocID="{59D81D45-BFC4-4C0F-984D-E4A23F067F38}" presName="hierRoot2" presStyleCnt="0">
        <dgm:presLayoutVars>
          <dgm:hierBranch val="init"/>
        </dgm:presLayoutVars>
      </dgm:prSet>
      <dgm:spPr/>
    </dgm:pt>
    <dgm:pt modelId="{C7EFA8BA-77A7-41A0-9D7A-0A48199FCD7F}" type="pres">
      <dgm:prSet presAssocID="{59D81D45-BFC4-4C0F-984D-E4A23F067F38}" presName="rootComposite" presStyleCnt="0"/>
      <dgm:spPr/>
    </dgm:pt>
    <dgm:pt modelId="{5D633021-E215-4A58-B4F4-E7FEB79F943B}" type="pres">
      <dgm:prSet presAssocID="{59D81D45-BFC4-4C0F-984D-E4A23F067F38}" presName="rootText" presStyleLbl="node3" presStyleIdx="1" presStyleCnt="10">
        <dgm:presLayoutVars>
          <dgm:chPref val="3"/>
        </dgm:presLayoutVars>
      </dgm:prSet>
      <dgm:spPr/>
    </dgm:pt>
    <dgm:pt modelId="{4097B7AC-8DBD-44D0-97C0-B4F010E31C3B}" type="pres">
      <dgm:prSet presAssocID="{59D81D45-BFC4-4C0F-984D-E4A23F067F38}" presName="rootConnector" presStyleLbl="node3" presStyleIdx="1" presStyleCnt="10"/>
      <dgm:spPr/>
    </dgm:pt>
    <dgm:pt modelId="{4BD95F6A-0E76-4912-B914-5037101F2EC5}" type="pres">
      <dgm:prSet presAssocID="{59D81D45-BFC4-4C0F-984D-E4A23F067F38}" presName="hierChild4" presStyleCnt="0"/>
      <dgm:spPr/>
    </dgm:pt>
    <dgm:pt modelId="{E4DA5EB4-2744-4591-885B-C77DF22ED4F6}" type="pres">
      <dgm:prSet presAssocID="{59D81D45-BFC4-4C0F-984D-E4A23F067F38}" presName="hierChild5" presStyleCnt="0"/>
      <dgm:spPr/>
    </dgm:pt>
    <dgm:pt modelId="{2748D2A7-997F-4B0E-8BD5-82303C81BFCF}" type="pres">
      <dgm:prSet presAssocID="{7982EEF0-8677-4E14-B45D-37EF6937F102}" presName="hierChild5" presStyleCnt="0"/>
      <dgm:spPr/>
    </dgm:pt>
    <dgm:pt modelId="{47BD2CD6-D474-4167-91AF-D9AD3D79FA2D}" type="pres">
      <dgm:prSet presAssocID="{26C58CDC-F25C-4BEC-9252-29482A88D41B}" presName="Name37" presStyleLbl="parChTrans1D2" presStyleIdx="1" presStyleCnt="5"/>
      <dgm:spPr/>
    </dgm:pt>
    <dgm:pt modelId="{D72BD62A-2FB8-40C9-B8FA-734E93848903}" type="pres">
      <dgm:prSet presAssocID="{3053CF39-96F0-4FAB-8DDA-C00B38C6F6E6}" presName="hierRoot2" presStyleCnt="0">
        <dgm:presLayoutVars>
          <dgm:hierBranch val="init"/>
        </dgm:presLayoutVars>
      </dgm:prSet>
      <dgm:spPr/>
    </dgm:pt>
    <dgm:pt modelId="{BEB7F136-F521-4E57-A32E-5C39F03DE28A}" type="pres">
      <dgm:prSet presAssocID="{3053CF39-96F0-4FAB-8DDA-C00B38C6F6E6}" presName="rootComposite" presStyleCnt="0"/>
      <dgm:spPr/>
    </dgm:pt>
    <dgm:pt modelId="{71CDDFF2-A627-4BF7-B4B7-1B7AE25E3219}" type="pres">
      <dgm:prSet presAssocID="{3053CF39-96F0-4FAB-8DDA-C00B38C6F6E6}" presName="rootText" presStyleLbl="node2" presStyleIdx="1" presStyleCnt="5" custScaleX="183920" custScaleY="154845">
        <dgm:presLayoutVars>
          <dgm:chPref val="3"/>
        </dgm:presLayoutVars>
      </dgm:prSet>
      <dgm:spPr/>
    </dgm:pt>
    <dgm:pt modelId="{EB804961-5F7D-45C8-BBCE-8850213235CA}" type="pres">
      <dgm:prSet presAssocID="{3053CF39-96F0-4FAB-8DDA-C00B38C6F6E6}" presName="rootConnector" presStyleLbl="node2" presStyleIdx="1" presStyleCnt="5"/>
      <dgm:spPr/>
    </dgm:pt>
    <dgm:pt modelId="{67C66AE3-45BD-400C-8E9D-B04FDCBB4F5C}" type="pres">
      <dgm:prSet presAssocID="{3053CF39-96F0-4FAB-8DDA-C00B38C6F6E6}" presName="hierChild4" presStyleCnt="0"/>
      <dgm:spPr/>
    </dgm:pt>
    <dgm:pt modelId="{306DD5AF-914E-456F-B7FE-1008E5E41457}" type="pres">
      <dgm:prSet presAssocID="{9ED384C8-D48F-4EEB-8527-5B3D63D65C19}" presName="Name37" presStyleLbl="parChTrans1D3" presStyleIdx="2" presStyleCnt="10"/>
      <dgm:spPr/>
    </dgm:pt>
    <dgm:pt modelId="{E65D978A-27A7-4BE7-B2C3-76873530534B}" type="pres">
      <dgm:prSet presAssocID="{FFEE5324-2206-457B-B7EA-E699571011C4}" presName="hierRoot2" presStyleCnt="0">
        <dgm:presLayoutVars>
          <dgm:hierBranch val="init"/>
        </dgm:presLayoutVars>
      </dgm:prSet>
      <dgm:spPr/>
    </dgm:pt>
    <dgm:pt modelId="{C0DEDC05-B143-4B7A-8F45-37F3225EE7F2}" type="pres">
      <dgm:prSet presAssocID="{FFEE5324-2206-457B-B7EA-E699571011C4}" presName="rootComposite" presStyleCnt="0"/>
      <dgm:spPr/>
    </dgm:pt>
    <dgm:pt modelId="{92C13A16-4869-45B8-BA2B-89117D6E2B30}" type="pres">
      <dgm:prSet presAssocID="{FFEE5324-2206-457B-B7EA-E699571011C4}" presName="rootText" presStyleLbl="node3" presStyleIdx="2" presStyleCnt="10" custScaleX="116478" custScaleY="154671">
        <dgm:presLayoutVars>
          <dgm:chPref val="3"/>
        </dgm:presLayoutVars>
      </dgm:prSet>
      <dgm:spPr/>
    </dgm:pt>
    <dgm:pt modelId="{DA48DB47-2766-4E91-80B4-7698E05F905C}" type="pres">
      <dgm:prSet presAssocID="{FFEE5324-2206-457B-B7EA-E699571011C4}" presName="rootConnector" presStyleLbl="node3" presStyleIdx="2" presStyleCnt="10"/>
      <dgm:spPr/>
    </dgm:pt>
    <dgm:pt modelId="{2DE091CA-FF30-4484-9F54-4C8222E4CA5A}" type="pres">
      <dgm:prSet presAssocID="{FFEE5324-2206-457B-B7EA-E699571011C4}" presName="hierChild4" presStyleCnt="0"/>
      <dgm:spPr/>
    </dgm:pt>
    <dgm:pt modelId="{F0C1F1AF-EE31-4D56-94E9-A0EFDC20E83C}" type="pres">
      <dgm:prSet presAssocID="{FFEE5324-2206-457B-B7EA-E699571011C4}" presName="hierChild5" presStyleCnt="0"/>
      <dgm:spPr/>
    </dgm:pt>
    <dgm:pt modelId="{CB0C37B6-F76E-45AB-AF91-5846C48C0FB0}" type="pres">
      <dgm:prSet presAssocID="{19589F3E-3F59-4679-B76A-2B389F290FE7}" presName="Name37" presStyleLbl="parChTrans1D3" presStyleIdx="3" presStyleCnt="10"/>
      <dgm:spPr/>
    </dgm:pt>
    <dgm:pt modelId="{CEABC36A-A646-4F4A-864D-AD52546E057A}" type="pres">
      <dgm:prSet presAssocID="{83353ADE-1E8A-4B5D-98C5-69225EB59D15}" presName="hierRoot2" presStyleCnt="0">
        <dgm:presLayoutVars>
          <dgm:hierBranch val="init"/>
        </dgm:presLayoutVars>
      </dgm:prSet>
      <dgm:spPr/>
    </dgm:pt>
    <dgm:pt modelId="{1D08F20C-89D6-4C8E-9C02-C98718EFEF9F}" type="pres">
      <dgm:prSet presAssocID="{83353ADE-1E8A-4B5D-98C5-69225EB59D15}" presName="rootComposite" presStyleCnt="0"/>
      <dgm:spPr/>
    </dgm:pt>
    <dgm:pt modelId="{BBBD6686-2676-41EF-811E-F1D811814AAE}" type="pres">
      <dgm:prSet presAssocID="{83353ADE-1E8A-4B5D-98C5-69225EB59D15}" presName="rootText" presStyleLbl="node3" presStyleIdx="3" presStyleCnt="10" custScaleX="118331">
        <dgm:presLayoutVars>
          <dgm:chPref val="3"/>
        </dgm:presLayoutVars>
      </dgm:prSet>
      <dgm:spPr/>
    </dgm:pt>
    <dgm:pt modelId="{D1BEE891-3F35-4B12-BFFD-4AD5D88B0C61}" type="pres">
      <dgm:prSet presAssocID="{83353ADE-1E8A-4B5D-98C5-69225EB59D15}" presName="rootConnector" presStyleLbl="node3" presStyleIdx="3" presStyleCnt="10"/>
      <dgm:spPr/>
    </dgm:pt>
    <dgm:pt modelId="{C9D002C6-8802-4A85-9630-95AB02D95D9B}" type="pres">
      <dgm:prSet presAssocID="{83353ADE-1E8A-4B5D-98C5-69225EB59D15}" presName="hierChild4" presStyleCnt="0"/>
      <dgm:spPr/>
    </dgm:pt>
    <dgm:pt modelId="{23598107-4D18-4144-B31F-472C7EAEDF2D}" type="pres">
      <dgm:prSet presAssocID="{83353ADE-1E8A-4B5D-98C5-69225EB59D15}" presName="hierChild5" presStyleCnt="0"/>
      <dgm:spPr/>
    </dgm:pt>
    <dgm:pt modelId="{F04C78FA-9849-47FA-9ACA-58496895BD64}" type="pres">
      <dgm:prSet presAssocID="{3053CF39-96F0-4FAB-8DDA-C00B38C6F6E6}" presName="hierChild5" presStyleCnt="0"/>
      <dgm:spPr/>
    </dgm:pt>
    <dgm:pt modelId="{BB817CED-C2DB-4906-976D-2275918FFE6A}" type="pres">
      <dgm:prSet presAssocID="{5E7B3CEA-FDB9-4B73-8DC9-9A64EFD1F1DE}" presName="Name37" presStyleLbl="parChTrans1D2" presStyleIdx="2" presStyleCnt="5"/>
      <dgm:spPr/>
    </dgm:pt>
    <dgm:pt modelId="{477DA512-A651-44C0-8E92-9BDFFB8E98C7}" type="pres">
      <dgm:prSet presAssocID="{616E94E4-9DED-472C-B5C9-F562ED5AFAE9}" presName="hierRoot2" presStyleCnt="0">
        <dgm:presLayoutVars>
          <dgm:hierBranch val="init"/>
        </dgm:presLayoutVars>
      </dgm:prSet>
      <dgm:spPr/>
    </dgm:pt>
    <dgm:pt modelId="{A154CF53-386D-4CF9-AE56-E80F7CEFB456}" type="pres">
      <dgm:prSet presAssocID="{616E94E4-9DED-472C-B5C9-F562ED5AFAE9}" presName="rootComposite" presStyleCnt="0"/>
      <dgm:spPr/>
    </dgm:pt>
    <dgm:pt modelId="{2E1CE4AA-E144-43C5-9E19-416192B9F523}" type="pres">
      <dgm:prSet presAssocID="{616E94E4-9DED-472C-B5C9-F562ED5AFAE9}" presName="rootText" presStyleLbl="node2" presStyleIdx="2" presStyleCnt="5" custScaleX="167764" custScaleY="115622">
        <dgm:presLayoutVars>
          <dgm:chPref val="3"/>
        </dgm:presLayoutVars>
      </dgm:prSet>
      <dgm:spPr/>
    </dgm:pt>
    <dgm:pt modelId="{D5EB36B6-1CCD-441A-9FC0-BD8637F509DB}" type="pres">
      <dgm:prSet presAssocID="{616E94E4-9DED-472C-B5C9-F562ED5AFAE9}" presName="rootConnector" presStyleLbl="node2" presStyleIdx="2" presStyleCnt="5"/>
      <dgm:spPr/>
    </dgm:pt>
    <dgm:pt modelId="{D0B00840-C725-4DED-BFD5-E32C2A31D02A}" type="pres">
      <dgm:prSet presAssocID="{616E94E4-9DED-472C-B5C9-F562ED5AFAE9}" presName="hierChild4" presStyleCnt="0"/>
      <dgm:spPr/>
    </dgm:pt>
    <dgm:pt modelId="{55BB95B0-F0F6-48FB-9559-6176C7C9FC30}" type="pres">
      <dgm:prSet presAssocID="{61406540-CEC3-4637-A0BD-C608D1CA9DA7}" presName="Name37" presStyleLbl="parChTrans1D3" presStyleIdx="4" presStyleCnt="10"/>
      <dgm:spPr/>
    </dgm:pt>
    <dgm:pt modelId="{0585ECFA-FE29-46AA-9FCA-71F7251A614C}" type="pres">
      <dgm:prSet presAssocID="{226B52E1-D3FD-428B-B2F2-0F3BE98F1F43}" presName="hierRoot2" presStyleCnt="0">
        <dgm:presLayoutVars>
          <dgm:hierBranch val="init"/>
        </dgm:presLayoutVars>
      </dgm:prSet>
      <dgm:spPr/>
    </dgm:pt>
    <dgm:pt modelId="{114A1B0E-DE25-4AE9-8697-02A8442AF3EE}" type="pres">
      <dgm:prSet presAssocID="{226B52E1-D3FD-428B-B2F2-0F3BE98F1F43}" presName="rootComposite" presStyleCnt="0"/>
      <dgm:spPr/>
    </dgm:pt>
    <dgm:pt modelId="{2C25A03E-114B-47B8-A034-85FB3AD90983}" type="pres">
      <dgm:prSet presAssocID="{226B52E1-D3FD-428B-B2F2-0F3BE98F1F43}" presName="rootText" presStyleLbl="node3" presStyleIdx="4" presStyleCnt="10" custScaleX="129669" custScaleY="153827">
        <dgm:presLayoutVars>
          <dgm:chPref val="3"/>
        </dgm:presLayoutVars>
      </dgm:prSet>
      <dgm:spPr/>
    </dgm:pt>
    <dgm:pt modelId="{DE943563-C53E-4E95-BF0D-E79121496000}" type="pres">
      <dgm:prSet presAssocID="{226B52E1-D3FD-428B-B2F2-0F3BE98F1F43}" presName="rootConnector" presStyleLbl="node3" presStyleIdx="4" presStyleCnt="10"/>
      <dgm:spPr/>
    </dgm:pt>
    <dgm:pt modelId="{373F6ACE-89C1-474B-9164-580A7FC74BD5}" type="pres">
      <dgm:prSet presAssocID="{226B52E1-D3FD-428B-B2F2-0F3BE98F1F43}" presName="hierChild4" presStyleCnt="0"/>
      <dgm:spPr/>
    </dgm:pt>
    <dgm:pt modelId="{225309CE-360B-4844-99A8-47D19D214A5F}" type="pres">
      <dgm:prSet presAssocID="{226B52E1-D3FD-428B-B2F2-0F3BE98F1F43}" presName="hierChild5" presStyleCnt="0"/>
      <dgm:spPr/>
    </dgm:pt>
    <dgm:pt modelId="{82AA3B9A-B735-489A-8E11-6CAF0390BFC8}" type="pres">
      <dgm:prSet presAssocID="{5A6C69D5-19A9-4117-A0F2-61BAE3EFA1E7}" presName="Name37" presStyleLbl="parChTrans1D3" presStyleIdx="5" presStyleCnt="10"/>
      <dgm:spPr/>
    </dgm:pt>
    <dgm:pt modelId="{0C87A585-882E-4859-AFE1-C47DC538A410}" type="pres">
      <dgm:prSet presAssocID="{6FB00C9A-CC08-487D-898A-F29D134C68B1}" presName="hierRoot2" presStyleCnt="0">
        <dgm:presLayoutVars>
          <dgm:hierBranch val="init"/>
        </dgm:presLayoutVars>
      </dgm:prSet>
      <dgm:spPr/>
    </dgm:pt>
    <dgm:pt modelId="{1327FD12-639F-4CC7-AD82-59E86FF3774D}" type="pres">
      <dgm:prSet presAssocID="{6FB00C9A-CC08-487D-898A-F29D134C68B1}" presName="rootComposite" presStyleCnt="0"/>
      <dgm:spPr/>
    </dgm:pt>
    <dgm:pt modelId="{D886E6AE-77E1-47C1-8B3F-B04EDD0B7A03}" type="pres">
      <dgm:prSet presAssocID="{6FB00C9A-CC08-487D-898A-F29D134C68B1}" presName="rootText" presStyleLbl="node3" presStyleIdx="5" presStyleCnt="10" custScaleX="129669" custScaleY="153827">
        <dgm:presLayoutVars>
          <dgm:chPref val="3"/>
        </dgm:presLayoutVars>
      </dgm:prSet>
      <dgm:spPr/>
    </dgm:pt>
    <dgm:pt modelId="{F3D9476B-32E3-4AF6-BE95-F85292C47BC5}" type="pres">
      <dgm:prSet presAssocID="{6FB00C9A-CC08-487D-898A-F29D134C68B1}" presName="rootConnector" presStyleLbl="node3" presStyleIdx="5" presStyleCnt="10"/>
      <dgm:spPr/>
    </dgm:pt>
    <dgm:pt modelId="{85615F2A-6563-40E0-945F-9967E945CF80}" type="pres">
      <dgm:prSet presAssocID="{6FB00C9A-CC08-487D-898A-F29D134C68B1}" presName="hierChild4" presStyleCnt="0"/>
      <dgm:spPr/>
    </dgm:pt>
    <dgm:pt modelId="{BA9487BD-E553-4504-82C9-EE1118F8164E}" type="pres">
      <dgm:prSet presAssocID="{6FB00C9A-CC08-487D-898A-F29D134C68B1}" presName="hierChild5" presStyleCnt="0"/>
      <dgm:spPr/>
    </dgm:pt>
    <dgm:pt modelId="{A3C8C049-4974-474D-A441-3E959AB0159B}" type="pres">
      <dgm:prSet presAssocID="{616E94E4-9DED-472C-B5C9-F562ED5AFAE9}" presName="hierChild5" presStyleCnt="0"/>
      <dgm:spPr/>
    </dgm:pt>
    <dgm:pt modelId="{ADE11F06-71B8-445E-9544-212783900A1E}" type="pres">
      <dgm:prSet presAssocID="{548A981A-466C-4A62-9BEF-A46B41C7D9B7}" presName="Name37" presStyleLbl="parChTrans1D2" presStyleIdx="3" presStyleCnt="5"/>
      <dgm:spPr/>
    </dgm:pt>
    <dgm:pt modelId="{B1487AA2-8EEE-44E8-92FC-2AF34C360B68}" type="pres">
      <dgm:prSet presAssocID="{4CD90DB3-2664-491F-AA43-4EC661737917}" presName="hierRoot2" presStyleCnt="0">
        <dgm:presLayoutVars>
          <dgm:hierBranch val="init"/>
        </dgm:presLayoutVars>
      </dgm:prSet>
      <dgm:spPr/>
    </dgm:pt>
    <dgm:pt modelId="{D32F3429-D63A-46BB-8E3E-2D8E9D19354E}" type="pres">
      <dgm:prSet presAssocID="{4CD90DB3-2664-491F-AA43-4EC661737917}" presName="rootComposite" presStyleCnt="0"/>
      <dgm:spPr/>
    </dgm:pt>
    <dgm:pt modelId="{BB31FEF9-8C74-41B0-A12A-3867361016F0}" type="pres">
      <dgm:prSet presAssocID="{4CD90DB3-2664-491F-AA43-4EC661737917}" presName="rootText" presStyleLbl="node2" presStyleIdx="3" presStyleCnt="5" custScaleX="118613" custLinFactNeighborX="-2574" custLinFactNeighborY="722">
        <dgm:presLayoutVars>
          <dgm:chPref val="3"/>
        </dgm:presLayoutVars>
      </dgm:prSet>
      <dgm:spPr/>
    </dgm:pt>
    <dgm:pt modelId="{2436419D-AD4D-454C-8479-1F655D10126E}" type="pres">
      <dgm:prSet presAssocID="{4CD90DB3-2664-491F-AA43-4EC661737917}" presName="rootConnector" presStyleLbl="node2" presStyleIdx="3" presStyleCnt="5"/>
      <dgm:spPr/>
    </dgm:pt>
    <dgm:pt modelId="{96CE0420-3E1A-4B1F-89F0-9468B1953D16}" type="pres">
      <dgm:prSet presAssocID="{4CD90DB3-2664-491F-AA43-4EC661737917}" presName="hierChild4" presStyleCnt="0"/>
      <dgm:spPr/>
    </dgm:pt>
    <dgm:pt modelId="{5B03AB82-AB0D-416A-956A-4B7703248B6F}" type="pres">
      <dgm:prSet presAssocID="{39A1E7CC-2FB8-43E0-846C-24BA57D319FC}" presName="Name37" presStyleLbl="parChTrans1D3" presStyleIdx="6" presStyleCnt="10"/>
      <dgm:spPr/>
    </dgm:pt>
    <dgm:pt modelId="{D9C2FBDC-E905-4F61-9F6B-6FD1D9128442}" type="pres">
      <dgm:prSet presAssocID="{7FD363F3-3AD6-499E-BEBE-05FC519414EF}" presName="hierRoot2" presStyleCnt="0">
        <dgm:presLayoutVars>
          <dgm:hierBranch val="init"/>
        </dgm:presLayoutVars>
      </dgm:prSet>
      <dgm:spPr/>
    </dgm:pt>
    <dgm:pt modelId="{9E6998C4-2825-4DEA-B3FA-C171908A96C9}" type="pres">
      <dgm:prSet presAssocID="{7FD363F3-3AD6-499E-BEBE-05FC519414EF}" presName="rootComposite" presStyleCnt="0"/>
      <dgm:spPr/>
    </dgm:pt>
    <dgm:pt modelId="{8841754E-C333-43C8-96E6-3450B486BCB4}" type="pres">
      <dgm:prSet presAssocID="{7FD363F3-3AD6-499E-BEBE-05FC519414EF}" presName="rootText" presStyleLbl="node3" presStyleIdx="6" presStyleCnt="10" custScaleY="157958">
        <dgm:presLayoutVars>
          <dgm:chPref val="3"/>
        </dgm:presLayoutVars>
      </dgm:prSet>
      <dgm:spPr/>
    </dgm:pt>
    <dgm:pt modelId="{7FA08B9E-3C83-4FE2-B169-3B9ADBF13453}" type="pres">
      <dgm:prSet presAssocID="{7FD363F3-3AD6-499E-BEBE-05FC519414EF}" presName="rootConnector" presStyleLbl="node3" presStyleIdx="6" presStyleCnt="10"/>
      <dgm:spPr/>
    </dgm:pt>
    <dgm:pt modelId="{CCFA2BF0-EEAE-41DE-AD73-E63177144765}" type="pres">
      <dgm:prSet presAssocID="{7FD363F3-3AD6-499E-BEBE-05FC519414EF}" presName="hierChild4" presStyleCnt="0"/>
      <dgm:spPr/>
    </dgm:pt>
    <dgm:pt modelId="{00A7D0E0-4D0F-465E-BA86-FA9343FFCF8B}" type="pres">
      <dgm:prSet presAssocID="{7FD363F3-3AD6-499E-BEBE-05FC519414EF}" presName="hierChild5" presStyleCnt="0"/>
      <dgm:spPr/>
    </dgm:pt>
    <dgm:pt modelId="{583E9D88-7221-4358-B0B6-622E8D6C1251}" type="pres">
      <dgm:prSet presAssocID="{CB3A6275-22A0-4627-A069-DCC505D4B522}" presName="Name37" presStyleLbl="parChTrans1D3" presStyleIdx="7" presStyleCnt="10"/>
      <dgm:spPr/>
    </dgm:pt>
    <dgm:pt modelId="{795F3CCA-5E13-40D3-BAC8-2F033847DEA5}" type="pres">
      <dgm:prSet presAssocID="{2A705D32-5ECD-428D-B4EE-AC9787A875CF}" presName="hierRoot2" presStyleCnt="0">
        <dgm:presLayoutVars>
          <dgm:hierBranch val="init"/>
        </dgm:presLayoutVars>
      </dgm:prSet>
      <dgm:spPr/>
    </dgm:pt>
    <dgm:pt modelId="{1BFA504A-05BA-4BF1-B891-DCF36664215A}" type="pres">
      <dgm:prSet presAssocID="{2A705D32-5ECD-428D-B4EE-AC9787A875CF}" presName="rootComposite" presStyleCnt="0"/>
      <dgm:spPr/>
    </dgm:pt>
    <dgm:pt modelId="{2FDC86E3-D0B6-417C-856E-891B33BD405D}" type="pres">
      <dgm:prSet presAssocID="{2A705D32-5ECD-428D-B4EE-AC9787A875CF}" presName="rootText" presStyleLbl="node3" presStyleIdx="7" presStyleCnt="10" custScaleY="140015">
        <dgm:presLayoutVars>
          <dgm:chPref val="3"/>
        </dgm:presLayoutVars>
      </dgm:prSet>
      <dgm:spPr/>
    </dgm:pt>
    <dgm:pt modelId="{FE0CCDFA-7642-41E5-A83C-57D8149E7BE8}" type="pres">
      <dgm:prSet presAssocID="{2A705D32-5ECD-428D-B4EE-AC9787A875CF}" presName="rootConnector" presStyleLbl="node3" presStyleIdx="7" presStyleCnt="10"/>
      <dgm:spPr/>
    </dgm:pt>
    <dgm:pt modelId="{D3A1FBEE-2353-4C8A-8FAF-704B3122634E}" type="pres">
      <dgm:prSet presAssocID="{2A705D32-5ECD-428D-B4EE-AC9787A875CF}" presName="hierChild4" presStyleCnt="0"/>
      <dgm:spPr/>
    </dgm:pt>
    <dgm:pt modelId="{D2936A34-881C-4EC8-B23E-BB328B541A2B}" type="pres">
      <dgm:prSet presAssocID="{2A705D32-5ECD-428D-B4EE-AC9787A875CF}" presName="hierChild5" presStyleCnt="0"/>
      <dgm:spPr/>
    </dgm:pt>
    <dgm:pt modelId="{DB280BAC-01B0-4F5B-B75D-CDA3DC22A4B3}" type="pres">
      <dgm:prSet presAssocID="{4CD90DB3-2664-491F-AA43-4EC661737917}" presName="hierChild5" presStyleCnt="0"/>
      <dgm:spPr/>
    </dgm:pt>
    <dgm:pt modelId="{76DFF5A7-CB79-442F-A2ED-1041FE4AE1FA}" type="pres">
      <dgm:prSet presAssocID="{772B6E0D-3A3B-4664-935A-4A1C9D42E6D5}" presName="Name37" presStyleLbl="parChTrans1D2" presStyleIdx="4" presStyleCnt="5"/>
      <dgm:spPr/>
    </dgm:pt>
    <dgm:pt modelId="{F7F5F94D-CEAC-4F1A-A3B6-9D0730B89532}" type="pres">
      <dgm:prSet presAssocID="{A9AB68F9-0D89-4503-A7D7-322EADBA5A77}" presName="hierRoot2" presStyleCnt="0">
        <dgm:presLayoutVars>
          <dgm:hierBranch val="init"/>
        </dgm:presLayoutVars>
      </dgm:prSet>
      <dgm:spPr/>
    </dgm:pt>
    <dgm:pt modelId="{6E7B42C3-A456-4EC1-A798-3A942FCECD00}" type="pres">
      <dgm:prSet presAssocID="{A9AB68F9-0D89-4503-A7D7-322EADBA5A77}" presName="rootComposite" presStyleCnt="0"/>
      <dgm:spPr/>
    </dgm:pt>
    <dgm:pt modelId="{3B3AB033-2FB3-483E-97A2-B0C5CE619403}" type="pres">
      <dgm:prSet presAssocID="{A9AB68F9-0D89-4503-A7D7-322EADBA5A77}" presName="rootText" presStyleLbl="node2" presStyleIdx="4" presStyleCnt="5" custScaleX="139035">
        <dgm:presLayoutVars>
          <dgm:chPref val="3"/>
        </dgm:presLayoutVars>
      </dgm:prSet>
      <dgm:spPr/>
    </dgm:pt>
    <dgm:pt modelId="{49F5D9ED-A746-4739-9939-6BB7F59CDAE9}" type="pres">
      <dgm:prSet presAssocID="{A9AB68F9-0D89-4503-A7D7-322EADBA5A77}" presName="rootConnector" presStyleLbl="node2" presStyleIdx="4" presStyleCnt="5"/>
      <dgm:spPr/>
    </dgm:pt>
    <dgm:pt modelId="{1C78503E-88CD-4890-ABE0-559C83A0B485}" type="pres">
      <dgm:prSet presAssocID="{A9AB68F9-0D89-4503-A7D7-322EADBA5A77}" presName="hierChild4" presStyleCnt="0"/>
      <dgm:spPr/>
    </dgm:pt>
    <dgm:pt modelId="{6990C2D7-B04B-4FD4-BB86-2BEDDE6098A6}" type="pres">
      <dgm:prSet presAssocID="{8D94594F-DA1D-44EE-94CD-D03193D3D6C6}" presName="Name37" presStyleLbl="parChTrans1D3" presStyleIdx="8" presStyleCnt="10"/>
      <dgm:spPr/>
    </dgm:pt>
    <dgm:pt modelId="{F38536C2-6064-4656-9DA2-69A9D37545E0}" type="pres">
      <dgm:prSet presAssocID="{2C3C4A01-374A-4DDA-B444-674A436419BD}" presName="hierRoot2" presStyleCnt="0">
        <dgm:presLayoutVars>
          <dgm:hierBranch val="init"/>
        </dgm:presLayoutVars>
      </dgm:prSet>
      <dgm:spPr/>
    </dgm:pt>
    <dgm:pt modelId="{9A5B107D-4B36-48F5-A4F5-47C190D5796D}" type="pres">
      <dgm:prSet presAssocID="{2C3C4A01-374A-4DDA-B444-674A436419BD}" presName="rootComposite" presStyleCnt="0"/>
      <dgm:spPr/>
    </dgm:pt>
    <dgm:pt modelId="{401098A6-E899-48FE-A82B-215CE4660CB4}" type="pres">
      <dgm:prSet presAssocID="{2C3C4A01-374A-4DDA-B444-674A436419BD}" presName="rootText" presStyleLbl="node3" presStyleIdx="8" presStyleCnt="10" custScaleY="148696">
        <dgm:presLayoutVars>
          <dgm:chPref val="3"/>
        </dgm:presLayoutVars>
      </dgm:prSet>
      <dgm:spPr/>
    </dgm:pt>
    <dgm:pt modelId="{788304F6-0BAC-43AB-A7C1-D561920E7333}" type="pres">
      <dgm:prSet presAssocID="{2C3C4A01-374A-4DDA-B444-674A436419BD}" presName="rootConnector" presStyleLbl="node3" presStyleIdx="8" presStyleCnt="10"/>
      <dgm:spPr/>
    </dgm:pt>
    <dgm:pt modelId="{A3833128-2EC1-4E04-A9C2-C9087167913D}" type="pres">
      <dgm:prSet presAssocID="{2C3C4A01-374A-4DDA-B444-674A436419BD}" presName="hierChild4" presStyleCnt="0"/>
      <dgm:spPr/>
    </dgm:pt>
    <dgm:pt modelId="{DC78F3F4-3969-4E00-B1D4-51D741E9FEEA}" type="pres">
      <dgm:prSet presAssocID="{2C3C4A01-374A-4DDA-B444-674A436419BD}" presName="hierChild5" presStyleCnt="0"/>
      <dgm:spPr/>
    </dgm:pt>
    <dgm:pt modelId="{DEDA90CE-EB88-4FF0-B4FA-6D035622394E}" type="pres">
      <dgm:prSet presAssocID="{9AA3CD96-BF99-41CB-9EC5-B76ED3541CF2}" presName="Name37" presStyleLbl="parChTrans1D3" presStyleIdx="9" presStyleCnt="10"/>
      <dgm:spPr/>
    </dgm:pt>
    <dgm:pt modelId="{1855E220-8A18-414E-904D-B4A1321D2D7E}" type="pres">
      <dgm:prSet presAssocID="{9A23CB7D-86CC-407C-8146-F9F56E333994}" presName="hierRoot2" presStyleCnt="0">
        <dgm:presLayoutVars>
          <dgm:hierBranch val="init"/>
        </dgm:presLayoutVars>
      </dgm:prSet>
      <dgm:spPr/>
    </dgm:pt>
    <dgm:pt modelId="{0AC83E01-FDEC-4BA4-8386-50744D7868F8}" type="pres">
      <dgm:prSet presAssocID="{9A23CB7D-86CC-407C-8146-F9F56E333994}" presName="rootComposite" presStyleCnt="0"/>
      <dgm:spPr/>
    </dgm:pt>
    <dgm:pt modelId="{55A21F07-3353-4A1C-AE61-2883494500DB}" type="pres">
      <dgm:prSet presAssocID="{9A23CB7D-86CC-407C-8146-F9F56E333994}" presName="rootText" presStyleLbl="node3" presStyleIdx="9" presStyleCnt="10" custScaleY="175467">
        <dgm:presLayoutVars>
          <dgm:chPref val="3"/>
        </dgm:presLayoutVars>
      </dgm:prSet>
      <dgm:spPr/>
    </dgm:pt>
    <dgm:pt modelId="{43CB6039-8452-46C4-BB14-DD61CC20236C}" type="pres">
      <dgm:prSet presAssocID="{9A23CB7D-86CC-407C-8146-F9F56E333994}" presName="rootConnector" presStyleLbl="node3" presStyleIdx="9" presStyleCnt="10"/>
      <dgm:spPr/>
    </dgm:pt>
    <dgm:pt modelId="{7C546121-F119-430A-973A-2C7FC4319EB4}" type="pres">
      <dgm:prSet presAssocID="{9A23CB7D-86CC-407C-8146-F9F56E333994}" presName="hierChild4" presStyleCnt="0"/>
      <dgm:spPr/>
    </dgm:pt>
    <dgm:pt modelId="{1EF0B93D-1FA7-4D0D-938F-6785D02DB569}" type="pres">
      <dgm:prSet presAssocID="{9A23CB7D-86CC-407C-8146-F9F56E333994}" presName="hierChild5" presStyleCnt="0"/>
      <dgm:spPr/>
    </dgm:pt>
    <dgm:pt modelId="{5521FA16-17E3-4C8F-86FE-07FE34FAA231}" type="pres">
      <dgm:prSet presAssocID="{A9AB68F9-0D89-4503-A7D7-322EADBA5A77}" presName="hierChild5" presStyleCnt="0"/>
      <dgm:spPr/>
    </dgm:pt>
    <dgm:pt modelId="{9136B5E4-621B-47E5-8DEC-07FB299EE482}" type="pres">
      <dgm:prSet presAssocID="{C13E0997-E413-4FE6-BF04-EEAD82C711FE}" presName="hierChild3" presStyleCnt="0"/>
      <dgm:spPr/>
    </dgm:pt>
  </dgm:ptLst>
  <dgm:cxnLst>
    <dgm:cxn modelId="{62EE9400-27DA-4F56-9D59-035C665A32D4}" type="presOf" srcId="{6A8810DD-8B09-4B99-A88D-C6D9B189A885}" destId="{05FDAE43-F5DA-4D5E-935C-C1A636CD8849}" srcOrd="1" destOrd="0" presId="urn:microsoft.com/office/officeart/2005/8/layout/orgChart1"/>
    <dgm:cxn modelId="{4C383204-7EC3-4364-876A-885D586A3A22}" type="presOf" srcId="{2C3C4A01-374A-4DDA-B444-674A436419BD}" destId="{788304F6-0BAC-43AB-A7C1-D561920E7333}" srcOrd="1" destOrd="0" presId="urn:microsoft.com/office/officeart/2005/8/layout/orgChart1"/>
    <dgm:cxn modelId="{67101705-5CA9-434E-8193-6A814D753F85}" type="presOf" srcId="{C13E0997-E413-4FE6-BF04-EEAD82C711FE}" destId="{827087D8-6B04-4A97-8FAE-0D594851AFCC}" srcOrd="1" destOrd="0" presId="urn:microsoft.com/office/officeart/2005/8/layout/orgChart1"/>
    <dgm:cxn modelId="{CE048C06-89BF-4EDC-A7ED-7D7E00511C49}" type="presOf" srcId="{226B52E1-D3FD-428B-B2F2-0F3BE98F1F43}" destId="{DE943563-C53E-4E95-BF0D-E79121496000}" srcOrd="1" destOrd="0" presId="urn:microsoft.com/office/officeart/2005/8/layout/orgChart1"/>
    <dgm:cxn modelId="{D4832008-13F5-4B66-9F3F-9FEC4627539E}" type="presOf" srcId="{59D81D45-BFC4-4C0F-984D-E4A23F067F38}" destId="{5D633021-E215-4A58-B4F4-E7FEB79F943B}" srcOrd="0" destOrd="0" presId="urn:microsoft.com/office/officeart/2005/8/layout/orgChart1"/>
    <dgm:cxn modelId="{FFB8B00A-4F84-4611-8ADE-002D181E03EE}" type="presOf" srcId="{7982EEF0-8677-4E14-B45D-37EF6937F102}" destId="{8F223C43-CD64-4FCD-A9A5-085B5FF73522}" srcOrd="1" destOrd="0" presId="urn:microsoft.com/office/officeart/2005/8/layout/orgChart1"/>
    <dgm:cxn modelId="{B5C6250B-307F-4562-BE44-46F927A34F85}" type="presOf" srcId="{548A981A-466C-4A62-9BEF-A46B41C7D9B7}" destId="{ADE11F06-71B8-445E-9544-212783900A1E}" srcOrd="0" destOrd="0" presId="urn:microsoft.com/office/officeart/2005/8/layout/orgChart1"/>
    <dgm:cxn modelId="{9A01D30C-57DE-4880-A34C-BD6E110F6F1D}" srcId="{616E94E4-9DED-472C-B5C9-F562ED5AFAE9}" destId="{6FB00C9A-CC08-487D-898A-F29D134C68B1}" srcOrd="1" destOrd="0" parTransId="{5A6C69D5-19A9-4117-A0F2-61BAE3EFA1E7}" sibTransId="{C93B4B85-6CEA-43FC-828B-0881D9999357}"/>
    <dgm:cxn modelId="{CBBB0D0E-E253-4EA5-96EE-5FAECFB79420}" type="presOf" srcId="{4CD90DB3-2664-491F-AA43-4EC661737917}" destId="{BB31FEF9-8C74-41B0-A12A-3867361016F0}" srcOrd="0" destOrd="0" presId="urn:microsoft.com/office/officeart/2005/8/layout/orgChart1"/>
    <dgm:cxn modelId="{5F0D7418-CFA5-4600-AE57-027C9CF9C5C9}" type="presOf" srcId="{7FD363F3-3AD6-499E-BEBE-05FC519414EF}" destId="{8841754E-C333-43C8-96E6-3450B486BCB4}" srcOrd="0" destOrd="0" presId="urn:microsoft.com/office/officeart/2005/8/layout/orgChart1"/>
    <dgm:cxn modelId="{39E21A19-1D94-45CD-9ACF-180D0B5360A4}" type="presOf" srcId="{FFEE5324-2206-457B-B7EA-E699571011C4}" destId="{DA48DB47-2766-4E91-80B4-7698E05F905C}" srcOrd="1" destOrd="0" presId="urn:microsoft.com/office/officeart/2005/8/layout/orgChart1"/>
    <dgm:cxn modelId="{5284581E-02E1-4508-BD4E-6FACFCCBD97F}" srcId="{A692B9CC-7258-453D-87FE-6417A68843BA}" destId="{C13E0997-E413-4FE6-BF04-EEAD82C711FE}" srcOrd="0" destOrd="0" parTransId="{F6C71D96-4657-4EEB-9406-E2B9A1BE8FB2}" sibTransId="{26404B41-6371-445E-A145-1DF1845A6CA4}"/>
    <dgm:cxn modelId="{07461026-A776-4C22-818C-33D003A48D93}" type="presOf" srcId="{A9AB68F9-0D89-4503-A7D7-322EADBA5A77}" destId="{49F5D9ED-A746-4739-9939-6BB7F59CDAE9}" srcOrd="1" destOrd="0" presId="urn:microsoft.com/office/officeart/2005/8/layout/orgChart1"/>
    <dgm:cxn modelId="{C59C1726-B883-4924-B01D-517E574C74BD}" type="presOf" srcId="{A692B9CC-7258-453D-87FE-6417A68843BA}" destId="{597FF80C-C3FB-4F56-800A-BD08177F8732}" srcOrd="0" destOrd="0" presId="urn:microsoft.com/office/officeart/2005/8/layout/orgChart1"/>
    <dgm:cxn modelId="{D3BB142B-3E00-49DA-AA63-68B95DE51C36}" type="presOf" srcId="{8D94594F-DA1D-44EE-94CD-D03193D3D6C6}" destId="{6990C2D7-B04B-4FD4-BB86-2BEDDE6098A6}" srcOrd="0" destOrd="0" presId="urn:microsoft.com/office/officeart/2005/8/layout/orgChart1"/>
    <dgm:cxn modelId="{28A84C2B-5195-47B5-A946-26EEAE86B23C}" type="presOf" srcId="{2A705D32-5ECD-428D-B4EE-AC9787A875CF}" destId="{2FDC86E3-D0B6-417C-856E-891B33BD405D}" srcOrd="0" destOrd="0" presId="urn:microsoft.com/office/officeart/2005/8/layout/orgChart1"/>
    <dgm:cxn modelId="{E314652C-EE0E-46F5-8836-70942ACBB68F}" type="presOf" srcId="{616E94E4-9DED-472C-B5C9-F562ED5AFAE9}" destId="{2E1CE4AA-E144-43C5-9E19-416192B9F523}" srcOrd="0" destOrd="0" presId="urn:microsoft.com/office/officeart/2005/8/layout/orgChart1"/>
    <dgm:cxn modelId="{9DE0832D-171A-4936-A4A2-E7700DA25D69}" srcId="{C13E0997-E413-4FE6-BF04-EEAD82C711FE}" destId="{4CD90DB3-2664-491F-AA43-4EC661737917}" srcOrd="3" destOrd="0" parTransId="{548A981A-466C-4A62-9BEF-A46B41C7D9B7}" sibTransId="{DF5087A5-0A48-4D36-A613-833150B556C5}"/>
    <dgm:cxn modelId="{BED47930-65BD-4A6E-BA27-B286B8F6DE05}" srcId="{C13E0997-E413-4FE6-BF04-EEAD82C711FE}" destId="{616E94E4-9DED-472C-B5C9-F562ED5AFAE9}" srcOrd="2" destOrd="0" parTransId="{5E7B3CEA-FDB9-4B73-8DC9-9A64EFD1F1DE}" sibTransId="{B8CDB45F-5BE6-48AE-88E7-98813430EE9D}"/>
    <dgm:cxn modelId="{046A833C-A5F2-40EC-9D5E-E0E65F1E7C35}" srcId="{7982EEF0-8677-4E14-B45D-37EF6937F102}" destId="{6A8810DD-8B09-4B99-A88D-C6D9B189A885}" srcOrd="0" destOrd="0" parTransId="{B70A0C71-36A0-4FB8-A89C-13C28351DC64}" sibTransId="{3A11F600-E670-48D3-BDC7-366226C083C2}"/>
    <dgm:cxn modelId="{E4F7E03E-ECC6-4048-8419-AE24A52B00C9}" type="presOf" srcId="{6FB00C9A-CC08-487D-898A-F29D134C68B1}" destId="{D886E6AE-77E1-47C1-8B3F-B04EDD0B7A03}" srcOrd="0" destOrd="0" presId="urn:microsoft.com/office/officeart/2005/8/layout/orgChart1"/>
    <dgm:cxn modelId="{5E08B560-5518-430F-A36F-2C342B713B13}" type="presOf" srcId="{2C3C4A01-374A-4DDA-B444-674A436419BD}" destId="{401098A6-E899-48FE-A82B-215CE4660CB4}" srcOrd="0" destOrd="0" presId="urn:microsoft.com/office/officeart/2005/8/layout/orgChart1"/>
    <dgm:cxn modelId="{FBA1D946-251B-4856-9C56-74FA18A1F6BA}" srcId="{C13E0997-E413-4FE6-BF04-EEAD82C711FE}" destId="{3053CF39-96F0-4FAB-8DDA-C00B38C6F6E6}" srcOrd="1" destOrd="0" parTransId="{26C58CDC-F25C-4BEC-9252-29482A88D41B}" sibTransId="{547E0C78-7CC6-464C-954D-363896C7B192}"/>
    <dgm:cxn modelId="{AD84B947-108D-45A0-9237-76F366C436F0}" srcId="{A9AB68F9-0D89-4503-A7D7-322EADBA5A77}" destId="{9A23CB7D-86CC-407C-8146-F9F56E333994}" srcOrd="1" destOrd="0" parTransId="{9AA3CD96-BF99-41CB-9EC5-B76ED3541CF2}" sibTransId="{9C9B43F5-65A0-4A5B-BF28-18D22ABBF936}"/>
    <dgm:cxn modelId="{46F84348-6CFC-4D49-AC22-F51319FC16F0}" type="presOf" srcId="{6A8810DD-8B09-4B99-A88D-C6D9B189A885}" destId="{ACA41B8F-1B19-4DDF-9171-DA1C0A18A435}" srcOrd="0" destOrd="0" presId="urn:microsoft.com/office/officeart/2005/8/layout/orgChart1"/>
    <dgm:cxn modelId="{5197B148-D135-4BEF-A4DF-D73301B060FA}" type="presOf" srcId="{226B52E1-D3FD-428B-B2F2-0F3BE98F1F43}" destId="{2C25A03E-114B-47B8-A034-85FB3AD90983}" srcOrd="0" destOrd="0" presId="urn:microsoft.com/office/officeart/2005/8/layout/orgChart1"/>
    <dgm:cxn modelId="{5F778D6C-FDE0-4815-9BBF-CA8058FE7871}" type="presOf" srcId="{6FB00C9A-CC08-487D-898A-F29D134C68B1}" destId="{F3D9476B-32E3-4AF6-BE95-F85292C47BC5}" srcOrd="1" destOrd="0" presId="urn:microsoft.com/office/officeart/2005/8/layout/orgChart1"/>
    <dgm:cxn modelId="{76EF336F-1E1E-450E-BC95-BAF43EFDF05F}" type="presOf" srcId="{4CD90DB3-2664-491F-AA43-4EC661737917}" destId="{2436419D-AD4D-454C-8479-1F655D10126E}" srcOrd="1" destOrd="0" presId="urn:microsoft.com/office/officeart/2005/8/layout/orgChart1"/>
    <dgm:cxn modelId="{07DF8150-806D-4C00-9F95-1E56F35F6B34}" srcId="{616E94E4-9DED-472C-B5C9-F562ED5AFAE9}" destId="{226B52E1-D3FD-428B-B2F2-0F3BE98F1F43}" srcOrd="0" destOrd="0" parTransId="{61406540-CEC3-4637-A0BD-C608D1CA9DA7}" sibTransId="{BA8DBA9B-812F-4724-8832-56D486BB9FDE}"/>
    <dgm:cxn modelId="{61141151-16BC-4410-A2B7-A109E167F632}" type="presOf" srcId="{616E94E4-9DED-472C-B5C9-F562ED5AFAE9}" destId="{D5EB36B6-1CCD-441A-9FC0-BD8637F509DB}" srcOrd="1" destOrd="0" presId="urn:microsoft.com/office/officeart/2005/8/layout/orgChart1"/>
    <dgm:cxn modelId="{65DED651-76D6-43CE-BD55-B2D41BC7295C}" type="presOf" srcId="{59D81D45-BFC4-4C0F-984D-E4A23F067F38}" destId="{4097B7AC-8DBD-44D0-97C0-B4F010E31C3B}" srcOrd="1" destOrd="0" presId="urn:microsoft.com/office/officeart/2005/8/layout/orgChart1"/>
    <dgm:cxn modelId="{3534F453-5431-4B4D-8720-DC7AB0CC0546}" type="presOf" srcId="{C13E0997-E413-4FE6-BF04-EEAD82C711FE}" destId="{CC8F4077-CE65-4E39-BEC7-9399CA8F3E98}" srcOrd="0" destOrd="0" presId="urn:microsoft.com/office/officeart/2005/8/layout/orgChart1"/>
    <dgm:cxn modelId="{034E8756-9109-4E43-8860-AC8785A17056}" type="presOf" srcId="{9A23CB7D-86CC-407C-8146-F9F56E333994}" destId="{55A21F07-3353-4A1C-AE61-2883494500DB}" srcOrd="0" destOrd="0" presId="urn:microsoft.com/office/officeart/2005/8/layout/orgChart1"/>
    <dgm:cxn modelId="{5B541277-8A42-4AEA-AA96-0D82E521CD89}" type="presOf" srcId="{9A23CB7D-86CC-407C-8146-F9F56E333994}" destId="{43CB6039-8452-46C4-BB14-DD61CC20236C}" srcOrd="1" destOrd="0" presId="urn:microsoft.com/office/officeart/2005/8/layout/orgChart1"/>
    <dgm:cxn modelId="{061D1678-6AF8-4CB7-BC15-6BFC444C24C4}" srcId="{C13E0997-E413-4FE6-BF04-EEAD82C711FE}" destId="{A9AB68F9-0D89-4503-A7D7-322EADBA5A77}" srcOrd="4" destOrd="0" parTransId="{772B6E0D-3A3B-4664-935A-4A1C9D42E6D5}" sibTransId="{EDB7AD03-435D-44C5-AA2A-A1696110B420}"/>
    <dgm:cxn modelId="{8A7DBC79-F65C-4DD3-863A-0EF7BF2AA2CC}" type="presOf" srcId="{3053CF39-96F0-4FAB-8DDA-C00B38C6F6E6}" destId="{EB804961-5F7D-45C8-BBCE-8850213235CA}" srcOrd="1" destOrd="0" presId="urn:microsoft.com/office/officeart/2005/8/layout/orgChart1"/>
    <dgm:cxn modelId="{7B19267A-3A63-4063-809A-F89B6D6A4ABC}" type="presOf" srcId="{CB3A6275-22A0-4627-A069-DCC505D4B522}" destId="{583E9D88-7221-4358-B0B6-622E8D6C1251}" srcOrd="0" destOrd="0" presId="urn:microsoft.com/office/officeart/2005/8/layout/orgChart1"/>
    <dgm:cxn modelId="{45D34A5A-8792-4CB4-A9AC-5DA340537BD3}" type="presOf" srcId="{9AA3CD96-BF99-41CB-9EC5-B76ED3541CF2}" destId="{DEDA90CE-EB88-4FF0-B4FA-6D035622394E}" srcOrd="0" destOrd="0" presId="urn:microsoft.com/office/officeart/2005/8/layout/orgChart1"/>
    <dgm:cxn modelId="{ABABCC5A-7D80-4399-8F57-DC71D282BEEF}" type="presOf" srcId="{83353ADE-1E8A-4B5D-98C5-69225EB59D15}" destId="{BBBD6686-2676-41EF-811E-F1D811814AAE}" srcOrd="0" destOrd="0" presId="urn:microsoft.com/office/officeart/2005/8/layout/orgChart1"/>
    <dgm:cxn modelId="{36B7EF7E-0BF3-4783-B7C4-A7C96551B435}" type="presOf" srcId="{8B336115-3ADF-4E93-AA5D-9BA33FA7A094}" destId="{1BE2C06C-627C-4F16-8CD4-EF99467781E7}" srcOrd="0" destOrd="0" presId="urn:microsoft.com/office/officeart/2005/8/layout/orgChart1"/>
    <dgm:cxn modelId="{0D724486-EC1A-4E3E-9F95-E141F1D8030D}" type="presOf" srcId="{D8F9A450-FC73-4BF4-9460-AEF5C62F407F}" destId="{5D1E92CD-3F0A-48F8-8674-BC8D9F2A9D5D}" srcOrd="0" destOrd="0" presId="urn:microsoft.com/office/officeart/2005/8/layout/orgChart1"/>
    <dgm:cxn modelId="{3A1A8B91-A479-488B-9004-AE46B28020FE}" type="presOf" srcId="{39A1E7CC-2FB8-43E0-846C-24BA57D319FC}" destId="{5B03AB82-AB0D-416A-956A-4B7703248B6F}" srcOrd="0" destOrd="0" presId="urn:microsoft.com/office/officeart/2005/8/layout/orgChart1"/>
    <dgm:cxn modelId="{4FBE4494-DEF8-4DC2-B89D-74F92F480D04}" type="presOf" srcId="{7FD363F3-3AD6-499E-BEBE-05FC519414EF}" destId="{7FA08B9E-3C83-4FE2-B169-3B9ADBF13453}" srcOrd="1" destOrd="0" presId="urn:microsoft.com/office/officeart/2005/8/layout/orgChart1"/>
    <dgm:cxn modelId="{FA691299-8ABB-450E-B0EE-137371A33504}" type="presOf" srcId="{5E7B3CEA-FDB9-4B73-8DC9-9A64EFD1F1DE}" destId="{BB817CED-C2DB-4906-976D-2275918FFE6A}" srcOrd="0" destOrd="0" presId="urn:microsoft.com/office/officeart/2005/8/layout/orgChart1"/>
    <dgm:cxn modelId="{0F81DE9C-B007-45F8-950A-E44117F710F3}" srcId="{7982EEF0-8677-4E14-B45D-37EF6937F102}" destId="{59D81D45-BFC4-4C0F-984D-E4A23F067F38}" srcOrd="1" destOrd="0" parTransId="{D8F9A450-FC73-4BF4-9460-AEF5C62F407F}" sibTransId="{28239AA5-2305-4EA4-881C-00B43EBF605E}"/>
    <dgm:cxn modelId="{2990729F-1EE4-47BF-AD74-22516B1DCD58}" type="presOf" srcId="{FFEE5324-2206-457B-B7EA-E699571011C4}" destId="{92C13A16-4869-45B8-BA2B-89117D6E2B30}" srcOrd="0" destOrd="0" presId="urn:microsoft.com/office/officeart/2005/8/layout/orgChart1"/>
    <dgm:cxn modelId="{15EB9BA9-7991-4148-B970-28110EE15247}" type="presOf" srcId="{B70A0C71-36A0-4FB8-A89C-13C28351DC64}" destId="{55907300-BC93-4C5C-89D7-25DF2AE00AA4}" srcOrd="0" destOrd="0" presId="urn:microsoft.com/office/officeart/2005/8/layout/orgChart1"/>
    <dgm:cxn modelId="{D57C6AAF-220C-497A-A95C-40F999D33F66}" srcId="{4CD90DB3-2664-491F-AA43-4EC661737917}" destId="{2A705D32-5ECD-428D-B4EE-AC9787A875CF}" srcOrd="1" destOrd="0" parTransId="{CB3A6275-22A0-4627-A069-DCC505D4B522}" sibTransId="{3543C971-7A5B-4D4F-B3A7-AFB476DD59FA}"/>
    <dgm:cxn modelId="{323821B1-4238-42A1-94E8-6877C143994A}" type="presOf" srcId="{5A6C69D5-19A9-4117-A0F2-61BAE3EFA1E7}" destId="{82AA3B9A-B735-489A-8E11-6CAF0390BFC8}" srcOrd="0" destOrd="0" presId="urn:microsoft.com/office/officeart/2005/8/layout/orgChart1"/>
    <dgm:cxn modelId="{E4A626B1-30DE-4E9F-97AF-DAA93B8B0E0D}" type="presOf" srcId="{A9AB68F9-0D89-4503-A7D7-322EADBA5A77}" destId="{3B3AB033-2FB3-483E-97A2-B0C5CE619403}" srcOrd="0" destOrd="0" presId="urn:microsoft.com/office/officeart/2005/8/layout/orgChart1"/>
    <dgm:cxn modelId="{3F3B5BB2-EA06-4313-BB87-A50CDAF67AAF}" type="presOf" srcId="{26C58CDC-F25C-4BEC-9252-29482A88D41B}" destId="{47BD2CD6-D474-4167-91AF-D9AD3D79FA2D}" srcOrd="0" destOrd="0" presId="urn:microsoft.com/office/officeart/2005/8/layout/orgChart1"/>
    <dgm:cxn modelId="{B48448B6-4255-4F62-8204-921AA9A6FDCB}" type="presOf" srcId="{19589F3E-3F59-4679-B76A-2B389F290FE7}" destId="{CB0C37B6-F76E-45AB-AF91-5846C48C0FB0}" srcOrd="0" destOrd="0" presId="urn:microsoft.com/office/officeart/2005/8/layout/orgChart1"/>
    <dgm:cxn modelId="{5BE06EB7-76A4-4999-B84C-2B81228ED65D}" srcId="{4CD90DB3-2664-491F-AA43-4EC661737917}" destId="{7FD363F3-3AD6-499E-BEBE-05FC519414EF}" srcOrd="0" destOrd="0" parTransId="{39A1E7CC-2FB8-43E0-846C-24BA57D319FC}" sibTransId="{BECFE1FF-633F-4D65-89C9-816AEA909B88}"/>
    <dgm:cxn modelId="{4C2030BF-4C79-43D5-B2C0-89DBB8F65D6E}" type="presOf" srcId="{3053CF39-96F0-4FAB-8DDA-C00B38C6F6E6}" destId="{71CDDFF2-A627-4BF7-B4B7-1B7AE25E3219}" srcOrd="0" destOrd="0" presId="urn:microsoft.com/office/officeart/2005/8/layout/orgChart1"/>
    <dgm:cxn modelId="{6499B3C1-AE01-424B-973F-D24497FBEFD6}" srcId="{3053CF39-96F0-4FAB-8DDA-C00B38C6F6E6}" destId="{83353ADE-1E8A-4B5D-98C5-69225EB59D15}" srcOrd="1" destOrd="0" parTransId="{19589F3E-3F59-4679-B76A-2B389F290FE7}" sibTransId="{0F3778DA-1652-437B-8A71-5EEA0141F10F}"/>
    <dgm:cxn modelId="{1297B5CA-0872-4CF7-8A76-476834FED41A}" type="presOf" srcId="{772B6E0D-3A3B-4664-935A-4A1C9D42E6D5}" destId="{76DFF5A7-CB79-442F-A2ED-1041FE4AE1FA}" srcOrd="0" destOrd="0" presId="urn:microsoft.com/office/officeart/2005/8/layout/orgChart1"/>
    <dgm:cxn modelId="{7618E7E2-7539-46F5-A463-AD6FFBDB9BC4}" srcId="{C13E0997-E413-4FE6-BF04-EEAD82C711FE}" destId="{7982EEF0-8677-4E14-B45D-37EF6937F102}" srcOrd="0" destOrd="0" parTransId="{8B336115-3ADF-4E93-AA5D-9BA33FA7A094}" sibTransId="{87F020BA-8613-4F7C-9C9C-DBF75D358B2B}"/>
    <dgm:cxn modelId="{C609EDE2-7C98-4F9C-9DC7-6A2D79A72BA0}" type="presOf" srcId="{61406540-CEC3-4637-A0BD-C608D1CA9DA7}" destId="{55BB95B0-F0F6-48FB-9559-6176C7C9FC30}" srcOrd="0" destOrd="0" presId="urn:microsoft.com/office/officeart/2005/8/layout/orgChart1"/>
    <dgm:cxn modelId="{E56572E5-AEC2-4EFE-9036-3C9221452B97}" type="presOf" srcId="{2A705D32-5ECD-428D-B4EE-AC9787A875CF}" destId="{FE0CCDFA-7642-41E5-A83C-57D8149E7BE8}" srcOrd="1" destOrd="0" presId="urn:microsoft.com/office/officeart/2005/8/layout/orgChart1"/>
    <dgm:cxn modelId="{1E5328E6-9D0B-4011-97BB-03C8E18D46F6}" srcId="{3053CF39-96F0-4FAB-8DDA-C00B38C6F6E6}" destId="{FFEE5324-2206-457B-B7EA-E699571011C4}" srcOrd="0" destOrd="0" parTransId="{9ED384C8-D48F-4EEB-8527-5B3D63D65C19}" sibTransId="{B7342FC0-443A-43C7-A948-99DA52B7F7CE}"/>
    <dgm:cxn modelId="{8DA830EE-47AF-4BE5-A719-BC37460661A8}" type="presOf" srcId="{7982EEF0-8677-4E14-B45D-37EF6937F102}" destId="{D6D9ABB6-A04A-493A-B272-D4E953CD7256}" srcOrd="0" destOrd="0" presId="urn:microsoft.com/office/officeart/2005/8/layout/orgChart1"/>
    <dgm:cxn modelId="{E06E9FF3-5F60-4F25-9773-3D191069717A}" type="presOf" srcId="{9ED384C8-D48F-4EEB-8527-5B3D63D65C19}" destId="{306DD5AF-914E-456F-B7FE-1008E5E41457}" srcOrd="0" destOrd="0" presId="urn:microsoft.com/office/officeart/2005/8/layout/orgChart1"/>
    <dgm:cxn modelId="{C6AD92F8-370E-46DE-902B-A5BD9DD3319E}" srcId="{A9AB68F9-0D89-4503-A7D7-322EADBA5A77}" destId="{2C3C4A01-374A-4DDA-B444-674A436419BD}" srcOrd="0" destOrd="0" parTransId="{8D94594F-DA1D-44EE-94CD-D03193D3D6C6}" sibTransId="{B1531B52-06AA-4778-BD8B-119EC2474685}"/>
    <dgm:cxn modelId="{9AB32CFC-A988-4148-8706-5A15D8446747}" type="presOf" srcId="{83353ADE-1E8A-4B5D-98C5-69225EB59D15}" destId="{D1BEE891-3F35-4B12-BFFD-4AD5D88B0C61}" srcOrd="1" destOrd="0" presId="urn:microsoft.com/office/officeart/2005/8/layout/orgChart1"/>
    <dgm:cxn modelId="{9E28249E-8192-47AA-BB9F-5B0A02F797E6}" type="presParOf" srcId="{597FF80C-C3FB-4F56-800A-BD08177F8732}" destId="{B53C6566-5121-4B7C-8E30-F8A04EC041C8}" srcOrd="0" destOrd="0" presId="urn:microsoft.com/office/officeart/2005/8/layout/orgChart1"/>
    <dgm:cxn modelId="{7E56E9F9-64CA-42C8-9D28-12693C99D37A}" type="presParOf" srcId="{B53C6566-5121-4B7C-8E30-F8A04EC041C8}" destId="{929A3D97-9895-41BB-9045-AABA6C2EF550}" srcOrd="0" destOrd="0" presId="urn:microsoft.com/office/officeart/2005/8/layout/orgChart1"/>
    <dgm:cxn modelId="{F3CC8792-7DC0-4AD2-9BB6-C035E3904B01}" type="presParOf" srcId="{929A3D97-9895-41BB-9045-AABA6C2EF550}" destId="{CC8F4077-CE65-4E39-BEC7-9399CA8F3E98}" srcOrd="0" destOrd="0" presId="urn:microsoft.com/office/officeart/2005/8/layout/orgChart1"/>
    <dgm:cxn modelId="{C7AF411F-35BA-43D2-AD16-435363F30E00}" type="presParOf" srcId="{929A3D97-9895-41BB-9045-AABA6C2EF550}" destId="{827087D8-6B04-4A97-8FAE-0D594851AFCC}" srcOrd="1" destOrd="0" presId="urn:microsoft.com/office/officeart/2005/8/layout/orgChart1"/>
    <dgm:cxn modelId="{0E174A1E-299F-4E41-8270-01F03B9AB320}" type="presParOf" srcId="{B53C6566-5121-4B7C-8E30-F8A04EC041C8}" destId="{D0ACF572-D9B6-423A-B780-EA5F3AD0A69A}" srcOrd="1" destOrd="0" presId="urn:microsoft.com/office/officeart/2005/8/layout/orgChart1"/>
    <dgm:cxn modelId="{A19EF2D3-77B6-4A2F-971B-36DB1DC904B3}" type="presParOf" srcId="{D0ACF572-D9B6-423A-B780-EA5F3AD0A69A}" destId="{1BE2C06C-627C-4F16-8CD4-EF99467781E7}" srcOrd="0" destOrd="0" presId="urn:microsoft.com/office/officeart/2005/8/layout/orgChart1"/>
    <dgm:cxn modelId="{C732E39F-CA1F-47C0-B546-9C451F1400EC}" type="presParOf" srcId="{D0ACF572-D9B6-423A-B780-EA5F3AD0A69A}" destId="{8C3F8900-334E-4A22-96C3-D52AC42D7A8F}" srcOrd="1" destOrd="0" presId="urn:microsoft.com/office/officeart/2005/8/layout/orgChart1"/>
    <dgm:cxn modelId="{FCD3EE38-D213-430C-89A5-45EE2A09D03F}" type="presParOf" srcId="{8C3F8900-334E-4A22-96C3-D52AC42D7A8F}" destId="{B9A88102-D9A3-4D33-9848-A5D860F42C40}" srcOrd="0" destOrd="0" presId="urn:microsoft.com/office/officeart/2005/8/layout/orgChart1"/>
    <dgm:cxn modelId="{ACBC45EB-705A-4931-8949-DC7E4D14E9BA}" type="presParOf" srcId="{B9A88102-D9A3-4D33-9848-A5D860F42C40}" destId="{D6D9ABB6-A04A-493A-B272-D4E953CD7256}" srcOrd="0" destOrd="0" presId="urn:microsoft.com/office/officeart/2005/8/layout/orgChart1"/>
    <dgm:cxn modelId="{55E5F905-990D-421F-917C-AC0CD8CE2924}" type="presParOf" srcId="{B9A88102-D9A3-4D33-9848-A5D860F42C40}" destId="{8F223C43-CD64-4FCD-A9A5-085B5FF73522}" srcOrd="1" destOrd="0" presId="urn:microsoft.com/office/officeart/2005/8/layout/orgChart1"/>
    <dgm:cxn modelId="{915636C6-A069-4741-93EB-F80754A37595}" type="presParOf" srcId="{8C3F8900-334E-4A22-96C3-D52AC42D7A8F}" destId="{8B71A772-ABB7-41B3-8195-BECA0747FB2E}" srcOrd="1" destOrd="0" presId="urn:microsoft.com/office/officeart/2005/8/layout/orgChart1"/>
    <dgm:cxn modelId="{8C05DF73-C39C-4745-87D7-FC1A1096B7BF}" type="presParOf" srcId="{8B71A772-ABB7-41B3-8195-BECA0747FB2E}" destId="{55907300-BC93-4C5C-89D7-25DF2AE00AA4}" srcOrd="0" destOrd="0" presId="urn:microsoft.com/office/officeart/2005/8/layout/orgChart1"/>
    <dgm:cxn modelId="{B3C23F4F-290A-4031-A519-E21F29AA0EAA}" type="presParOf" srcId="{8B71A772-ABB7-41B3-8195-BECA0747FB2E}" destId="{17A6CDD4-DECD-4294-8A1E-32FE84490FFB}" srcOrd="1" destOrd="0" presId="urn:microsoft.com/office/officeart/2005/8/layout/orgChart1"/>
    <dgm:cxn modelId="{F0BACFB9-A597-4864-A637-0994CE9C33E2}" type="presParOf" srcId="{17A6CDD4-DECD-4294-8A1E-32FE84490FFB}" destId="{5498D329-DE65-48CB-B443-FBE2815D2CDD}" srcOrd="0" destOrd="0" presId="urn:microsoft.com/office/officeart/2005/8/layout/orgChart1"/>
    <dgm:cxn modelId="{3864D311-7605-42BF-BF81-016C42C4AB81}" type="presParOf" srcId="{5498D329-DE65-48CB-B443-FBE2815D2CDD}" destId="{ACA41B8F-1B19-4DDF-9171-DA1C0A18A435}" srcOrd="0" destOrd="0" presId="urn:microsoft.com/office/officeart/2005/8/layout/orgChart1"/>
    <dgm:cxn modelId="{9DE51BB6-A0BC-4566-9698-355ACAEAFEC0}" type="presParOf" srcId="{5498D329-DE65-48CB-B443-FBE2815D2CDD}" destId="{05FDAE43-F5DA-4D5E-935C-C1A636CD8849}" srcOrd="1" destOrd="0" presId="urn:microsoft.com/office/officeart/2005/8/layout/orgChart1"/>
    <dgm:cxn modelId="{05C94746-BC74-4651-A0B1-D1096246C34C}" type="presParOf" srcId="{17A6CDD4-DECD-4294-8A1E-32FE84490FFB}" destId="{384AA09C-6923-4E35-AE83-6FEDFCEAA700}" srcOrd="1" destOrd="0" presId="urn:microsoft.com/office/officeart/2005/8/layout/orgChart1"/>
    <dgm:cxn modelId="{EB96615D-D14E-4052-B317-4C2DB1F15985}" type="presParOf" srcId="{17A6CDD4-DECD-4294-8A1E-32FE84490FFB}" destId="{9DFC4886-79EF-4B6D-9993-ADE777CEEC01}" srcOrd="2" destOrd="0" presId="urn:microsoft.com/office/officeart/2005/8/layout/orgChart1"/>
    <dgm:cxn modelId="{210C3A1D-91D7-46B3-B388-6782D2B6D6A8}" type="presParOf" srcId="{8B71A772-ABB7-41B3-8195-BECA0747FB2E}" destId="{5D1E92CD-3F0A-48F8-8674-BC8D9F2A9D5D}" srcOrd="2" destOrd="0" presId="urn:microsoft.com/office/officeart/2005/8/layout/orgChart1"/>
    <dgm:cxn modelId="{A77AE203-C8A0-4128-B1CF-59F79F3E0DD3}" type="presParOf" srcId="{8B71A772-ABB7-41B3-8195-BECA0747FB2E}" destId="{1B16DCB6-B204-4120-AF59-33AA2E5B89F3}" srcOrd="3" destOrd="0" presId="urn:microsoft.com/office/officeart/2005/8/layout/orgChart1"/>
    <dgm:cxn modelId="{AC455347-E713-46BE-A4CD-34540F7AC1C6}" type="presParOf" srcId="{1B16DCB6-B204-4120-AF59-33AA2E5B89F3}" destId="{C7EFA8BA-77A7-41A0-9D7A-0A48199FCD7F}" srcOrd="0" destOrd="0" presId="urn:microsoft.com/office/officeart/2005/8/layout/orgChart1"/>
    <dgm:cxn modelId="{32B3DC24-60C5-42CE-AD72-84DB4AF43A7F}" type="presParOf" srcId="{C7EFA8BA-77A7-41A0-9D7A-0A48199FCD7F}" destId="{5D633021-E215-4A58-B4F4-E7FEB79F943B}" srcOrd="0" destOrd="0" presId="urn:microsoft.com/office/officeart/2005/8/layout/orgChart1"/>
    <dgm:cxn modelId="{C65D579C-E044-436C-9E66-9DA459C91671}" type="presParOf" srcId="{C7EFA8BA-77A7-41A0-9D7A-0A48199FCD7F}" destId="{4097B7AC-8DBD-44D0-97C0-B4F010E31C3B}" srcOrd="1" destOrd="0" presId="urn:microsoft.com/office/officeart/2005/8/layout/orgChart1"/>
    <dgm:cxn modelId="{77DFF822-77B8-43A4-8B61-5FECF26F98A8}" type="presParOf" srcId="{1B16DCB6-B204-4120-AF59-33AA2E5B89F3}" destId="{4BD95F6A-0E76-4912-B914-5037101F2EC5}" srcOrd="1" destOrd="0" presId="urn:microsoft.com/office/officeart/2005/8/layout/orgChart1"/>
    <dgm:cxn modelId="{4EFBAD5B-FC2C-4B81-9079-1C5B74DD26B5}" type="presParOf" srcId="{1B16DCB6-B204-4120-AF59-33AA2E5B89F3}" destId="{E4DA5EB4-2744-4591-885B-C77DF22ED4F6}" srcOrd="2" destOrd="0" presId="urn:microsoft.com/office/officeart/2005/8/layout/orgChart1"/>
    <dgm:cxn modelId="{2ED01DAF-94E3-4822-92EE-D83612F97775}" type="presParOf" srcId="{8C3F8900-334E-4A22-96C3-D52AC42D7A8F}" destId="{2748D2A7-997F-4B0E-8BD5-82303C81BFCF}" srcOrd="2" destOrd="0" presId="urn:microsoft.com/office/officeart/2005/8/layout/orgChart1"/>
    <dgm:cxn modelId="{C89F93B1-6442-4CCF-8EF4-BF9FC3C8D35F}" type="presParOf" srcId="{D0ACF572-D9B6-423A-B780-EA5F3AD0A69A}" destId="{47BD2CD6-D474-4167-91AF-D9AD3D79FA2D}" srcOrd="2" destOrd="0" presId="urn:microsoft.com/office/officeart/2005/8/layout/orgChart1"/>
    <dgm:cxn modelId="{FB62B43C-425B-4C89-A07B-CD09EEC764E2}" type="presParOf" srcId="{D0ACF572-D9B6-423A-B780-EA5F3AD0A69A}" destId="{D72BD62A-2FB8-40C9-B8FA-734E93848903}" srcOrd="3" destOrd="0" presId="urn:microsoft.com/office/officeart/2005/8/layout/orgChart1"/>
    <dgm:cxn modelId="{715CB26C-DA17-4A3F-9399-AB4EA7C01759}" type="presParOf" srcId="{D72BD62A-2FB8-40C9-B8FA-734E93848903}" destId="{BEB7F136-F521-4E57-A32E-5C39F03DE28A}" srcOrd="0" destOrd="0" presId="urn:microsoft.com/office/officeart/2005/8/layout/orgChart1"/>
    <dgm:cxn modelId="{F779973B-B387-4D17-B714-61DCF861E912}" type="presParOf" srcId="{BEB7F136-F521-4E57-A32E-5C39F03DE28A}" destId="{71CDDFF2-A627-4BF7-B4B7-1B7AE25E3219}" srcOrd="0" destOrd="0" presId="urn:microsoft.com/office/officeart/2005/8/layout/orgChart1"/>
    <dgm:cxn modelId="{2709DEC0-838D-42CF-82D3-7581047480DC}" type="presParOf" srcId="{BEB7F136-F521-4E57-A32E-5C39F03DE28A}" destId="{EB804961-5F7D-45C8-BBCE-8850213235CA}" srcOrd="1" destOrd="0" presId="urn:microsoft.com/office/officeart/2005/8/layout/orgChart1"/>
    <dgm:cxn modelId="{1C77767C-27A6-4A46-BEBC-D61332FE8D96}" type="presParOf" srcId="{D72BD62A-2FB8-40C9-B8FA-734E93848903}" destId="{67C66AE3-45BD-400C-8E9D-B04FDCBB4F5C}" srcOrd="1" destOrd="0" presId="urn:microsoft.com/office/officeart/2005/8/layout/orgChart1"/>
    <dgm:cxn modelId="{50EA25FB-6DF2-4707-B176-5F2ED7EE2C14}" type="presParOf" srcId="{67C66AE3-45BD-400C-8E9D-B04FDCBB4F5C}" destId="{306DD5AF-914E-456F-B7FE-1008E5E41457}" srcOrd="0" destOrd="0" presId="urn:microsoft.com/office/officeart/2005/8/layout/orgChart1"/>
    <dgm:cxn modelId="{4B41C98E-2F6A-4730-904A-2E6CCD1D37A7}" type="presParOf" srcId="{67C66AE3-45BD-400C-8E9D-B04FDCBB4F5C}" destId="{E65D978A-27A7-4BE7-B2C3-76873530534B}" srcOrd="1" destOrd="0" presId="urn:microsoft.com/office/officeart/2005/8/layout/orgChart1"/>
    <dgm:cxn modelId="{084595C6-7B0E-42E4-A714-48A57B54EB43}" type="presParOf" srcId="{E65D978A-27A7-4BE7-B2C3-76873530534B}" destId="{C0DEDC05-B143-4B7A-8F45-37F3225EE7F2}" srcOrd="0" destOrd="0" presId="urn:microsoft.com/office/officeart/2005/8/layout/orgChart1"/>
    <dgm:cxn modelId="{1485739B-45C4-4CDA-A47E-D9D0E17B5A7A}" type="presParOf" srcId="{C0DEDC05-B143-4B7A-8F45-37F3225EE7F2}" destId="{92C13A16-4869-45B8-BA2B-89117D6E2B30}" srcOrd="0" destOrd="0" presId="urn:microsoft.com/office/officeart/2005/8/layout/orgChart1"/>
    <dgm:cxn modelId="{4A7713EA-0681-4FAD-80BA-DFE48883F78D}" type="presParOf" srcId="{C0DEDC05-B143-4B7A-8F45-37F3225EE7F2}" destId="{DA48DB47-2766-4E91-80B4-7698E05F905C}" srcOrd="1" destOrd="0" presId="urn:microsoft.com/office/officeart/2005/8/layout/orgChart1"/>
    <dgm:cxn modelId="{833D1CBF-F750-4D7E-B1D3-B0971ADEB129}" type="presParOf" srcId="{E65D978A-27A7-4BE7-B2C3-76873530534B}" destId="{2DE091CA-FF30-4484-9F54-4C8222E4CA5A}" srcOrd="1" destOrd="0" presId="urn:microsoft.com/office/officeart/2005/8/layout/orgChart1"/>
    <dgm:cxn modelId="{3D03F28E-58CB-49B1-B1CE-24B014515D8E}" type="presParOf" srcId="{E65D978A-27A7-4BE7-B2C3-76873530534B}" destId="{F0C1F1AF-EE31-4D56-94E9-A0EFDC20E83C}" srcOrd="2" destOrd="0" presId="urn:microsoft.com/office/officeart/2005/8/layout/orgChart1"/>
    <dgm:cxn modelId="{7F08006D-F295-4630-824F-E92046C9D02A}" type="presParOf" srcId="{67C66AE3-45BD-400C-8E9D-B04FDCBB4F5C}" destId="{CB0C37B6-F76E-45AB-AF91-5846C48C0FB0}" srcOrd="2" destOrd="0" presId="urn:microsoft.com/office/officeart/2005/8/layout/orgChart1"/>
    <dgm:cxn modelId="{5F40418C-DC8D-4954-93AB-A175316FB797}" type="presParOf" srcId="{67C66AE3-45BD-400C-8E9D-B04FDCBB4F5C}" destId="{CEABC36A-A646-4F4A-864D-AD52546E057A}" srcOrd="3" destOrd="0" presId="urn:microsoft.com/office/officeart/2005/8/layout/orgChart1"/>
    <dgm:cxn modelId="{86BF7C32-1B57-47D8-AE65-9C0A3A4015B7}" type="presParOf" srcId="{CEABC36A-A646-4F4A-864D-AD52546E057A}" destId="{1D08F20C-89D6-4C8E-9C02-C98718EFEF9F}" srcOrd="0" destOrd="0" presId="urn:microsoft.com/office/officeart/2005/8/layout/orgChart1"/>
    <dgm:cxn modelId="{7FCB405B-1D1C-45C2-B3DE-8586D148F0E2}" type="presParOf" srcId="{1D08F20C-89D6-4C8E-9C02-C98718EFEF9F}" destId="{BBBD6686-2676-41EF-811E-F1D811814AAE}" srcOrd="0" destOrd="0" presId="urn:microsoft.com/office/officeart/2005/8/layout/orgChart1"/>
    <dgm:cxn modelId="{B480124D-73C6-4E0B-9D74-FB2B6ACEEDB7}" type="presParOf" srcId="{1D08F20C-89D6-4C8E-9C02-C98718EFEF9F}" destId="{D1BEE891-3F35-4B12-BFFD-4AD5D88B0C61}" srcOrd="1" destOrd="0" presId="urn:microsoft.com/office/officeart/2005/8/layout/orgChart1"/>
    <dgm:cxn modelId="{FE737E7F-8BEF-4F6C-9695-D86AEF04CF19}" type="presParOf" srcId="{CEABC36A-A646-4F4A-864D-AD52546E057A}" destId="{C9D002C6-8802-4A85-9630-95AB02D95D9B}" srcOrd="1" destOrd="0" presId="urn:microsoft.com/office/officeart/2005/8/layout/orgChart1"/>
    <dgm:cxn modelId="{2F1C16AF-8207-44AB-9D7A-566F5E55792D}" type="presParOf" srcId="{CEABC36A-A646-4F4A-864D-AD52546E057A}" destId="{23598107-4D18-4144-B31F-472C7EAEDF2D}" srcOrd="2" destOrd="0" presId="urn:microsoft.com/office/officeart/2005/8/layout/orgChart1"/>
    <dgm:cxn modelId="{45C4E0B9-6727-4097-BDE4-E05F3A9E59BE}" type="presParOf" srcId="{D72BD62A-2FB8-40C9-B8FA-734E93848903}" destId="{F04C78FA-9849-47FA-9ACA-58496895BD64}" srcOrd="2" destOrd="0" presId="urn:microsoft.com/office/officeart/2005/8/layout/orgChart1"/>
    <dgm:cxn modelId="{763A2A87-ADD1-4AB4-9C14-CCEC7B0C4210}" type="presParOf" srcId="{D0ACF572-D9B6-423A-B780-EA5F3AD0A69A}" destId="{BB817CED-C2DB-4906-976D-2275918FFE6A}" srcOrd="4" destOrd="0" presId="urn:microsoft.com/office/officeart/2005/8/layout/orgChart1"/>
    <dgm:cxn modelId="{03A27318-9356-442B-9837-1E5B50818E1F}" type="presParOf" srcId="{D0ACF572-D9B6-423A-B780-EA5F3AD0A69A}" destId="{477DA512-A651-44C0-8E92-9BDFFB8E98C7}" srcOrd="5" destOrd="0" presId="urn:microsoft.com/office/officeart/2005/8/layout/orgChart1"/>
    <dgm:cxn modelId="{D5538267-F8C7-4936-A20E-625E6067386B}" type="presParOf" srcId="{477DA512-A651-44C0-8E92-9BDFFB8E98C7}" destId="{A154CF53-386D-4CF9-AE56-E80F7CEFB456}" srcOrd="0" destOrd="0" presId="urn:microsoft.com/office/officeart/2005/8/layout/orgChart1"/>
    <dgm:cxn modelId="{5A4A3A58-56E5-47D6-A45E-DD0DC82FC8B9}" type="presParOf" srcId="{A154CF53-386D-4CF9-AE56-E80F7CEFB456}" destId="{2E1CE4AA-E144-43C5-9E19-416192B9F523}" srcOrd="0" destOrd="0" presId="urn:microsoft.com/office/officeart/2005/8/layout/orgChart1"/>
    <dgm:cxn modelId="{A9E07587-A149-4253-8C19-F1689D4B0AFE}" type="presParOf" srcId="{A154CF53-386D-4CF9-AE56-E80F7CEFB456}" destId="{D5EB36B6-1CCD-441A-9FC0-BD8637F509DB}" srcOrd="1" destOrd="0" presId="urn:microsoft.com/office/officeart/2005/8/layout/orgChart1"/>
    <dgm:cxn modelId="{D18F6EF3-0F35-4B17-A46C-31F23CAE3F83}" type="presParOf" srcId="{477DA512-A651-44C0-8E92-9BDFFB8E98C7}" destId="{D0B00840-C725-4DED-BFD5-E32C2A31D02A}" srcOrd="1" destOrd="0" presId="urn:microsoft.com/office/officeart/2005/8/layout/orgChart1"/>
    <dgm:cxn modelId="{C4E7F1D8-A939-40E7-8EF1-E806B74BDE79}" type="presParOf" srcId="{D0B00840-C725-4DED-BFD5-E32C2A31D02A}" destId="{55BB95B0-F0F6-48FB-9559-6176C7C9FC30}" srcOrd="0" destOrd="0" presId="urn:microsoft.com/office/officeart/2005/8/layout/orgChart1"/>
    <dgm:cxn modelId="{F65A63DC-9743-4883-BD88-BA7A66CBDF0C}" type="presParOf" srcId="{D0B00840-C725-4DED-BFD5-E32C2A31D02A}" destId="{0585ECFA-FE29-46AA-9FCA-71F7251A614C}" srcOrd="1" destOrd="0" presId="urn:microsoft.com/office/officeart/2005/8/layout/orgChart1"/>
    <dgm:cxn modelId="{ADB1EB49-564C-4AC3-8B9E-A4A86FD335E4}" type="presParOf" srcId="{0585ECFA-FE29-46AA-9FCA-71F7251A614C}" destId="{114A1B0E-DE25-4AE9-8697-02A8442AF3EE}" srcOrd="0" destOrd="0" presId="urn:microsoft.com/office/officeart/2005/8/layout/orgChart1"/>
    <dgm:cxn modelId="{7A8544B6-4B05-4B90-A799-CD02966C1FF3}" type="presParOf" srcId="{114A1B0E-DE25-4AE9-8697-02A8442AF3EE}" destId="{2C25A03E-114B-47B8-A034-85FB3AD90983}" srcOrd="0" destOrd="0" presId="urn:microsoft.com/office/officeart/2005/8/layout/orgChart1"/>
    <dgm:cxn modelId="{0AD29A42-32C7-4497-B3AD-D815706A1125}" type="presParOf" srcId="{114A1B0E-DE25-4AE9-8697-02A8442AF3EE}" destId="{DE943563-C53E-4E95-BF0D-E79121496000}" srcOrd="1" destOrd="0" presId="urn:microsoft.com/office/officeart/2005/8/layout/orgChart1"/>
    <dgm:cxn modelId="{8195CB23-FB9A-47D4-B545-509FE38BC6F9}" type="presParOf" srcId="{0585ECFA-FE29-46AA-9FCA-71F7251A614C}" destId="{373F6ACE-89C1-474B-9164-580A7FC74BD5}" srcOrd="1" destOrd="0" presId="urn:microsoft.com/office/officeart/2005/8/layout/orgChart1"/>
    <dgm:cxn modelId="{DDA77418-ECF4-4D1F-8D70-DC69A2B478D6}" type="presParOf" srcId="{0585ECFA-FE29-46AA-9FCA-71F7251A614C}" destId="{225309CE-360B-4844-99A8-47D19D214A5F}" srcOrd="2" destOrd="0" presId="urn:microsoft.com/office/officeart/2005/8/layout/orgChart1"/>
    <dgm:cxn modelId="{22BC0477-3D77-4918-BDA5-5069E8D4B3DE}" type="presParOf" srcId="{D0B00840-C725-4DED-BFD5-E32C2A31D02A}" destId="{82AA3B9A-B735-489A-8E11-6CAF0390BFC8}" srcOrd="2" destOrd="0" presId="urn:microsoft.com/office/officeart/2005/8/layout/orgChart1"/>
    <dgm:cxn modelId="{CB8948B0-4449-499C-9520-E2D27D9D4C62}" type="presParOf" srcId="{D0B00840-C725-4DED-BFD5-E32C2A31D02A}" destId="{0C87A585-882E-4859-AFE1-C47DC538A410}" srcOrd="3" destOrd="0" presId="urn:microsoft.com/office/officeart/2005/8/layout/orgChart1"/>
    <dgm:cxn modelId="{468806A9-EF26-488C-88ED-9EAD32F4F6B4}" type="presParOf" srcId="{0C87A585-882E-4859-AFE1-C47DC538A410}" destId="{1327FD12-639F-4CC7-AD82-59E86FF3774D}" srcOrd="0" destOrd="0" presId="urn:microsoft.com/office/officeart/2005/8/layout/orgChart1"/>
    <dgm:cxn modelId="{271F0EDE-A04D-47D4-933F-33EBD0AB232F}" type="presParOf" srcId="{1327FD12-639F-4CC7-AD82-59E86FF3774D}" destId="{D886E6AE-77E1-47C1-8B3F-B04EDD0B7A03}" srcOrd="0" destOrd="0" presId="urn:microsoft.com/office/officeart/2005/8/layout/orgChart1"/>
    <dgm:cxn modelId="{1DE6C29A-C26C-4C55-9224-8003FF73D45C}" type="presParOf" srcId="{1327FD12-639F-4CC7-AD82-59E86FF3774D}" destId="{F3D9476B-32E3-4AF6-BE95-F85292C47BC5}" srcOrd="1" destOrd="0" presId="urn:microsoft.com/office/officeart/2005/8/layout/orgChart1"/>
    <dgm:cxn modelId="{0B6A59FE-E3A2-40A7-ADE2-C3B82B550E30}" type="presParOf" srcId="{0C87A585-882E-4859-AFE1-C47DC538A410}" destId="{85615F2A-6563-40E0-945F-9967E945CF80}" srcOrd="1" destOrd="0" presId="urn:microsoft.com/office/officeart/2005/8/layout/orgChart1"/>
    <dgm:cxn modelId="{5B6996ED-09C4-4FB0-81AF-EC4C95E3FBC8}" type="presParOf" srcId="{0C87A585-882E-4859-AFE1-C47DC538A410}" destId="{BA9487BD-E553-4504-82C9-EE1118F8164E}" srcOrd="2" destOrd="0" presId="urn:microsoft.com/office/officeart/2005/8/layout/orgChart1"/>
    <dgm:cxn modelId="{D68F2A8A-63AD-4F08-9884-F5DE86FE0310}" type="presParOf" srcId="{477DA512-A651-44C0-8E92-9BDFFB8E98C7}" destId="{A3C8C049-4974-474D-A441-3E959AB0159B}" srcOrd="2" destOrd="0" presId="urn:microsoft.com/office/officeart/2005/8/layout/orgChart1"/>
    <dgm:cxn modelId="{353CFF19-BC77-42D0-80A0-C9A5EA473BC1}" type="presParOf" srcId="{D0ACF572-D9B6-423A-B780-EA5F3AD0A69A}" destId="{ADE11F06-71B8-445E-9544-212783900A1E}" srcOrd="6" destOrd="0" presId="urn:microsoft.com/office/officeart/2005/8/layout/orgChart1"/>
    <dgm:cxn modelId="{7C7C9152-46CA-48AA-9615-5BA12980256D}" type="presParOf" srcId="{D0ACF572-D9B6-423A-B780-EA5F3AD0A69A}" destId="{B1487AA2-8EEE-44E8-92FC-2AF34C360B68}" srcOrd="7" destOrd="0" presId="urn:microsoft.com/office/officeart/2005/8/layout/orgChart1"/>
    <dgm:cxn modelId="{997E337C-F84B-4C79-A24D-B3D8DC0E7BAD}" type="presParOf" srcId="{B1487AA2-8EEE-44E8-92FC-2AF34C360B68}" destId="{D32F3429-D63A-46BB-8E3E-2D8E9D19354E}" srcOrd="0" destOrd="0" presId="urn:microsoft.com/office/officeart/2005/8/layout/orgChart1"/>
    <dgm:cxn modelId="{500A8993-75DA-483A-85FF-BE3F69B20E45}" type="presParOf" srcId="{D32F3429-D63A-46BB-8E3E-2D8E9D19354E}" destId="{BB31FEF9-8C74-41B0-A12A-3867361016F0}" srcOrd="0" destOrd="0" presId="urn:microsoft.com/office/officeart/2005/8/layout/orgChart1"/>
    <dgm:cxn modelId="{CA4A699F-65A3-4546-97A2-F239A72CF924}" type="presParOf" srcId="{D32F3429-D63A-46BB-8E3E-2D8E9D19354E}" destId="{2436419D-AD4D-454C-8479-1F655D10126E}" srcOrd="1" destOrd="0" presId="urn:microsoft.com/office/officeart/2005/8/layout/orgChart1"/>
    <dgm:cxn modelId="{361E85A2-F7FC-4CDC-A43E-022915832B01}" type="presParOf" srcId="{B1487AA2-8EEE-44E8-92FC-2AF34C360B68}" destId="{96CE0420-3E1A-4B1F-89F0-9468B1953D16}" srcOrd="1" destOrd="0" presId="urn:microsoft.com/office/officeart/2005/8/layout/orgChart1"/>
    <dgm:cxn modelId="{02B06DC3-CEB7-47BF-868A-6A0576B2398F}" type="presParOf" srcId="{96CE0420-3E1A-4B1F-89F0-9468B1953D16}" destId="{5B03AB82-AB0D-416A-956A-4B7703248B6F}" srcOrd="0" destOrd="0" presId="urn:microsoft.com/office/officeart/2005/8/layout/orgChart1"/>
    <dgm:cxn modelId="{9DE459DB-96DE-4B22-AE2F-0591C81B8434}" type="presParOf" srcId="{96CE0420-3E1A-4B1F-89F0-9468B1953D16}" destId="{D9C2FBDC-E905-4F61-9F6B-6FD1D9128442}" srcOrd="1" destOrd="0" presId="urn:microsoft.com/office/officeart/2005/8/layout/orgChart1"/>
    <dgm:cxn modelId="{58C4627B-C11E-46B4-828A-67DC95468C9A}" type="presParOf" srcId="{D9C2FBDC-E905-4F61-9F6B-6FD1D9128442}" destId="{9E6998C4-2825-4DEA-B3FA-C171908A96C9}" srcOrd="0" destOrd="0" presId="urn:microsoft.com/office/officeart/2005/8/layout/orgChart1"/>
    <dgm:cxn modelId="{BE2364C1-0298-4DF6-80B7-D05106E83791}" type="presParOf" srcId="{9E6998C4-2825-4DEA-B3FA-C171908A96C9}" destId="{8841754E-C333-43C8-96E6-3450B486BCB4}" srcOrd="0" destOrd="0" presId="urn:microsoft.com/office/officeart/2005/8/layout/orgChart1"/>
    <dgm:cxn modelId="{63716DA8-1335-4DE3-B1D4-7A2C132EAA19}" type="presParOf" srcId="{9E6998C4-2825-4DEA-B3FA-C171908A96C9}" destId="{7FA08B9E-3C83-4FE2-B169-3B9ADBF13453}" srcOrd="1" destOrd="0" presId="urn:microsoft.com/office/officeart/2005/8/layout/orgChart1"/>
    <dgm:cxn modelId="{8EF40188-C9B6-4385-861C-1C51E7B87E18}" type="presParOf" srcId="{D9C2FBDC-E905-4F61-9F6B-6FD1D9128442}" destId="{CCFA2BF0-EEAE-41DE-AD73-E63177144765}" srcOrd="1" destOrd="0" presId="urn:microsoft.com/office/officeart/2005/8/layout/orgChart1"/>
    <dgm:cxn modelId="{1CB82EA6-329C-41EB-BA5A-A4E7E4BC3B00}" type="presParOf" srcId="{D9C2FBDC-E905-4F61-9F6B-6FD1D9128442}" destId="{00A7D0E0-4D0F-465E-BA86-FA9343FFCF8B}" srcOrd="2" destOrd="0" presId="urn:microsoft.com/office/officeart/2005/8/layout/orgChart1"/>
    <dgm:cxn modelId="{8E85E6EC-DFB9-4724-9D88-017B2E9D996D}" type="presParOf" srcId="{96CE0420-3E1A-4B1F-89F0-9468B1953D16}" destId="{583E9D88-7221-4358-B0B6-622E8D6C1251}" srcOrd="2" destOrd="0" presId="urn:microsoft.com/office/officeart/2005/8/layout/orgChart1"/>
    <dgm:cxn modelId="{BF4304E1-9F40-4D79-A276-CFBFF51F0B59}" type="presParOf" srcId="{96CE0420-3E1A-4B1F-89F0-9468B1953D16}" destId="{795F3CCA-5E13-40D3-BAC8-2F033847DEA5}" srcOrd="3" destOrd="0" presId="urn:microsoft.com/office/officeart/2005/8/layout/orgChart1"/>
    <dgm:cxn modelId="{100F2A55-D259-471D-B817-ECFB35815E41}" type="presParOf" srcId="{795F3CCA-5E13-40D3-BAC8-2F033847DEA5}" destId="{1BFA504A-05BA-4BF1-B891-DCF36664215A}" srcOrd="0" destOrd="0" presId="urn:microsoft.com/office/officeart/2005/8/layout/orgChart1"/>
    <dgm:cxn modelId="{766A122C-CE54-487E-B3A0-2D836F5DFEEF}" type="presParOf" srcId="{1BFA504A-05BA-4BF1-B891-DCF36664215A}" destId="{2FDC86E3-D0B6-417C-856E-891B33BD405D}" srcOrd="0" destOrd="0" presId="urn:microsoft.com/office/officeart/2005/8/layout/orgChart1"/>
    <dgm:cxn modelId="{34468D0A-DD6E-45E4-ADA7-4925840BE365}" type="presParOf" srcId="{1BFA504A-05BA-4BF1-B891-DCF36664215A}" destId="{FE0CCDFA-7642-41E5-A83C-57D8149E7BE8}" srcOrd="1" destOrd="0" presId="urn:microsoft.com/office/officeart/2005/8/layout/orgChart1"/>
    <dgm:cxn modelId="{BDA950E5-00F7-4C85-A19F-D68B679A7D3E}" type="presParOf" srcId="{795F3CCA-5E13-40D3-BAC8-2F033847DEA5}" destId="{D3A1FBEE-2353-4C8A-8FAF-704B3122634E}" srcOrd="1" destOrd="0" presId="urn:microsoft.com/office/officeart/2005/8/layout/orgChart1"/>
    <dgm:cxn modelId="{FE6B3F89-B575-456D-AF6D-99075CE91903}" type="presParOf" srcId="{795F3CCA-5E13-40D3-BAC8-2F033847DEA5}" destId="{D2936A34-881C-4EC8-B23E-BB328B541A2B}" srcOrd="2" destOrd="0" presId="urn:microsoft.com/office/officeart/2005/8/layout/orgChart1"/>
    <dgm:cxn modelId="{FAAC5887-6DE4-4E1D-B698-E36D4FD2F41F}" type="presParOf" srcId="{B1487AA2-8EEE-44E8-92FC-2AF34C360B68}" destId="{DB280BAC-01B0-4F5B-B75D-CDA3DC22A4B3}" srcOrd="2" destOrd="0" presId="urn:microsoft.com/office/officeart/2005/8/layout/orgChart1"/>
    <dgm:cxn modelId="{DDD51CC5-2932-45D7-B489-52C4A70AA522}" type="presParOf" srcId="{D0ACF572-D9B6-423A-B780-EA5F3AD0A69A}" destId="{76DFF5A7-CB79-442F-A2ED-1041FE4AE1FA}" srcOrd="8" destOrd="0" presId="urn:microsoft.com/office/officeart/2005/8/layout/orgChart1"/>
    <dgm:cxn modelId="{F7055035-CEB5-45EE-A577-6AE70DC2F421}" type="presParOf" srcId="{D0ACF572-D9B6-423A-B780-EA5F3AD0A69A}" destId="{F7F5F94D-CEAC-4F1A-A3B6-9D0730B89532}" srcOrd="9" destOrd="0" presId="urn:microsoft.com/office/officeart/2005/8/layout/orgChart1"/>
    <dgm:cxn modelId="{B5257927-5294-4FE0-A363-83CD2A62F4A8}" type="presParOf" srcId="{F7F5F94D-CEAC-4F1A-A3B6-9D0730B89532}" destId="{6E7B42C3-A456-4EC1-A798-3A942FCECD00}" srcOrd="0" destOrd="0" presId="urn:microsoft.com/office/officeart/2005/8/layout/orgChart1"/>
    <dgm:cxn modelId="{62229841-B2FE-482D-BD5F-522867D128E6}" type="presParOf" srcId="{6E7B42C3-A456-4EC1-A798-3A942FCECD00}" destId="{3B3AB033-2FB3-483E-97A2-B0C5CE619403}" srcOrd="0" destOrd="0" presId="urn:microsoft.com/office/officeart/2005/8/layout/orgChart1"/>
    <dgm:cxn modelId="{6CABE972-9E38-4862-B8B1-0ACF178F4B33}" type="presParOf" srcId="{6E7B42C3-A456-4EC1-A798-3A942FCECD00}" destId="{49F5D9ED-A746-4739-9939-6BB7F59CDAE9}" srcOrd="1" destOrd="0" presId="urn:microsoft.com/office/officeart/2005/8/layout/orgChart1"/>
    <dgm:cxn modelId="{E092982F-62BC-41DA-82B3-1529C54EF367}" type="presParOf" srcId="{F7F5F94D-CEAC-4F1A-A3B6-9D0730B89532}" destId="{1C78503E-88CD-4890-ABE0-559C83A0B485}" srcOrd="1" destOrd="0" presId="urn:microsoft.com/office/officeart/2005/8/layout/orgChart1"/>
    <dgm:cxn modelId="{8A36425A-CB8B-42A1-8087-2BB3F28AE6D9}" type="presParOf" srcId="{1C78503E-88CD-4890-ABE0-559C83A0B485}" destId="{6990C2D7-B04B-4FD4-BB86-2BEDDE6098A6}" srcOrd="0" destOrd="0" presId="urn:microsoft.com/office/officeart/2005/8/layout/orgChart1"/>
    <dgm:cxn modelId="{76C9EEE3-9883-49E7-B8ED-D748EB745A57}" type="presParOf" srcId="{1C78503E-88CD-4890-ABE0-559C83A0B485}" destId="{F38536C2-6064-4656-9DA2-69A9D37545E0}" srcOrd="1" destOrd="0" presId="urn:microsoft.com/office/officeart/2005/8/layout/orgChart1"/>
    <dgm:cxn modelId="{2D97AAA9-5564-433C-9C00-FFF14059E37B}" type="presParOf" srcId="{F38536C2-6064-4656-9DA2-69A9D37545E0}" destId="{9A5B107D-4B36-48F5-A4F5-47C190D5796D}" srcOrd="0" destOrd="0" presId="urn:microsoft.com/office/officeart/2005/8/layout/orgChart1"/>
    <dgm:cxn modelId="{6D3C615A-CEC4-4107-92C8-62B88FA1CE74}" type="presParOf" srcId="{9A5B107D-4B36-48F5-A4F5-47C190D5796D}" destId="{401098A6-E899-48FE-A82B-215CE4660CB4}" srcOrd="0" destOrd="0" presId="urn:microsoft.com/office/officeart/2005/8/layout/orgChart1"/>
    <dgm:cxn modelId="{E64F808F-998D-4A76-97A5-CAC7F7A967A8}" type="presParOf" srcId="{9A5B107D-4B36-48F5-A4F5-47C190D5796D}" destId="{788304F6-0BAC-43AB-A7C1-D561920E7333}" srcOrd="1" destOrd="0" presId="urn:microsoft.com/office/officeart/2005/8/layout/orgChart1"/>
    <dgm:cxn modelId="{3D8CBAAA-4596-4CB6-86F7-B8DAC2CF5F48}" type="presParOf" srcId="{F38536C2-6064-4656-9DA2-69A9D37545E0}" destId="{A3833128-2EC1-4E04-A9C2-C9087167913D}" srcOrd="1" destOrd="0" presId="urn:microsoft.com/office/officeart/2005/8/layout/orgChart1"/>
    <dgm:cxn modelId="{E389599D-F051-474B-87FF-A5CF08EA9E31}" type="presParOf" srcId="{F38536C2-6064-4656-9DA2-69A9D37545E0}" destId="{DC78F3F4-3969-4E00-B1D4-51D741E9FEEA}" srcOrd="2" destOrd="0" presId="urn:microsoft.com/office/officeart/2005/8/layout/orgChart1"/>
    <dgm:cxn modelId="{1170C09F-079D-42AE-9669-92D53BEFE569}" type="presParOf" srcId="{1C78503E-88CD-4890-ABE0-559C83A0B485}" destId="{DEDA90CE-EB88-4FF0-B4FA-6D035622394E}" srcOrd="2" destOrd="0" presId="urn:microsoft.com/office/officeart/2005/8/layout/orgChart1"/>
    <dgm:cxn modelId="{BA192F7C-EC28-4EE0-AD2E-097B2D53BC32}" type="presParOf" srcId="{1C78503E-88CD-4890-ABE0-559C83A0B485}" destId="{1855E220-8A18-414E-904D-B4A1321D2D7E}" srcOrd="3" destOrd="0" presId="urn:microsoft.com/office/officeart/2005/8/layout/orgChart1"/>
    <dgm:cxn modelId="{275C911A-B15D-4247-AFAD-CEE5F92C71A4}" type="presParOf" srcId="{1855E220-8A18-414E-904D-B4A1321D2D7E}" destId="{0AC83E01-FDEC-4BA4-8386-50744D7868F8}" srcOrd="0" destOrd="0" presId="urn:microsoft.com/office/officeart/2005/8/layout/orgChart1"/>
    <dgm:cxn modelId="{F9B89146-454D-4092-80EB-AFA37B7ABD3D}" type="presParOf" srcId="{0AC83E01-FDEC-4BA4-8386-50744D7868F8}" destId="{55A21F07-3353-4A1C-AE61-2883494500DB}" srcOrd="0" destOrd="0" presId="urn:microsoft.com/office/officeart/2005/8/layout/orgChart1"/>
    <dgm:cxn modelId="{E36B6269-70F8-49E0-A66D-62DD25E921CC}" type="presParOf" srcId="{0AC83E01-FDEC-4BA4-8386-50744D7868F8}" destId="{43CB6039-8452-46C4-BB14-DD61CC20236C}" srcOrd="1" destOrd="0" presId="urn:microsoft.com/office/officeart/2005/8/layout/orgChart1"/>
    <dgm:cxn modelId="{EE3BC922-AF29-4B5E-9F2C-6E481AC693BE}" type="presParOf" srcId="{1855E220-8A18-414E-904D-B4A1321D2D7E}" destId="{7C546121-F119-430A-973A-2C7FC4319EB4}" srcOrd="1" destOrd="0" presId="urn:microsoft.com/office/officeart/2005/8/layout/orgChart1"/>
    <dgm:cxn modelId="{A2C4CCB9-E8E4-42F7-9EA7-DE38F4634705}" type="presParOf" srcId="{1855E220-8A18-414E-904D-B4A1321D2D7E}" destId="{1EF0B93D-1FA7-4D0D-938F-6785D02DB569}" srcOrd="2" destOrd="0" presId="urn:microsoft.com/office/officeart/2005/8/layout/orgChart1"/>
    <dgm:cxn modelId="{74D7CF3E-5CB7-4624-A9F1-31089568487E}" type="presParOf" srcId="{F7F5F94D-CEAC-4F1A-A3B6-9D0730B89532}" destId="{5521FA16-17E3-4C8F-86FE-07FE34FAA231}" srcOrd="2" destOrd="0" presId="urn:microsoft.com/office/officeart/2005/8/layout/orgChart1"/>
    <dgm:cxn modelId="{743490A8-3ECD-4A15-8829-45D479EA57FA}" type="presParOf" srcId="{B53C6566-5121-4B7C-8E30-F8A04EC041C8}" destId="{9136B5E4-621B-47E5-8DEC-07FB299EE4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90CE-EB88-4FF0-B4FA-6D035622394E}">
      <dsp:nvSpPr>
        <dsp:cNvPr id="0" name=""/>
        <dsp:cNvSpPr/>
      </dsp:nvSpPr>
      <dsp:spPr>
        <a:xfrm>
          <a:off x="8567571" y="1679349"/>
          <a:ext cx="267386" cy="205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124"/>
              </a:lnTo>
              <a:lnTo>
                <a:pt x="267386" y="205412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0C2D7-B04B-4FD4-BB86-2BEDDE6098A6}">
      <dsp:nvSpPr>
        <dsp:cNvPr id="0" name=""/>
        <dsp:cNvSpPr/>
      </dsp:nvSpPr>
      <dsp:spPr>
        <a:xfrm>
          <a:off x="8567571" y="1679349"/>
          <a:ext cx="267386" cy="745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852"/>
              </a:lnTo>
              <a:lnTo>
                <a:pt x="267386" y="74585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FF5A7-CB79-442F-A2ED-1041FE4AE1FA}">
      <dsp:nvSpPr>
        <dsp:cNvPr id="0" name=""/>
        <dsp:cNvSpPr/>
      </dsp:nvSpPr>
      <dsp:spPr>
        <a:xfrm>
          <a:off x="5086208" y="769053"/>
          <a:ext cx="4194393" cy="26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21"/>
              </a:lnTo>
              <a:lnTo>
                <a:pt x="4194393" y="134621"/>
              </a:lnTo>
              <a:lnTo>
                <a:pt x="4194393" y="269242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E9D88-7221-4358-B0B6-622E8D6C1251}">
      <dsp:nvSpPr>
        <dsp:cNvPr id="0" name=""/>
        <dsp:cNvSpPr/>
      </dsp:nvSpPr>
      <dsp:spPr>
        <a:xfrm>
          <a:off x="6718398" y="1683977"/>
          <a:ext cx="261113" cy="1995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5237"/>
              </a:lnTo>
              <a:lnTo>
                <a:pt x="261113" y="199523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3AB82-AB0D-416A-956A-4B7703248B6F}">
      <dsp:nvSpPr>
        <dsp:cNvPr id="0" name=""/>
        <dsp:cNvSpPr/>
      </dsp:nvSpPr>
      <dsp:spPr>
        <a:xfrm>
          <a:off x="6718398" y="1683977"/>
          <a:ext cx="261113" cy="77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0911"/>
              </a:lnTo>
              <a:lnTo>
                <a:pt x="261113" y="77091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1F06-71B8-445E-9544-212783900A1E}">
      <dsp:nvSpPr>
        <dsp:cNvPr id="0" name=""/>
        <dsp:cNvSpPr/>
      </dsp:nvSpPr>
      <dsp:spPr>
        <a:xfrm>
          <a:off x="5086208" y="769053"/>
          <a:ext cx="2240488" cy="27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49"/>
              </a:lnTo>
              <a:lnTo>
                <a:pt x="2240488" y="139249"/>
              </a:lnTo>
              <a:lnTo>
                <a:pt x="2240488" y="27387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A3B9A-B735-489A-8E11-6CAF0390BFC8}">
      <dsp:nvSpPr>
        <dsp:cNvPr id="0" name=""/>
        <dsp:cNvSpPr/>
      </dsp:nvSpPr>
      <dsp:spPr>
        <a:xfrm>
          <a:off x="4394260" y="1779494"/>
          <a:ext cx="322637" cy="201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654"/>
              </a:lnTo>
              <a:lnTo>
                <a:pt x="322637" y="201765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B95B0-F0F6-48FB-9559-6176C7C9FC30}">
      <dsp:nvSpPr>
        <dsp:cNvPr id="0" name=""/>
        <dsp:cNvSpPr/>
      </dsp:nvSpPr>
      <dsp:spPr>
        <a:xfrm>
          <a:off x="4394260" y="1779494"/>
          <a:ext cx="322637" cy="762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299"/>
              </a:lnTo>
              <a:lnTo>
                <a:pt x="322637" y="76229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17CED-C2DB-4906-976D-2275918FFE6A}">
      <dsp:nvSpPr>
        <dsp:cNvPr id="0" name=""/>
        <dsp:cNvSpPr/>
      </dsp:nvSpPr>
      <dsp:spPr>
        <a:xfrm>
          <a:off x="5086208" y="769053"/>
          <a:ext cx="168417" cy="26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21"/>
              </a:lnTo>
              <a:lnTo>
                <a:pt x="168417" y="134621"/>
              </a:lnTo>
              <a:lnTo>
                <a:pt x="168417" y="269242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C37B6-F76E-45AB-AF91-5846C48C0FB0}">
      <dsp:nvSpPr>
        <dsp:cNvPr id="0" name=""/>
        <dsp:cNvSpPr/>
      </dsp:nvSpPr>
      <dsp:spPr>
        <a:xfrm>
          <a:off x="1787680" y="2030934"/>
          <a:ext cx="353707" cy="185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535"/>
              </a:lnTo>
              <a:lnTo>
                <a:pt x="353707" y="185053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DD5AF-914E-456F-B7FE-1008E5E41457}">
      <dsp:nvSpPr>
        <dsp:cNvPr id="0" name=""/>
        <dsp:cNvSpPr/>
      </dsp:nvSpPr>
      <dsp:spPr>
        <a:xfrm>
          <a:off x="1787680" y="2030934"/>
          <a:ext cx="353707" cy="765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004"/>
              </a:lnTo>
              <a:lnTo>
                <a:pt x="353707" y="76500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D2CD6-D474-4167-91AF-D9AD3D79FA2D}">
      <dsp:nvSpPr>
        <dsp:cNvPr id="0" name=""/>
        <dsp:cNvSpPr/>
      </dsp:nvSpPr>
      <dsp:spPr>
        <a:xfrm>
          <a:off x="2730901" y="769053"/>
          <a:ext cx="2355307" cy="269242"/>
        </a:xfrm>
        <a:custGeom>
          <a:avLst/>
          <a:gdLst/>
          <a:ahLst/>
          <a:cxnLst/>
          <a:rect l="0" t="0" r="0" b="0"/>
          <a:pathLst>
            <a:path>
              <a:moveTo>
                <a:pt x="2355307" y="0"/>
              </a:moveTo>
              <a:lnTo>
                <a:pt x="2355307" y="134621"/>
              </a:lnTo>
              <a:lnTo>
                <a:pt x="0" y="134621"/>
              </a:lnTo>
              <a:lnTo>
                <a:pt x="0" y="269242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E92CD-3F0A-48F8-8674-BC8D9F2A9D5D}">
      <dsp:nvSpPr>
        <dsp:cNvPr id="0" name=""/>
        <dsp:cNvSpPr/>
      </dsp:nvSpPr>
      <dsp:spPr>
        <a:xfrm>
          <a:off x="128736" y="1779494"/>
          <a:ext cx="192316" cy="164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084"/>
              </a:lnTo>
              <a:lnTo>
                <a:pt x="192316" y="164408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07300-BC93-4C5C-89D7-25DF2AE00AA4}">
      <dsp:nvSpPr>
        <dsp:cNvPr id="0" name=""/>
        <dsp:cNvSpPr/>
      </dsp:nvSpPr>
      <dsp:spPr>
        <a:xfrm>
          <a:off x="128736" y="1779494"/>
          <a:ext cx="192316" cy="661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778"/>
              </a:lnTo>
              <a:lnTo>
                <a:pt x="192316" y="661778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2C06C-627C-4F16-8CD4-EF99467781E7}">
      <dsp:nvSpPr>
        <dsp:cNvPr id="0" name=""/>
        <dsp:cNvSpPr/>
      </dsp:nvSpPr>
      <dsp:spPr>
        <a:xfrm>
          <a:off x="641579" y="769053"/>
          <a:ext cx="4444629" cy="269242"/>
        </a:xfrm>
        <a:custGeom>
          <a:avLst/>
          <a:gdLst/>
          <a:ahLst/>
          <a:cxnLst/>
          <a:rect l="0" t="0" r="0" b="0"/>
          <a:pathLst>
            <a:path>
              <a:moveTo>
                <a:pt x="4444629" y="0"/>
              </a:moveTo>
              <a:lnTo>
                <a:pt x="4444629" y="134621"/>
              </a:lnTo>
              <a:lnTo>
                <a:pt x="0" y="134621"/>
              </a:lnTo>
              <a:lnTo>
                <a:pt x="0" y="269242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F4077-CE65-4E39-BEC7-9399CA8F3E98}">
      <dsp:nvSpPr>
        <dsp:cNvPr id="0" name=""/>
        <dsp:cNvSpPr/>
      </dsp:nvSpPr>
      <dsp:spPr>
        <a:xfrm>
          <a:off x="1259048" y="127999"/>
          <a:ext cx="7654319" cy="641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Bluetooth-controlled Obstacle Avoiding Car</a:t>
          </a:r>
        </a:p>
      </dsp:txBody>
      <dsp:txXfrm>
        <a:off x="1259048" y="127999"/>
        <a:ext cx="7654319" cy="641053"/>
      </dsp:txXfrm>
    </dsp:sp>
    <dsp:sp modelId="{D6D9ABB6-A04A-493A-B272-D4E953CD7256}">
      <dsp:nvSpPr>
        <dsp:cNvPr id="0" name=""/>
        <dsp:cNvSpPr/>
      </dsp:nvSpPr>
      <dsp:spPr>
        <a:xfrm>
          <a:off x="525" y="1038295"/>
          <a:ext cx="1282107" cy="7411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Manish Koirala</a:t>
          </a:r>
        </a:p>
      </dsp:txBody>
      <dsp:txXfrm>
        <a:off x="525" y="1038295"/>
        <a:ext cx="1282107" cy="741198"/>
      </dsp:txXfrm>
    </dsp:sp>
    <dsp:sp modelId="{ACA41B8F-1B19-4DDF-9171-DA1C0A18A435}">
      <dsp:nvSpPr>
        <dsp:cNvPr id="0" name=""/>
        <dsp:cNvSpPr/>
      </dsp:nvSpPr>
      <dsp:spPr>
        <a:xfrm>
          <a:off x="321052" y="2048736"/>
          <a:ext cx="1204180" cy="7850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Flowcharts and Circuit Diagram</a:t>
          </a:r>
        </a:p>
      </dsp:txBody>
      <dsp:txXfrm>
        <a:off x="321052" y="2048736"/>
        <a:ext cx="1204180" cy="785072"/>
      </dsp:txXfrm>
    </dsp:sp>
    <dsp:sp modelId="{5D633021-E215-4A58-B4F4-E7FEB79F943B}">
      <dsp:nvSpPr>
        <dsp:cNvPr id="0" name=""/>
        <dsp:cNvSpPr/>
      </dsp:nvSpPr>
      <dsp:spPr>
        <a:xfrm>
          <a:off x="321052" y="3103052"/>
          <a:ext cx="1282107" cy="641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review and debugging </a:t>
          </a:r>
        </a:p>
      </dsp:txBody>
      <dsp:txXfrm>
        <a:off x="321052" y="3103052"/>
        <a:ext cx="1282107" cy="641053"/>
      </dsp:txXfrm>
    </dsp:sp>
    <dsp:sp modelId="{71CDDFF2-A627-4BF7-B4B7-1B7AE25E3219}">
      <dsp:nvSpPr>
        <dsp:cNvPr id="0" name=""/>
        <dsp:cNvSpPr/>
      </dsp:nvSpPr>
      <dsp:spPr>
        <a:xfrm>
          <a:off x="1551875" y="1038295"/>
          <a:ext cx="2358051" cy="9926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Satyam Singh Rajput</a:t>
          </a:r>
        </a:p>
      </dsp:txBody>
      <dsp:txXfrm>
        <a:off x="1551875" y="1038295"/>
        <a:ext cx="2358051" cy="992639"/>
      </dsp:txXfrm>
    </dsp:sp>
    <dsp:sp modelId="{92C13A16-4869-45B8-BA2B-89117D6E2B30}">
      <dsp:nvSpPr>
        <dsp:cNvPr id="0" name=""/>
        <dsp:cNvSpPr/>
      </dsp:nvSpPr>
      <dsp:spPr>
        <a:xfrm>
          <a:off x="2141388" y="2300177"/>
          <a:ext cx="1493372" cy="9915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Design</a:t>
          </a:r>
          <a:r>
            <a:rPr lang="en-GB" sz="1400" kern="1200" baseline="0" dirty="0"/>
            <a:t> the main frame, and frame to holder ultrasonic sensor. </a:t>
          </a:r>
          <a:endParaRPr lang="en-GB" sz="1400" kern="1200" dirty="0"/>
        </a:p>
      </dsp:txBody>
      <dsp:txXfrm>
        <a:off x="2141388" y="2300177"/>
        <a:ext cx="1493372" cy="991523"/>
      </dsp:txXfrm>
    </dsp:sp>
    <dsp:sp modelId="{BBBD6686-2676-41EF-811E-F1D811814AAE}">
      <dsp:nvSpPr>
        <dsp:cNvPr id="0" name=""/>
        <dsp:cNvSpPr/>
      </dsp:nvSpPr>
      <dsp:spPr>
        <a:xfrm>
          <a:off x="2141388" y="3560943"/>
          <a:ext cx="1517130" cy="641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Design the component placement</a:t>
          </a:r>
        </a:p>
      </dsp:txBody>
      <dsp:txXfrm>
        <a:off x="2141388" y="3560943"/>
        <a:ext cx="1517130" cy="641053"/>
      </dsp:txXfrm>
    </dsp:sp>
    <dsp:sp modelId="{2E1CE4AA-E144-43C5-9E19-416192B9F523}">
      <dsp:nvSpPr>
        <dsp:cNvPr id="0" name=""/>
        <dsp:cNvSpPr/>
      </dsp:nvSpPr>
      <dsp:spPr>
        <a:xfrm>
          <a:off x="4179169" y="1038295"/>
          <a:ext cx="2150913" cy="7411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Subin Karmacharya</a:t>
          </a:r>
        </a:p>
      </dsp:txBody>
      <dsp:txXfrm>
        <a:off x="4179169" y="1038295"/>
        <a:ext cx="2150913" cy="741198"/>
      </dsp:txXfrm>
    </dsp:sp>
    <dsp:sp modelId="{2C25A03E-114B-47B8-A034-85FB3AD90983}">
      <dsp:nvSpPr>
        <dsp:cNvPr id="0" name=""/>
        <dsp:cNvSpPr/>
      </dsp:nvSpPr>
      <dsp:spPr>
        <a:xfrm>
          <a:off x="4716897" y="2048736"/>
          <a:ext cx="1662495" cy="9861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Collection of different hardware components</a:t>
          </a:r>
        </a:p>
      </dsp:txBody>
      <dsp:txXfrm>
        <a:off x="4716897" y="2048736"/>
        <a:ext cx="1662495" cy="986113"/>
      </dsp:txXfrm>
    </dsp:sp>
    <dsp:sp modelId="{D886E6AE-77E1-47C1-8B3F-B04EDD0B7A03}">
      <dsp:nvSpPr>
        <dsp:cNvPr id="0" name=""/>
        <dsp:cNvSpPr/>
      </dsp:nvSpPr>
      <dsp:spPr>
        <a:xfrm>
          <a:off x="4716897" y="3304092"/>
          <a:ext cx="1662495" cy="9861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Research of different components</a:t>
          </a:r>
        </a:p>
      </dsp:txBody>
      <dsp:txXfrm>
        <a:off x="4716897" y="3304092"/>
        <a:ext cx="1662495" cy="986113"/>
      </dsp:txXfrm>
    </dsp:sp>
    <dsp:sp modelId="{BB31FEF9-8C74-41B0-A12A-3867361016F0}">
      <dsp:nvSpPr>
        <dsp:cNvPr id="0" name=""/>
        <dsp:cNvSpPr/>
      </dsp:nvSpPr>
      <dsp:spPr>
        <a:xfrm>
          <a:off x="6566324" y="1042924"/>
          <a:ext cx="1520745" cy="641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Anusuya Chudal</a:t>
          </a:r>
        </a:p>
      </dsp:txBody>
      <dsp:txXfrm>
        <a:off x="6566324" y="1042924"/>
        <a:ext cx="1520745" cy="641053"/>
      </dsp:txXfrm>
    </dsp:sp>
    <dsp:sp modelId="{8841754E-C333-43C8-96E6-3450B486BCB4}">
      <dsp:nvSpPr>
        <dsp:cNvPr id="0" name=""/>
        <dsp:cNvSpPr/>
      </dsp:nvSpPr>
      <dsp:spPr>
        <a:xfrm>
          <a:off x="6979511" y="1948591"/>
          <a:ext cx="1282107" cy="10125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Testing the functionality of different components</a:t>
          </a:r>
        </a:p>
      </dsp:txBody>
      <dsp:txXfrm>
        <a:off x="6979511" y="1948591"/>
        <a:ext cx="1282107" cy="1012595"/>
      </dsp:txXfrm>
    </dsp:sp>
    <dsp:sp modelId="{2FDC86E3-D0B6-417C-856E-891B33BD405D}">
      <dsp:nvSpPr>
        <dsp:cNvPr id="0" name=""/>
        <dsp:cNvSpPr/>
      </dsp:nvSpPr>
      <dsp:spPr>
        <a:xfrm>
          <a:off x="6979511" y="3230429"/>
          <a:ext cx="1282107" cy="897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Wiring and connections in the project.</a:t>
          </a:r>
        </a:p>
      </dsp:txBody>
      <dsp:txXfrm>
        <a:off x="6979511" y="3230429"/>
        <a:ext cx="1282107" cy="897571"/>
      </dsp:txXfrm>
    </dsp:sp>
    <dsp:sp modelId="{3B3AB033-2FB3-483E-97A2-B0C5CE619403}">
      <dsp:nvSpPr>
        <dsp:cNvPr id="0" name=""/>
        <dsp:cNvSpPr/>
      </dsp:nvSpPr>
      <dsp:spPr>
        <a:xfrm>
          <a:off x="8389313" y="1038295"/>
          <a:ext cx="1782577" cy="641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Dipendra Gautam</a:t>
          </a:r>
        </a:p>
      </dsp:txBody>
      <dsp:txXfrm>
        <a:off x="8389313" y="1038295"/>
        <a:ext cx="1782577" cy="641053"/>
      </dsp:txXfrm>
    </dsp:sp>
    <dsp:sp modelId="{401098A6-E899-48FE-A82B-215CE4660CB4}">
      <dsp:nvSpPr>
        <dsp:cNvPr id="0" name=""/>
        <dsp:cNvSpPr/>
      </dsp:nvSpPr>
      <dsp:spPr>
        <a:xfrm>
          <a:off x="8834957" y="1948591"/>
          <a:ext cx="1282107" cy="9532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Research into project outcomes and applications</a:t>
          </a:r>
        </a:p>
      </dsp:txBody>
      <dsp:txXfrm>
        <a:off x="8834957" y="1948591"/>
        <a:ext cx="1282107" cy="953220"/>
      </dsp:txXfrm>
    </dsp:sp>
    <dsp:sp modelId="{55A21F07-3353-4A1C-AE61-2883494500DB}">
      <dsp:nvSpPr>
        <dsp:cNvPr id="0" name=""/>
        <dsp:cNvSpPr/>
      </dsp:nvSpPr>
      <dsp:spPr>
        <a:xfrm>
          <a:off x="8834957" y="3171054"/>
          <a:ext cx="1282107" cy="11248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Device monitoring and implementation</a:t>
          </a:r>
        </a:p>
      </dsp:txBody>
      <dsp:txXfrm>
        <a:off x="8834957" y="3171054"/>
        <a:ext cx="1282107" cy="1124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F3F-50A3-4EBA-A602-15E4699F2A0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FD3-7943-456F-B214-F8CBCFBC23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5DA44-6BB8-4FCD-946A-1E2EFA3D1A5F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333" y="3182111"/>
            <a:ext cx="9900356" cy="5913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Bluetooth Controlled Obstacle Avoiding 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962D-E253-44BC-8342-1285B383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06" y="137600"/>
            <a:ext cx="1242704" cy="1242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F111F-238F-46B7-B58F-3073F126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628" y="36130"/>
            <a:ext cx="2204765" cy="1282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B13D32-2D64-48C3-BEF2-71700D0EDF98}"/>
              </a:ext>
            </a:extLst>
          </p:cNvPr>
          <p:cNvSpPr txBox="1">
            <a:spLocks/>
          </p:cNvSpPr>
          <p:nvPr/>
        </p:nvSpPr>
        <p:spPr>
          <a:xfrm>
            <a:off x="855132" y="2064301"/>
            <a:ext cx="10481734" cy="8701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spc="9" dirty="0">
                <a:solidFill>
                  <a:srgbClr val="2E5496"/>
                </a:solidFill>
                <a:cs typeface="Calibri" panose="020F0502020204030204"/>
              </a:rPr>
              <a:t>CC5068NI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- Cloud Computing and the Internet of Things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50E476-F439-411E-9CA5-0CB833C52CE4}"/>
              </a:ext>
            </a:extLst>
          </p:cNvPr>
          <p:cNvSpPr txBox="1">
            <a:spLocks/>
          </p:cNvSpPr>
          <p:nvPr/>
        </p:nvSpPr>
        <p:spPr>
          <a:xfrm>
            <a:off x="877993" y="1318493"/>
            <a:ext cx="10481734" cy="870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spc="9" dirty="0">
                <a:solidFill>
                  <a:srgbClr val="2E5496"/>
                </a:solidFill>
                <a:cs typeface="Calibri" panose="020F0502020204030204"/>
              </a:rPr>
              <a:t>Group Coursework Presentation Slide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85EA3-922F-4A19-84E8-5D9526EA0DF0}"/>
              </a:ext>
            </a:extLst>
          </p:cNvPr>
          <p:cNvSpPr txBox="1"/>
          <p:nvPr/>
        </p:nvSpPr>
        <p:spPr>
          <a:xfrm>
            <a:off x="1185333" y="4427461"/>
            <a:ext cx="523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9" dirty="0">
                <a:solidFill>
                  <a:srgbClr val="2E5496"/>
                </a:solidFill>
                <a:latin typeface="+mj-lt"/>
                <a:ea typeface="+mj-ea"/>
                <a:cs typeface="Calibri" panose="020F0502020204030204"/>
              </a:rPr>
              <a:t>Section: L2N5</a:t>
            </a:r>
          </a:p>
          <a:p>
            <a:r>
              <a:rPr lang="en-US" sz="2400" b="1" spc="9" dirty="0">
                <a:solidFill>
                  <a:srgbClr val="2E5496"/>
                </a:solidFill>
                <a:latin typeface="+mj-lt"/>
                <a:ea typeface="+mj-ea"/>
                <a:cs typeface="Calibri" panose="020F0502020204030204"/>
              </a:rPr>
              <a:t>Team: 4</a:t>
            </a:r>
            <a:endParaRPr lang="en-GB" sz="2400" b="1" spc="9" dirty="0">
              <a:solidFill>
                <a:srgbClr val="2E5496"/>
              </a:solidFill>
              <a:latin typeface="+mj-lt"/>
              <a:ea typeface="+mj-ea"/>
              <a:cs typeface="Calibri" panose="020F0502020204030204"/>
            </a:endParaRP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0721042F-BF2F-4A8E-A43E-5644AA842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593755"/>
              </p:ext>
            </p:extLst>
          </p:nvPr>
        </p:nvGraphicFramePr>
        <p:xfrm>
          <a:off x="7062329" y="4427461"/>
          <a:ext cx="402336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636">
                  <a:extLst>
                    <a:ext uri="{9D8B030D-6E8A-4147-A177-3AD203B41FA5}">
                      <a16:colId xmlns:a16="http://schemas.microsoft.com/office/drawing/2014/main" val="3380185737"/>
                    </a:ext>
                  </a:extLst>
                </a:gridCol>
                <a:gridCol w="2677724">
                  <a:extLst>
                    <a:ext uri="{9D8B030D-6E8A-4147-A177-3AD203B41FA5}">
                      <a16:colId xmlns:a16="http://schemas.microsoft.com/office/drawing/2014/main" val="27029292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London Met 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Student Name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61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22066691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Manish Koirala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377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22066696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Satyam Singh Rajput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03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22066461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Dipendra Gautam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277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22066738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Subin Karmacharya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15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22066692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Anusuya Chudal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38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C0EA-CB18-9FD8-1C94-8B4B66A1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C868E9-ADF5-CEB8-6259-0C04C29B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38046" cy="429839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Arduino IDE                                                                                                    Fritzing </a:t>
            </a:r>
          </a:p>
          <a:p>
            <a:r>
              <a:rPr lang="en-US" dirty="0"/>
              <a:t>It is known as Arduino Integrated Development                   It is a Software  tools that  is used to </a:t>
            </a:r>
          </a:p>
          <a:p>
            <a:r>
              <a:rPr lang="en-US" dirty="0"/>
              <a:t> Environment provides environment for a text                      Develop electronic hardware by  designers  to </a:t>
            </a:r>
          </a:p>
          <a:p>
            <a:r>
              <a:rPr lang="en-US" dirty="0"/>
              <a:t>editor to write codes, message area to write messages,     build circuit form prototypes </a:t>
            </a:r>
          </a:p>
          <a:p>
            <a:r>
              <a:rPr lang="en-US" dirty="0"/>
              <a:t>a text console including toolbar containing various </a:t>
            </a:r>
          </a:p>
          <a:p>
            <a:r>
              <a:rPr lang="en-US" dirty="0"/>
              <a:t>buttons for various functions with series of menus.</a:t>
            </a:r>
          </a:p>
        </p:txBody>
      </p:sp>
      <p:pic>
        <p:nvPicPr>
          <p:cNvPr id="4" name="Picture 3" descr="A black and white symbol with gears&#10;&#10;Description automatically generated">
            <a:extLst>
              <a:ext uri="{FF2B5EF4-FFF2-40B4-BE49-F238E27FC236}">
                <a16:creationId xmlns:a16="http://schemas.microsoft.com/office/drawing/2014/main" id="{1E44C56C-B425-7196-2895-FC00CAD68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76" y="1845734"/>
            <a:ext cx="308324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F8BD-D810-6E21-8BEE-92F1301D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6CEC0C-9503-73B8-6DA3-52ABC766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sensors and Communication System for Efficiency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improve the efficiency of the response during emergencies.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AU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 Mechanism for Varied Driving Conditions:</a:t>
            </a:r>
            <a:r>
              <a:rPr lang="en-AU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adapt various driving conditions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AU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Internet Connectivity for Direct Cloud Communication</a:t>
            </a:r>
            <a:r>
              <a:rPr lang="en-AU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be used to improve the connection of vehicle directly to cloud </a:t>
            </a:r>
          </a:p>
        </p:txBody>
      </p:sp>
    </p:spTree>
    <p:extLst>
      <p:ext uri="{BB962C8B-B14F-4D97-AF65-F5344CB8AC3E}">
        <p14:creationId xmlns:p14="http://schemas.microsoft.com/office/powerpoint/2010/main" val="32285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50FB6FA9-7E6A-4FE9-8481-1D1DA023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9969217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Individual Contribution (WBS)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FAFA471-FA9E-40C1-BF96-0E06F8A3D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545462"/>
              </p:ext>
            </p:extLst>
          </p:nvPr>
        </p:nvGraphicFramePr>
        <p:xfrm>
          <a:off x="1161626" y="1828801"/>
          <a:ext cx="10172417" cy="4423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1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2FD6-F080-4030-828F-A24823B1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081321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Thank You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9969217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BAB2F8-098D-2F20-191A-EA5295DC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088" y="2551796"/>
            <a:ext cx="9969217" cy="4053172"/>
          </a:xfrm>
        </p:spPr>
        <p:txBody>
          <a:bodyPr/>
          <a:lstStyle/>
          <a:p>
            <a:r>
              <a:rPr lang="en-US" b="1" dirty="0"/>
              <a:t>Bluetooth Controlled Obstacle Avoiding Car</a:t>
            </a:r>
          </a:p>
          <a:p>
            <a:pPr marL="342900" indent="-342900">
              <a:buFontTx/>
              <a:buChar char="-"/>
            </a:pPr>
            <a:r>
              <a:rPr lang="en-US" dirty="0"/>
              <a:t>detect obstacles in its path,</a:t>
            </a:r>
          </a:p>
          <a:p>
            <a:pPr marL="342900" indent="-342900">
              <a:buFontTx/>
              <a:buChar char="-"/>
            </a:pPr>
            <a:r>
              <a:rPr lang="en-US" dirty="0"/>
              <a:t>Bluetooth module allows wireless communication,</a:t>
            </a:r>
          </a:p>
          <a:p>
            <a:pPr marL="342900" indent="-342900">
              <a:buFontTx/>
              <a:buChar char="-"/>
            </a:pPr>
            <a:r>
              <a:rPr lang="en-US" dirty="0"/>
              <a:t>autonomous navigation. 	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A30A7-6E86-432B-36FE-8FF8F2FA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044" y="1737361"/>
            <a:ext cx="4170465" cy="40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4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48A4-0097-1E6F-3E66-434234FD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as a solution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3E9188-6E77-8E68-B893-E1D673CAD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7"/>
          <a:stretch/>
        </p:blipFill>
        <p:spPr>
          <a:xfrm>
            <a:off x="1188097" y="1824445"/>
            <a:ext cx="5019870" cy="4464388"/>
          </a:xfrm>
          <a:prstGeom prst="rect">
            <a:avLst/>
          </a:prstGeom>
        </p:spPr>
      </p:pic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17486B29-DEC4-6C2D-02A9-7390334CF361}"/>
              </a:ext>
            </a:extLst>
          </p:cNvPr>
          <p:cNvSpPr txBox="1">
            <a:spLocks/>
          </p:cNvSpPr>
          <p:nvPr/>
        </p:nvSpPr>
        <p:spPr>
          <a:xfrm>
            <a:off x="6351037" y="3187047"/>
            <a:ext cx="6316566" cy="4014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- to lower the risks of road accidents</a:t>
            </a:r>
          </a:p>
          <a:p>
            <a:r>
              <a:rPr lang="en-US" b="1" dirty="0"/>
              <a:t>- to help improve safe navigation and road safety</a:t>
            </a: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1766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F8BD-D810-6E21-8BEE-92F1301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Circuit Diagram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6108B9-CE3F-7A04-D720-77C276FD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This is our Circuit Diagram of our Obstacles Avoidance car Project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AC92A67-5E23-5228-74C5-4774585EBCC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449" r="9661" b="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E194-C397-10FE-7D08-D2B4ECA6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69" y="856445"/>
            <a:ext cx="6574972" cy="726982"/>
          </a:xfrm>
        </p:spPr>
        <p:txBody>
          <a:bodyPr>
            <a:normAutofit/>
          </a:bodyPr>
          <a:lstStyle/>
          <a:p>
            <a:r>
              <a:rPr lang="en-US" dirty="0"/>
              <a:t>Wiring and Connection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3846F-E902-EB19-F0B4-C8FF3427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7" r="1291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001AF618-044C-3FC8-3FB8-A0614802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components are connected to the motor driver shield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Bluetooth Module: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Rx connected to Pin A3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 connected to GND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VCC connected to power Supply voltage(VCC)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Ultrasonic sensor: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Echo connected to pin A1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TRIG connected to pin A0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 connected to GND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VCC connected to power supply voltage(VCC)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580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C0EA-CB18-9FD8-1C94-8B4B66A1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315" y="263527"/>
            <a:ext cx="6574972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Wiring and Connection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40C95BF-D291-B8AC-C6B0-724AB1B40C6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2353" b="12355"/>
          <a:stretch/>
        </p:blipFill>
        <p:spPr>
          <a:xfrm rot="5400000">
            <a:off x="-22546" y="1296626"/>
            <a:ext cx="5314406" cy="4001315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BEFC2FE-D8AA-164E-83E0-20082C51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Active Infrared Sensor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 connected to GND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VCC connected to Power Supply(VCC)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 connected to pin A2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Servo motor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 Black wire connected to GND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VCC Red wire connected to power supply voltage(VCC)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Yello wire connected to digital pin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Motors and battery are connected to their respective terminals on the Driver Shield </a:t>
            </a:r>
          </a:p>
        </p:txBody>
      </p:sp>
    </p:spTree>
    <p:extLst>
      <p:ext uri="{BB962C8B-B14F-4D97-AF65-F5344CB8AC3E}">
        <p14:creationId xmlns:p14="http://schemas.microsoft.com/office/powerpoint/2010/main" val="42625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68D5-A208-BF8A-9518-20BE17B1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BB3249-F990-800E-427D-A212885D0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782" y="1846263"/>
            <a:ext cx="47847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E194-C397-10FE-7D08-D2B4ECA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</a:t>
            </a:r>
          </a:p>
        </p:txBody>
      </p:sp>
      <p:pic>
        <p:nvPicPr>
          <p:cNvPr id="6" name="Picture 5" descr="A white and black circle with a wrench and a gear&#10;&#10;Description automatically generated">
            <a:extLst>
              <a:ext uri="{FF2B5EF4-FFF2-40B4-BE49-F238E27FC236}">
                <a16:creationId xmlns:a16="http://schemas.microsoft.com/office/drawing/2014/main" id="{308CB8E4-2814-D595-13E4-3EA72F0A7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25" y="2033506"/>
            <a:ext cx="1944710" cy="1395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9DFC15-FA89-F780-9F98-CF051A1BF806}"/>
              </a:ext>
            </a:extLst>
          </p:cNvPr>
          <p:cNvSpPr txBox="1"/>
          <p:nvPr/>
        </p:nvSpPr>
        <p:spPr>
          <a:xfrm>
            <a:off x="376081" y="3905757"/>
            <a:ext cx="359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 UNO</a:t>
            </a:r>
          </a:p>
          <a:p>
            <a:pPr algn="just"/>
            <a:r>
              <a:rPr lang="en-US" dirty="0"/>
              <a:t>Widely Recognized and versatile Microcontroller Board that is a great starting point for beginner in electronic and coding.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77193-C702-408B-1835-AF4AF8210301}"/>
              </a:ext>
            </a:extLst>
          </p:cNvPr>
          <p:cNvSpPr txBox="1"/>
          <p:nvPr/>
        </p:nvSpPr>
        <p:spPr>
          <a:xfrm>
            <a:off x="4516137" y="4044256"/>
            <a:ext cx="3470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L293D Driver Shield</a:t>
            </a:r>
          </a:p>
          <a:p>
            <a:pPr algn="just"/>
            <a:r>
              <a:rPr lang="en-US" dirty="0"/>
              <a:t>An expansion board for creating four-wheeled vehicle projects designed to work with the Arduino microcontroller.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D466A-CA83-2277-AEB6-573914C01A92}"/>
              </a:ext>
            </a:extLst>
          </p:cNvPr>
          <p:cNvSpPr txBox="1"/>
          <p:nvPr/>
        </p:nvSpPr>
        <p:spPr>
          <a:xfrm>
            <a:off x="8437670" y="4032481"/>
            <a:ext cx="35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Sensors</a:t>
            </a:r>
          </a:p>
          <a:p>
            <a:pPr algn="just"/>
            <a:r>
              <a:rPr lang="en-US" dirty="0"/>
              <a:t>It is a device that detects the change in environment and responds to some output on the other system.</a:t>
            </a:r>
          </a:p>
        </p:txBody>
      </p:sp>
    </p:spTree>
    <p:extLst>
      <p:ext uri="{BB962C8B-B14F-4D97-AF65-F5344CB8AC3E}">
        <p14:creationId xmlns:p14="http://schemas.microsoft.com/office/powerpoint/2010/main" val="34920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0103-01C5-AC0A-DCE6-E0C32485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ED52-082C-D4F9-ACED-5EA883B1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845733"/>
            <a:ext cx="11839074" cy="439464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BO Motor                                     Jumper wires                          Servo Motor                           HC-05 Bluetooth Module  </a:t>
            </a:r>
          </a:p>
          <a:p>
            <a:r>
              <a:rPr lang="en-US" dirty="0"/>
              <a:t>Rechargeable DC  Motors     Used to connect different    It allows precise control      Chips designed to wirelessly </a:t>
            </a:r>
          </a:p>
          <a:p>
            <a:r>
              <a:rPr lang="en-US" dirty="0"/>
              <a:t>Commonly used in various     Point in circuit without       angular or linear position,      connect compatible device</a:t>
            </a:r>
          </a:p>
          <a:p>
            <a:r>
              <a:rPr lang="en-US" dirty="0"/>
              <a:t>DIY projects, robotics                      Soldering                          Speed  and torque.                    Using  low-energy waves.</a:t>
            </a:r>
          </a:p>
          <a:p>
            <a:r>
              <a:rPr lang="en-US" dirty="0"/>
              <a:t>and portable devices </a:t>
            </a:r>
          </a:p>
        </p:txBody>
      </p:sp>
      <p:pic>
        <p:nvPicPr>
          <p:cNvPr id="4" name="Picture 3" descr="A white and black circle with a wrench and a gear&#10;&#10;Description automatically generated">
            <a:extLst>
              <a:ext uri="{FF2B5EF4-FFF2-40B4-BE49-F238E27FC236}">
                <a16:creationId xmlns:a16="http://schemas.microsoft.com/office/drawing/2014/main" id="{0737C2CD-AB08-390E-DA1A-121F04978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45733"/>
            <a:ext cx="2133600" cy="13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1308</TotalTime>
  <Words>549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Bluetooth Controlled Obstacle Avoiding Car</vt:lpstr>
      <vt:lpstr>Introduction</vt:lpstr>
      <vt:lpstr>Project as a solution</vt:lpstr>
      <vt:lpstr>Circuit Diagram </vt:lpstr>
      <vt:lpstr>Wiring and Connection </vt:lpstr>
      <vt:lpstr>Wiring and Connection</vt:lpstr>
      <vt:lpstr>Hardware</vt:lpstr>
      <vt:lpstr>Hardware </vt:lpstr>
      <vt:lpstr>Hardware </vt:lpstr>
      <vt:lpstr>Software</vt:lpstr>
      <vt:lpstr>Future Works:</vt:lpstr>
      <vt:lpstr>Individual Contribution (WBS)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Sujil Maharjan</dc:creator>
  <cp:lastModifiedBy>satyam singh</cp:lastModifiedBy>
  <cp:revision>59</cp:revision>
  <dcterms:created xsi:type="dcterms:W3CDTF">2019-02-07T17:28:06Z</dcterms:created>
  <dcterms:modified xsi:type="dcterms:W3CDTF">2024-07-22T13:25:15Z</dcterms:modified>
</cp:coreProperties>
</file>