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7" r:id="rId3"/>
    <p:sldId id="276" r:id="rId4"/>
    <p:sldId id="275" r:id="rId5"/>
    <p:sldId id="269" r:id="rId6"/>
    <p:sldId id="268" r:id="rId7"/>
    <p:sldId id="262" r:id="rId8"/>
    <p:sldId id="266" r:id="rId9"/>
    <p:sldId id="274" r:id="rId10"/>
    <p:sldId id="257" r:id="rId11"/>
    <p:sldId id="267" r:id="rId12"/>
    <p:sldId id="260" r:id="rId13"/>
    <p:sldId id="263" r:id="rId14"/>
    <p:sldId id="258" r:id="rId15"/>
    <p:sldId id="259" r:id="rId16"/>
    <p:sldId id="271"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Eduardo Sam Chec" initials="MESC" lastIdx="1" clrIdx="0">
    <p:extLst>
      <p:ext uri="{19B8F6BF-5375-455C-9EA6-DF929625EA0E}">
        <p15:presenceInfo xmlns:p15="http://schemas.microsoft.com/office/powerpoint/2012/main" userId="Michael Eduardo Sam Ch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2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36C39-27BF-4E87-8800-AE5D27F230F1}" v="306" dt="2023-06-26T05:38:30.79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8683" autoAdjust="0"/>
  </p:normalViewPr>
  <p:slideViewPr>
    <p:cSldViewPr snapToGrid="0">
      <p:cViewPr varScale="1">
        <p:scale>
          <a:sx n="84" d="100"/>
          <a:sy n="84" d="100"/>
        </p:scale>
        <p:origin x="739" y="77"/>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 userId="64e7d6b0f2744f66" providerId="LiveId" clId="{53336C39-27BF-4E87-8800-AE5D27F230F1}"/>
    <pc:docChg chg="undo redo custSel modSld">
      <pc:chgData name="Michael S" userId="64e7d6b0f2744f66" providerId="LiveId" clId="{53336C39-27BF-4E87-8800-AE5D27F230F1}" dt="2023-06-26T05:40:51.672" v="2159" actId="20577"/>
      <pc:docMkLst>
        <pc:docMk/>
      </pc:docMkLst>
      <pc:sldChg chg="addSp delSp modSp mod">
        <pc:chgData name="Michael S" userId="64e7d6b0f2744f66" providerId="LiveId" clId="{53336C39-27BF-4E87-8800-AE5D27F230F1}" dt="2023-06-26T01:07:49.875" v="30" actId="27636"/>
        <pc:sldMkLst>
          <pc:docMk/>
          <pc:sldMk cId="2790424119" sldId="256"/>
        </pc:sldMkLst>
        <pc:spChg chg="mod">
          <ac:chgData name="Michael S" userId="64e7d6b0f2744f66" providerId="LiveId" clId="{53336C39-27BF-4E87-8800-AE5D27F230F1}" dt="2023-06-26T01:07:49.875" v="30" actId="27636"/>
          <ac:spMkLst>
            <pc:docMk/>
            <pc:sldMk cId="2790424119" sldId="256"/>
            <ac:spMk id="2" creationId="{421249FD-FF59-4095-9D7A-F4DC01085F17}"/>
          </ac:spMkLst>
        </pc:spChg>
        <pc:spChg chg="del">
          <ac:chgData name="Michael S" userId="64e7d6b0f2744f66" providerId="LiveId" clId="{53336C39-27BF-4E87-8800-AE5D27F230F1}" dt="2023-06-26T01:07:09.305" v="14" actId="478"/>
          <ac:spMkLst>
            <pc:docMk/>
            <pc:sldMk cId="2790424119" sldId="256"/>
            <ac:spMk id="3" creationId="{04E98E74-BAA1-4FEF-9CFF-AB8744554ACF}"/>
          </ac:spMkLst>
        </pc:spChg>
        <pc:spChg chg="add del mod">
          <ac:chgData name="Michael S" userId="64e7d6b0f2744f66" providerId="LiveId" clId="{53336C39-27BF-4E87-8800-AE5D27F230F1}" dt="2023-06-26T01:07:11.855" v="15" actId="478"/>
          <ac:spMkLst>
            <pc:docMk/>
            <pc:sldMk cId="2790424119" sldId="256"/>
            <ac:spMk id="7" creationId="{30BAA163-FF1E-5445-1E01-D23FC9FBDC37}"/>
          </ac:spMkLst>
        </pc:spChg>
        <pc:spChg chg="mod">
          <ac:chgData name="Michael S" userId="64e7d6b0f2744f66" providerId="LiveId" clId="{53336C39-27BF-4E87-8800-AE5D27F230F1}" dt="2023-06-26T01:07:15.155" v="21" actId="20577"/>
          <ac:spMkLst>
            <pc:docMk/>
            <pc:sldMk cId="2790424119" sldId="256"/>
            <ac:spMk id="15" creationId="{A00693F7-786F-4442-8F58-510F4D72590F}"/>
          </ac:spMkLst>
        </pc:spChg>
        <pc:picChg chg="del">
          <ac:chgData name="Michael S" userId="64e7d6b0f2744f66" providerId="LiveId" clId="{53336C39-27BF-4E87-8800-AE5D27F230F1}" dt="2023-06-26T01:06:48.935" v="0" actId="478"/>
          <ac:picMkLst>
            <pc:docMk/>
            <pc:sldMk cId="2790424119" sldId="256"/>
            <ac:picMk id="4" creationId="{F36E6DCD-4D8E-4830-9FA9-A95E1F77ED4E}"/>
          </ac:picMkLst>
        </pc:picChg>
        <pc:picChg chg="del">
          <ac:chgData name="Michael S" userId="64e7d6b0f2744f66" providerId="LiveId" clId="{53336C39-27BF-4E87-8800-AE5D27F230F1}" dt="2023-06-26T01:07:07.295" v="13" actId="478"/>
          <ac:picMkLst>
            <pc:docMk/>
            <pc:sldMk cId="2790424119" sldId="256"/>
            <ac:picMk id="6" creationId="{ABF4677D-65DB-4F1C-A252-CD6383C6DB78}"/>
          </ac:picMkLst>
        </pc:picChg>
      </pc:sldChg>
      <pc:sldChg chg="addSp delSp modSp mod">
        <pc:chgData name="Michael S" userId="64e7d6b0f2744f66" providerId="LiveId" clId="{53336C39-27BF-4E87-8800-AE5D27F230F1}" dt="2023-06-26T05:32:09.838" v="1800" actId="20577"/>
        <pc:sldMkLst>
          <pc:docMk/>
          <pc:sldMk cId="2814992939" sldId="257"/>
        </pc:sldMkLst>
        <pc:spChg chg="add mod">
          <ac:chgData name="Michael S" userId="64e7d6b0f2744f66" providerId="LiveId" clId="{53336C39-27BF-4E87-8800-AE5D27F230F1}" dt="2023-06-26T05:25:47.116" v="1513"/>
          <ac:spMkLst>
            <pc:docMk/>
            <pc:sldMk cId="2814992939" sldId="257"/>
            <ac:spMk id="2" creationId="{F4A9F073-E4DE-20A3-F265-815B8019E9FA}"/>
          </ac:spMkLst>
        </pc:spChg>
        <pc:spChg chg="add mod">
          <ac:chgData name="Michael S" userId="64e7d6b0f2744f66" providerId="LiveId" clId="{53336C39-27BF-4E87-8800-AE5D27F230F1}" dt="2023-06-26T05:25:47.116" v="1513"/>
          <ac:spMkLst>
            <pc:docMk/>
            <pc:sldMk cId="2814992939" sldId="257"/>
            <ac:spMk id="3" creationId="{7E61D7F0-2773-8E29-A3A1-93065AED7852}"/>
          </ac:spMkLst>
        </pc:spChg>
        <pc:spChg chg="add mod">
          <ac:chgData name="Michael S" userId="64e7d6b0f2744f66" providerId="LiveId" clId="{53336C39-27BF-4E87-8800-AE5D27F230F1}" dt="2023-06-26T05:25:47.116" v="1513"/>
          <ac:spMkLst>
            <pc:docMk/>
            <pc:sldMk cId="2814992939" sldId="257"/>
            <ac:spMk id="4" creationId="{43A484F2-7DC0-452E-C7CD-EBD39DF4C9B6}"/>
          </ac:spMkLst>
        </pc:spChg>
        <pc:spChg chg="add mod">
          <ac:chgData name="Michael S" userId="64e7d6b0f2744f66" providerId="LiveId" clId="{53336C39-27BF-4E87-8800-AE5D27F230F1}" dt="2023-06-26T05:25:47.116" v="1513"/>
          <ac:spMkLst>
            <pc:docMk/>
            <pc:sldMk cId="2814992939" sldId="257"/>
            <ac:spMk id="5" creationId="{C005142B-7339-55DD-26A0-DB2DA79FBDF5}"/>
          </ac:spMkLst>
        </pc:spChg>
        <pc:spChg chg="add mod">
          <ac:chgData name="Michael S" userId="64e7d6b0f2744f66" providerId="LiveId" clId="{53336C39-27BF-4E87-8800-AE5D27F230F1}" dt="2023-06-26T05:25:47.116" v="1513"/>
          <ac:spMkLst>
            <pc:docMk/>
            <pc:sldMk cId="2814992939" sldId="257"/>
            <ac:spMk id="6" creationId="{E0A3C3F8-DD2C-F5DB-D486-4B077E4C6121}"/>
          </ac:spMkLst>
        </pc:spChg>
        <pc:spChg chg="add mod">
          <ac:chgData name="Michael S" userId="64e7d6b0f2744f66" providerId="LiveId" clId="{53336C39-27BF-4E87-8800-AE5D27F230F1}" dt="2023-06-26T05:25:47.116" v="1513"/>
          <ac:spMkLst>
            <pc:docMk/>
            <pc:sldMk cId="2814992939" sldId="257"/>
            <ac:spMk id="7" creationId="{82170633-6AD4-0AC2-1085-957529E8C351}"/>
          </ac:spMkLst>
        </pc:spChg>
        <pc:spChg chg="add mod">
          <ac:chgData name="Michael S" userId="64e7d6b0f2744f66" providerId="LiveId" clId="{53336C39-27BF-4E87-8800-AE5D27F230F1}" dt="2023-06-26T05:25:47.116" v="1513"/>
          <ac:spMkLst>
            <pc:docMk/>
            <pc:sldMk cId="2814992939" sldId="257"/>
            <ac:spMk id="8" creationId="{5161BEEE-E150-A542-9B05-40E32F3BB110}"/>
          </ac:spMkLst>
        </pc:spChg>
        <pc:spChg chg="del">
          <ac:chgData name="Michael S" userId="64e7d6b0f2744f66" providerId="LiveId" clId="{53336C39-27BF-4E87-8800-AE5D27F230F1}" dt="2023-06-26T05:25:42.883" v="1512" actId="478"/>
          <ac:spMkLst>
            <pc:docMk/>
            <pc:sldMk cId="2814992939" sldId="257"/>
            <ac:spMk id="15" creationId="{96B5672B-8B21-46C7-B8CF-393BC8C875EE}"/>
          </ac:spMkLst>
        </pc:spChg>
        <pc:spChg chg="del">
          <ac:chgData name="Michael S" userId="64e7d6b0f2744f66" providerId="LiveId" clId="{53336C39-27BF-4E87-8800-AE5D27F230F1}" dt="2023-06-26T05:25:42.883" v="1512" actId="478"/>
          <ac:spMkLst>
            <pc:docMk/>
            <pc:sldMk cId="2814992939" sldId="257"/>
            <ac:spMk id="16" creationId="{7224C5EA-A224-47F1-B189-2DB58F290C54}"/>
          </ac:spMkLst>
        </pc:spChg>
        <pc:spChg chg="del">
          <ac:chgData name="Michael S" userId="64e7d6b0f2744f66" providerId="LiveId" clId="{53336C39-27BF-4E87-8800-AE5D27F230F1}" dt="2023-06-26T05:25:42.883" v="1512" actId="478"/>
          <ac:spMkLst>
            <pc:docMk/>
            <pc:sldMk cId="2814992939" sldId="257"/>
            <ac:spMk id="20" creationId="{2AC1C475-ABB0-4444-91E2-45AFBC0D03F5}"/>
          </ac:spMkLst>
        </pc:spChg>
        <pc:spChg chg="del">
          <ac:chgData name="Michael S" userId="64e7d6b0f2744f66" providerId="LiveId" clId="{53336C39-27BF-4E87-8800-AE5D27F230F1}" dt="2023-06-26T05:25:42.883" v="1512" actId="478"/>
          <ac:spMkLst>
            <pc:docMk/>
            <pc:sldMk cId="2814992939" sldId="257"/>
            <ac:spMk id="21" creationId="{DC00D4D2-8AFD-444F-A393-C894702E41A6}"/>
          </ac:spMkLst>
        </pc:spChg>
        <pc:spChg chg="mod">
          <ac:chgData name="Michael S" userId="64e7d6b0f2744f66" providerId="LiveId" clId="{53336C39-27BF-4E87-8800-AE5D27F230F1}" dt="2023-06-26T05:26:24.836" v="1521" actId="20577"/>
          <ac:spMkLst>
            <pc:docMk/>
            <pc:sldMk cId="2814992939" sldId="257"/>
            <ac:spMk id="22" creationId="{E01A3B5F-A9B6-42DA-A882-C1F92BE140FB}"/>
          </ac:spMkLst>
        </pc:spChg>
        <pc:spChg chg="del">
          <ac:chgData name="Michael S" userId="64e7d6b0f2744f66" providerId="LiveId" clId="{53336C39-27BF-4E87-8800-AE5D27F230F1}" dt="2023-06-26T05:25:42.883" v="1512" actId="478"/>
          <ac:spMkLst>
            <pc:docMk/>
            <pc:sldMk cId="2814992939" sldId="257"/>
            <ac:spMk id="23" creationId="{0A18A469-EEBC-4D6A-B128-622E79649073}"/>
          </ac:spMkLst>
        </pc:spChg>
        <pc:spChg chg="del">
          <ac:chgData name="Michael S" userId="64e7d6b0f2744f66" providerId="LiveId" clId="{53336C39-27BF-4E87-8800-AE5D27F230F1}" dt="2023-06-26T05:25:42.883" v="1512" actId="478"/>
          <ac:spMkLst>
            <pc:docMk/>
            <pc:sldMk cId="2814992939" sldId="257"/>
            <ac:spMk id="25" creationId="{89A5CE77-C17E-4D27-852E-4AC3AC45EBD3}"/>
          </ac:spMkLst>
        </pc:spChg>
        <pc:spChg chg="del">
          <ac:chgData name="Michael S" userId="64e7d6b0f2744f66" providerId="LiveId" clId="{53336C39-27BF-4E87-8800-AE5D27F230F1}" dt="2023-06-26T05:25:42.883" v="1512" actId="478"/>
          <ac:spMkLst>
            <pc:docMk/>
            <pc:sldMk cId="2814992939" sldId="257"/>
            <ac:spMk id="26" creationId="{0AAB0FE9-450A-4FDC-B225-7190A1BA382A}"/>
          </ac:spMkLst>
        </pc:spChg>
        <pc:spChg chg="mod">
          <ac:chgData name="Michael S" userId="64e7d6b0f2744f66" providerId="LiveId" clId="{53336C39-27BF-4E87-8800-AE5D27F230F1}" dt="2023-06-26T05:25:37.152" v="1511" actId="20577"/>
          <ac:spMkLst>
            <pc:docMk/>
            <pc:sldMk cId="2814992939" sldId="257"/>
            <ac:spMk id="33" creationId="{2EFBABB9-DFF3-469F-B45D-CF86234B553B}"/>
          </ac:spMkLst>
        </pc:spChg>
        <pc:spChg chg="ord">
          <ac:chgData name="Michael S" userId="64e7d6b0f2744f66" providerId="LiveId" clId="{53336C39-27BF-4E87-8800-AE5D27F230F1}" dt="2023-06-26T05:25:50.478" v="1514" actId="166"/>
          <ac:spMkLst>
            <pc:docMk/>
            <pc:sldMk cId="2814992939" sldId="257"/>
            <ac:spMk id="34" creationId="{3BF2F5B3-B295-418C-891F-B7575B9A74CB}"/>
          </ac:spMkLst>
        </pc:spChg>
        <pc:graphicFrameChg chg="mod modGraphic">
          <ac:chgData name="Michael S" userId="64e7d6b0f2744f66" providerId="LiveId" clId="{53336C39-27BF-4E87-8800-AE5D27F230F1}" dt="2023-06-26T05:32:09.838" v="1800" actId="20577"/>
          <ac:graphicFrameMkLst>
            <pc:docMk/>
            <pc:sldMk cId="2814992939" sldId="257"/>
            <ac:graphicFrameMk id="24" creationId="{EEB7E4C2-676E-4526-A3F4-39F890F0F53D}"/>
          </ac:graphicFrameMkLst>
        </pc:graphicFrameChg>
      </pc:sldChg>
      <pc:sldChg chg="addSp delSp modSp mod">
        <pc:chgData name="Michael S" userId="64e7d6b0f2744f66" providerId="LiveId" clId="{53336C39-27BF-4E87-8800-AE5D27F230F1}" dt="2023-06-26T05:40:13.526" v="2145" actId="27636"/>
        <pc:sldMkLst>
          <pc:docMk/>
          <pc:sldMk cId="4267110218" sldId="258"/>
        </pc:sldMkLst>
        <pc:spChg chg="add mod">
          <ac:chgData name="Michael S" userId="64e7d6b0f2744f66" providerId="LiveId" clId="{53336C39-27BF-4E87-8800-AE5D27F230F1}" dt="2023-06-26T05:37:57.044" v="2098"/>
          <ac:spMkLst>
            <pc:docMk/>
            <pc:sldMk cId="4267110218" sldId="258"/>
            <ac:spMk id="2" creationId="{C898C52D-6809-C330-CB93-A3740FA13A86}"/>
          </ac:spMkLst>
        </pc:spChg>
        <pc:spChg chg="mod">
          <ac:chgData name="Michael S" userId="64e7d6b0f2744f66" providerId="LiveId" clId="{53336C39-27BF-4E87-8800-AE5D27F230F1}" dt="2023-06-26T05:40:13.526" v="2145" actId="27636"/>
          <ac:spMkLst>
            <pc:docMk/>
            <pc:sldMk cId="4267110218" sldId="258"/>
            <ac:spMk id="3" creationId="{1FCF750B-B1D1-45EF-A5BD-1EBBD76AD124}"/>
          </ac:spMkLst>
        </pc:spChg>
        <pc:spChg chg="add mod">
          <ac:chgData name="Michael S" userId="64e7d6b0f2744f66" providerId="LiveId" clId="{53336C39-27BF-4E87-8800-AE5D27F230F1}" dt="2023-06-26T05:37:57.044" v="2098"/>
          <ac:spMkLst>
            <pc:docMk/>
            <pc:sldMk cId="4267110218" sldId="258"/>
            <ac:spMk id="4" creationId="{1D4265F3-B878-82C0-2DA0-8BD08FF98910}"/>
          </ac:spMkLst>
        </pc:spChg>
        <pc:spChg chg="add mod">
          <ac:chgData name="Michael S" userId="64e7d6b0f2744f66" providerId="LiveId" clId="{53336C39-27BF-4E87-8800-AE5D27F230F1}" dt="2023-06-26T05:37:57.044" v="2098"/>
          <ac:spMkLst>
            <pc:docMk/>
            <pc:sldMk cId="4267110218" sldId="258"/>
            <ac:spMk id="5" creationId="{86FD98CF-B91C-9D66-C3B1-69AD0BE342F9}"/>
          </ac:spMkLst>
        </pc:spChg>
        <pc:spChg chg="add mod">
          <ac:chgData name="Michael S" userId="64e7d6b0f2744f66" providerId="LiveId" clId="{53336C39-27BF-4E87-8800-AE5D27F230F1}" dt="2023-06-26T05:37:57.044" v="2098"/>
          <ac:spMkLst>
            <pc:docMk/>
            <pc:sldMk cId="4267110218" sldId="258"/>
            <ac:spMk id="6" creationId="{E83BE144-F181-6BE4-DFB8-1464A38BB323}"/>
          </ac:spMkLst>
        </pc:spChg>
        <pc:spChg chg="add mod">
          <ac:chgData name="Michael S" userId="64e7d6b0f2744f66" providerId="LiveId" clId="{53336C39-27BF-4E87-8800-AE5D27F230F1}" dt="2023-06-26T05:37:59.943" v="2099" actId="108"/>
          <ac:spMkLst>
            <pc:docMk/>
            <pc:sldMk cId="4267110218" sldId="258"/>
            <ac:spMk id="7" creationId="{AB69F9AF-86B9-A520-FA2F-0BF4F1F8D518}"/>
          </ac:spMkLst>
        </pc:spChg>
        <pc:spChg chg="add mod">
          <ac:chgData name="Michael S" userId="64e7d6b0f2744f66" providerId="LiveId" clId="{53336C39-27BF-4E87-8800-AE5D27F230F1}" dt="2023-06-26T05:37:57.044" v="2098"/>
          <ac:spMkLst>
            <pc:docMk/>
            <pc:sldMk cId="4267110218" sldId="258"/>
            <ac:spMk id="8" creationId="{504C6360-A16A-C463-1222-2488C9CC2D45}"/>
          </ac:spMkLst>
        </pc:spChg>
        <pc:spChg chg="add mod">
          <ac:chgData name="Michael S" userId="64e7d6b0f2744f66" providerId="LiveId" clId="{53336C39-27BF-4E87-8800-AE5D27F230F1}" dt="2023-06-26T05:38:01.984" v="2100" actId="108"/>
          <ac:spMkLst>
            <pc:docMk/>
            <pc:sldMk cId="4267110218" sldId="258"/>
            <ac:spMk id="9" creationId="{39CE6187-FC97-287D-934B-6CA18E667740}"/>
          </ac:spMkLst>
        </pc:spChg>
        <pc:spChg chg="mod">
          <ac:chgData name="Michael S" userId="64e7d6b0f2744f66" providerId="LiveId" clId="{53336C39-27BF-4E87-8800-AE5D27F230F1}" dt="2023-06-26T05:38:04.203" v="2111" actId="20577"/>
          <ac:spMkLst>
            <pc:docMk/>
            <pc:sldMk cId="4267110218" sldId="258"/>
            <ac:spMk id="12" creationId="{A1D03A6D-8A2F-47B9-A4B8-BDA78E8BED97}"/>
          </ac:spMkLst>
        </pc:spChg>
        <pc:spChg chg="del">
          <ac:chgData name="Michael S" userId="64e7d6b0f2744f66" providerId="LiveId" clId="{53336C39-27BF-4E87-8800-AE5D27F230F1}" dt="2023-06-26T05:37:56.299" v="2097" actId="478"/>
          <ac:spMkLst>
            <pc:docMk/>
            <pc:sldMk cId="4267110218" sldId="258"/>
            <ac:spMk id="21" creationId="{83E0C775-5A11-4D9B-A379-1D382B944B7C}"/>
          </ac:spMkLst>
        </pc:spChg>
        <pc:spChg chg="del">
          <ac:chgData name="Michael S" userId="64e7d6b0f2744f66" providerId="LiveId" clId="{53336C39-27BF-4E87-8800-AE5D27F230F1}" dt="2023-06-26T05:37:56.299" v="2097" actId="478"/>
          <ac:spMkLst>
            <pc:docMk/>
            <pc:sldMk cId="4267110218" sldId="258"/>
            <ac:spMk id="22" creationId="{67F90E01-93A2-4EE3-8AE6-D7FE66B95606}"/>
          </ac:spMkLst>
        </pc:spChg>
        <pc:spChg chg="del">
          <ac:chgData name="Michael S" userId="64e7d6b0f2744f66" providerId="LiveId" clId="{53336C39-27BF-4E87-8800-AE5D27F230F1}" dt="2023-06-26T05:37:56.299" v="2097" actId="478"/>
          <ac:spMkLst>
            <pc:docMk/>
            <pc:sldMk cId="4267110218" sldId="258"/>
            <ac:spMk id="23" creationId="{7DCC7F3A-A950-41DA-AB8F-0C932F3AE541}"/>
          </ac:spMkLst>
        </pc:spChg>
        <pc:spChg chg="del">
          <ac:chgData name="Michael S" userId="64e7d6b0f2744f66" providerId="LiveId" clId="{53336C39-27BF-4E87-8800-AE5D27F230F1}" dt="2023-06-26T05:37:56.299" v="2097" actId="478"/>
          <ac:spMkLst>
            <pc:docMk/>
            <pc:sldMk cId="4267110218" sldId="258"/>
            <ac:spMk id="24" creationId="{72799781-AB20-4DCC-87C1-641B634AC225}"/>
          </ac:spMkLst>
        </pc:spChg>
        <pc:spChg chg="del">
          <ac:chgData name="Michael S" userId="64e7d6b0f2744f66" providerId="LiveId" clId="{53336C39-27BF-4E87-8800-AE5D27F230F1}" dt="2023-06-26T05:37:56.299" v="2097" actId="478"/>
          <ac:spMkLst>
            <pc:docMk/>
            <pc:sldMk cId="4267110218" sldId="258"/>
            <ac:spMk id="25" creationId="{D9F81720-69F7-4587-97CC-D70CBBC124BE}"/>
          </ac:spMkLst>
        </pc:spChg>
        <pc:spChg chg="del">
          <ac:chgData name="Michael S" userId="64e7d6b0f2744f66" providerId="LiveId" clId="{53336C39-27BF-4E87-8800-AE5D27F230F1}" dt="2023-06-26T05:37:56.299" v="2097" actId="478"/>
          <ac:spMkLst>
            <pc:docMk/>
            <pc:sldMk cId="4267110218" sldId="258"/>
            <ac:spMk id="26" creationId="{79439B39-B69A-4DB3-A788-9E1EE59EB33E}"/>
          </ac:spMkLst>
        </pc:spChg>
        <pc:spChg chg="del">
          <ac:chgData name="Michael S" userId="64e7d6b0f2744f66" providerId="LiveId" clId="{53336C39-27BF-4E87-8800-AE5D27F230F1}" dt="2023-06-26T05:37:56.299" v="2097" actId="478"/>
          <ac:spMkLst>
            <pc:docMk/>
            <pc:sldMk cId="4267110218" sldId="258"/>
            <ac:spMk id="27" creationId="{6157FE75-31AE-4DBD-9E6D-AA7EEBFF54C6}"/>
          </ac:spMkLst>
        </pc:spChg>
      </pc:sldChg>
      <pc:sldChg chg="addSp delSp modSp mod">
        <pc:chgData name="Michael S" userId="64e7d6b0f2744f66" providerId="LiveId" clId="{53336C39-27BF-4E87-8800-AE5D27F230F1}" dt="2023-06-26T05:40:51.672" v="2159" actId="20577"/>
        <pc:sldMkLst>
          <pc:docMk/>
          <pc:sldMk cId="3646867436" sldId="259"/>
        </pc:sldMkLst>
        <pc:spChg chg="add mod">
          <ac:chgData name="Michael S" userId="64e7d6b0f2744f66" providerId="LiveId" clId="{53336C39-27BF-4E87-8800-AE5D27F230F1}" dt="2023-06-26T05:38:30.795" v="2130"/>
          <ac:spMkLst>
            <pc:docMk/>
            <pc:sldMk cId="3646867436" sldId="259"/>
            <ac:spMk id="2" creationId="{FE42D950-9705-7DA4-3712-55433319DF50}"/>
          </ac:spMkLst>
        </pc:spChg>
        <pc:spChg chg="mod">
          <ac:chgData name="Michael S" userId="64e7d6b0f2744f66" providerId="LiveId" clId="{53336C39-27BF-4E87-8800-AE5D27F230F1}" dt="2023-06-26T05:40:51.672" v="2159" actId="20577"/>
          <ac:spMkLst>
            <pc:docMk/>
            <pc:sldMk cId="3646867436" sldId="259"/>
            <ac:spMk id="3" creationId="{B07FC938-267E-4B6E-AFA6-9B29DC58E625}"/>
          </ac:spMkLst>
        </pc:spChg>
        <pc:spChg chg="add mod">
          <ac:chgData name="Michael S" userId="64e7d6b0f2744f66" providerId="LiveId" clId="{53336C39-27BF-4E87-8800-AE5D27F230F1}" dt="2023-06-26T05:38:30.795" v="2130"/>
          <ac:spMkLst>
            <pc:docMk/>
            <pc:sldMk cId="3646867436" sldId="259"/>
            <ac:spMk id="4" creationId="{A889CFAA-3BA5-8457-F789-37496DD006CB}"/>
          </ac:spMkLst>
        </pc:spChg>
        <pc:spChg chg="add mod">
          <ac:chgData name="Michael S" userId="64e7d6b0f2744f66" providerId="LiveId" clId="{53336C39-27BF-4E87-8800-AE5D27F230F1}" dt="2023-06-26T05:38:30.795" v="2130"/>
          <ac:spMkLst>
            <pc:docMk/>
            <pc:sldMk cId="3646867436" sldId="259"/>
            <ac:spMk id="5" creationId="{4E50EBBF-1DF5-D1E6-65D9-44D2B4C2EF89}"/>
          </ac:spMkLst>
        </pc:spChg>
        <pc:spChg chg="add mod">
          <ac:chgData name="Michael S" userId="64e7d6b0f2744f66" providerId="LiveId" clId="{53336C39-27BF-4E87-8800-AE5D27F230F1}" dt="2023-06-26T05:38:30.795" v="2130"/>
          <ac:spMkLst>
            <pc:docMk/>
            <pc:sldMk cId="3646867436" sldId="259"/>
            <ac:spMk id="6" creationId="{C1E8852E-98EB-D33A-554E-FE79F810356C}"/>
          </ac:spMkLst>
        </pc:spChg>
        <pc:spChg chg="add mod">
          <ac:chgData name="Michael S" userId="64e7d6b0f2744f66" providerId="LiveId" clId="{53336C39-27BF-4E87-8800-AE5D27F230F1}" dt="2023-06-26T05:38:40.163" v="2132" actId="108"/>
          <ac:spMkLst>
            <pc:docMk/>
            <pc:sldMk cId="3646867436" sldId="259"/>
            <ac:spMk id="7" creationId="{7DE1443C-3667-D810-7C9E-FDDF727A955C}"/>
          </ac:spMkLst>
        </pc:spChg>
        <pc:spChg chg="add mod">
          <ac:chgData name="Michael S" userId="64e7d6b0f2744f66" providerId="LiveId" clId="{53336C39-27BF-4E87-8800-AE5D27F230F1}" dt="2023-06-26T05:38:43.115" v="2133" actId="404"/>
          <ac:spMkLst>
            <pc:docMk/>
            <pc:sldMk cId="3646867436" sldId="259"/>
            <ac:spMk id="8" creationId="{FE5A54EC-384A-F247-D63F-D7B69156B4CC}"/>
          </ac:spMkLst>
        </pc:spChg>
        <pc:spChg chg="add mod">
          <ac:chgData name="Michael S" userId="64e7d6b0f2744f66" providerId="LiveId" clId="{53336C39-27BF-4E87-8800-AE5D27F230F1}" dt="2023-06-26T05:38:30.795" v="2130"/>
          <ac:spMkLst>
            <pc:docMk/>
            <pc:sldMk cId="3646867436" sldId="259"/>
            <ac:spMk id="9" creationId="{AE050AB2-6F31-479B-C101-2E11E71DD73D}"/>
          </ac:spMkLst>
        </pc:spChg>
        <pc:spChg chg="mod">
          <ac:chgData name="Michael S" userId="64e7d6b0f2744f66" providerId="LiveId" clId="{53336C39-27BF-4E87-8800-AE5D27F230F1}" dt="2023-06-26T05:38:20.427" v="2128" actId="20577"/>
          <ac:spMkLst>
            <pc:docMk/>
            <pc:sldMk cId="3646867436" sldId="259"/>
            <ac:spMk id="12" creationId="{353BA44D-3E79-499C-A94A-3904E43046B4}"/>
          </ac:spMkLst>
        </pc:spChg>
        <pc:spChg chg="del">
          <ac:chgData name="Michael S" userId="64e7d6b0f2744f66" providerId="LiveId" clId="{53336C39-27BF-4E87-8800-AE5D27F230F1}" dt="2023-06-26T05:38:27.323" v="2129" actId="478"/>
          <ac:spMkLst>
            <pc:docMk/>
            <pc:sldMk cId="3646867436" sldId="259"/>
            <ac:spMk id="14" creationId="{621700A5-7F81-4B8D-BEE1-6590B249F57A}"/>
          </ac:spMkLst>
        </pc:spChg>
        <pc:spChg chg="del">
          <ac:chgData name="Michael S" userId="64e7d6b0f2744f66" providerId="LiveId" clId="{53336C39-27BF-4E87-8800-AE5D27F230F1}" dt="2023-06-26T05:38:27.323" v="2129" actId="478"/>
          <ac:spMkLst>
            <pc:docMk/>
            <pc:sldMk cId="3646867436" sldId="259"/>
            <ac:spMk id="15" creationId="{FD022C8A-DFB1-40D4-A030-C2D763F8DFD8}"/>
          </ac:spMkLst>
        </pc:spChg>
        <pc:spChg chg="del">
          <ac:chgData name="Michael S" userId="64e7d6b0f2744f66" providerId="LiveId" clId="{53336C39-27BF-4E87-8800-AE5D27F230F1}" dt="2023-06-26T05:38:27.323" v="2129" actId="478"/>
          <ac:spMkLst>
            <pc:docMk/>
            <pc:sldMk cId="3646867436" sldId="259"/>
            <ac:spMk id="16" creationId="{B9849AD3-2316-4CAF-9E76-8E309B06C4E8}"/>
          </ac:spMkLst>
        </pc:spChg>
        <pc:spChg chg="del">
          <ac:chgData name="Michael S" userId="64e7d6b0f2744f66" providerId="LiveId" clId="{53336C39-27BF-4E87-8800-AE5D27F230F1}" dt="2023-06-26T05:38:27.323" v="2129" actId="478"/>
          <ac:spMkLst>
            <pc:docMk/>
            <pc:sldMk cId="3646867436" sldId="259"/>
            <ac:spMk id="17" creationId="{5675A781-F052-45F6-96AA-4981DBF251A2}"/>
          </ac:spMkLst>
        </pc:spChg>
        <pc:spChg chg="del">
          <ac:chgData name="Michael S" userId="64e7d6b0f2744f66" providerId="LiveId" clId="{53336C39-27BF-4E87-8800-AE5D27F230F1}" dt="2023-06-26T05:38:27.323" v="2129" actId="478"/>
          <ac:spMkLst>
            <pc:docMk/>
            <pc:sldMk cId="3646867436" sldId="259"/>
            <ac:spMk id="18" creationId="{3B8770E7-D992-4089-95E3-CA9D8D8E8160}"/>
          </ac:spMkLst>
        </pc:spChg>
        <pc:spChg chg="del">
          <ac:chgData name="Michael S" userId="64e7d6b0f2744f66" providerId="LiveId" clId="{53336C39-27BF-4E87-8800-AE5D27F230F1}" dt="2023-06-26T05:38:27.323" v="2129" actId="478"/>
          <ac:spMkLst>
            <pc:docMk/>
            <pc:sldMk cId="3646867436" sldId="259"/>
            <ac:spMk id="19" creationId="{FCD32745-9AA2-4852-9BAA-D87ECF0ECF35}"/>
          </ac:spMkLst>
        </pc:spChg>
        <pc:spChg chg="del">
          <ac:chgData name="Michael S" userId="64e7d6b0f2744f66" providerId="LiveId" clId="{53336C39-27BF-4E87-8800-AE5D27F230F1}" dt="2023-06-26T05:38:27.323" v="2129" actId="478"/>
          <ac:spMkLst>
            <pc:docMk/>
            <pc:sldMk cId="3646867436" sldId="259"/>
            <ac:spMk id="20" creationId="{4E6C9BF2-97E2-4BC3-99A8-725A28A3A6BF}"/>
          </ac:spMkLst>
        </pc:spChg>
        <pc:spChg chg="ord">
          <ac:chgData name="Michael S" userId="64e7d6b0f2744f66" providerId="LiveId" clId="{53336C39-27BF-4E87-8800-AE5D27F230F1}" dt="2023-06-26T05:38:47.673" v="2134" actId="166"/>
          <ac:spMkLst>
            <pc:docMk/>
            <pc:sldMk cId="3646867436" sldId="259"/>
            <ac:spMk id="21" creationId="{0A5E3C39-1DBB-484F-8864-DFBF52B2DA87}"/>
          </ac:spMkLst>
        </pc:spChg>
      </pc:sldChg>
      <pc:sldChg chg="addSp delSp modSp mod">
        <pc:chgData name="Michael S" userId="64e7d6b0f2744f66" providerId="LiveId" clId="{53336C39-27BF-4E87-8800-AE5D27F230F1}" dt="2023-06-26T05:34:29.804" v="1857" actId="108"/>
        <pc:sldMkLst>
          <pc:docMk/>
          <pc:sldMk cId="4151472333" sldId="260"/>
        </pc:sldMkLst>
        <pc:spChg chg="add mod">
          <ac:chgData name="Michael S" userId="64e7d6b0f2744f66" providerId="LiveId" clId="{53336C39-27BF-4E87-8800-AE5D27F230F1}" dt="2023-06-26T05:33:22.661" v="1842"/>
          <ac:spMkLst>
            <pc:docMk/>
            <pc:sldMk cId="4151472333" sldId="260"/>
            <ac:spMk id="2" creationId="{CFB2AB26-B222-EBC7-F21D-C350CDB75E3A}"/>
          </ac:spMkLst>
        </pc:spChg>
        <pc:spChg chg="add mod">
          <ac:chgData name="Michael S" userId="64e7d6b0f2744f66" providerId="LiveId" clId="{53336C39-27BF-4E87-8800-AE5D27F230F1}" dt="2023-06-26T05:33:22.661" v="1842"/>
          <ac:spMkLst>
            <pc:docMk/>
            <pc:sldMk cId="4151472333" sldId="260"/>
            <ac:spMk id="3" creationId="{DA6E7EC0-2D93-5FD9-474D-EB0906BD401E}"/>
          </ac:spMkLst>
        </pc:spChg>
        <pc:spChg chg="add mod">
          <ac:chgData name="Michael S" userId="64e7d6b0f2744f66" providerId="LiveId" clId="{53336C39-27BF-4E87-8800-AE5D27F230F1}" dt="2023-06-26T05:33:22.661" v="1842"/>
          <ac:spMkLst>
            <pc:docMk/>
            <pc:sldMk cId="4151472333" sldId="260"/>
            <ac:spMk id="8" creationId="{52BDA843-5A9F-B706-140E-45862B821797}"/>
          </ac:spMkLst>
        </pc:spChg>
        <pc:spChg chg="add mod">
          <ac:chgData name="Michael S" userId="64e7d6b0f2744f66" providerId="LiveId" clId="{53336C39-27BF-4E87-8800-AE5D27F230F1}" dt="2023-06-26T05:33:22.661" v="1842"/>
          <ac:spMkLst>
            <pc:docMk/>
            <pc:sldMk cId="4151472333" sldId="260"/>
            <ac:spMk id="16" creationId="{CC1387BE-55E6-4857-9917-0816882518FC}"/>
          </ac:spMkLst>
        </pc:spChg>
        <pc:spChg chg="add mod">
          <ac:chgData name="Michael S" userId="64e7d6b0f2744f66" providerId="LiveId" clId="{53336C39-27BF-4E87-8800-AE5D27F230F1}" dt="2023-06-26T05:33:22.661" v="1842"/>
          <ac:spMkLst>
            <pc:docMk/>
            <pc:sldMk cId="4151472333" sldId="260"/>
            <ac:spMk id="17" creationId="{3183F553-0645-37E3-F457-453077F93C63}"/>
          </ac:spMkLst>
        </pc:spChg>
        <pc:spChg chg="add mod">
          <ac:chgData name="Michael S" userId="64e7d6b0f2744f66" providerId="LiveId" clId="{53336C39-27BF-4E87-8800-AE5D27F230F1}" dt="2023-06-26T05:33:22.661" v="1842"/>
          <ac:spMkLst>
            <pc:docMk/>
            <pc:sldMk cId="4151472333" sldId="260"/>
            <ac:spMk id="18" creationId="{FC127A50-4862-9671-F2CA-25C3067B7F0C}"/>
          </ac:spMkLst>
        </pc:spChg>
        <pc:spChg chg="add mod">
          <ac:chgData name="Michael S" userId="64e7d6b0f2744f66" providerId="LiveId" clId="{53336C39-27BF-4E87-8800-AE5D27F230F1}" dt="2023-06-26T05:33:22.661" v="1842"/>
          <ac:spMkLst>
            <pc:docMk/>
            <pc:sldMk cId="4151472333" sldId="260"/>
            <ac:spMk id="19" creationId="{A5503C35-3D0F-744A-75DE-4E36B72CEEB0}"/>
          </ac:spMkLst>
        </pc:spChg>
        <pc:spChg chg="mod">
          <ac:chgData name="Michael S" userId="64e7d6b0f2744f66" providerId="LiveId" clId="{53336C39-27BF-4E87-8800-AE5D27F230F1}" dt="2023-06-26T05:33:33.861" v="1844"/>
          <ac:spMkLst>
            <pc:docMk/>
            <pc:sldMk cId="4151472333" sldId="260"/>
            <ac:spMk id="23" creationId="{7FC0B5E8-C641-4E22-BE03-BC7A239708B2}"/>
          </ac:spMkLst>
        </pc:spChg>
        <pc:spChg chg="mod">
          <ac:chgData name="Michael S" userId="64e7d6b0f2744f66" providerId="LiveId" clId="{53336C39-27BF-4E87-8800-AE5D27F230F1}" dt="2023-06-26T05:34:29.804" v="1857" actId="108"/>
          <ac:spMkLst>
            <pc:docMk/>
            <pc:sldMk cId="4151472333" sldId="260"/>
            <ac:spMk id="25" creationId="{78C68E8B-EB9F-4524-8CF3-C7FA36BEC694}"/>
          </ac:spMkLst>
        </pc:spChg>
        <pc:spChg chg="del">
          <ac:chgData name="Michael S" userId="64e7d6b0f2744f66" providerId="LiveId" clId="{53336C39-27BF-4E87-8800-AE5D27F230F1}" dt="2023-06-26T05:33:17.748" v="1841" actId="478"/>
          <ac:spMkLst>
            <pc:docMk/>
            <pc:sldMk cId="4151472333" sldId="260"/>
            <ac:spMk id="26" creationId="{789A8313-C176-4E2E-820A-8770CFD1D62F}"/>
          </ac:spMkLst>
        </pc:spChg>
        <pc:spChg chg="del">
          <ac:chgData name="Michael S" userId="64e7d6b0f2744f66" providerId="LiveId" clId="{53336C39-27BF-4E87-8800-AE5D27F230F1}" dt="2023-06-26T05:33:17.748" v="1841" actId="478"/>
          <ac:spMkLst>
            <pc:docMk/>
            <pc:sldMk cId="4151472333" sldId="260"/>
            <ac:spMk id="27" creationId="{4B6DEA23-2AAB-4838-A872-C6EB57365449}"/>
          </ac:spMkLst>
        </pc:spChg>
        <pc:spChg chg="del">
          <ac:chgData name="Michael S" userId="64e7d6b0f2744f66" providerId="LiveId" clId="{53336C39-27BF-4E87-8800-AE5D27F230F1}" dt="2023-06-26T05:33:17.748" v="1841" actId="478"/>
          <ac:spMkLst>
            <pc:docMk/>
            <pc:sldMk cId="4151472333" sldId="260"/>
            <ac:spMk id="28" creationId="{58A6A218-A741-4B80-9C3B-5290DBC79839}"/>
          </ac:spMkLst>
        </pc:spChg>
        <pc:spChg chg="del">
          <ac:chgData name="Michael S" userId="64e7d6b0f2744f66" providerId="LiveId" clId="{53336C39-27BF-4E87-8800-AE5D27F230F1}" dt="2023-06-26T05:33:17.748" v="1841" actId="478"/>
          <ac:spMkLst>
            <pc:docMk/>
            <pc:sldMk cId="4151472333" sldId="260"/>
            <ac:spMk id="29" creationId="{424C9DD4-1628-4BDD-A257-FFEE883305F7}"/>
          </ac:spMkLst>
        </pc:spChg>
        <pc:spChg chg="del">
          <ac:chgData name="Michael S" userId="64e7d6b0f2744f66" providerId="LiveId" clId="{53336C39-27BF-4E87-8800-AE5D27F230F1}" dt="2023-06-26T05:33:17.748" v="1841" actId="478"/>
          <ac:spMkLst>
            <pc:docMk/>
            <pc:sldMk cId="4151472333" sldId="260"/>
            <ac:spMk id="30" creationId="{F32AB97E-5B00-4BBC-A889-9B83F267599B}"/>
          </ac:spMkLst>
        </pc:spChg>
        <pc:spChg chg="del">
          <ac:chgData name="Michael S" userId="64e7d6b0f2744f66" providerId="LiveId" clId="{53336C39-27BF-4E87-8800-AE5D27F230F1}" dt="2023-06-26T05:33:17.748" v="1841" actId="478"/>
          <ac:spMkLst>
            <pc:docMk/>
            <pc:sldMk cId="4151472333" sldId="260"/>
            <ac:spMk id="31" creationId="{868F34A7-1E17-4581-982A-B223F46F3309}"/>
          </ac:spMkLst>
        </pc:spChg>
        <pc:spChg chg="del">
          <ac:chgData name="Michael S" userId="64e7d6b0f2744f66" providerId="LiveId" clId="{53336C39-27BF-4E87-8800-AE5D27F230F1}" dt="2023-06-26T05:33:17.748" v="1841" actId="478"/>
          <ac:spMkLst>
            <pc:docMk/>
            <pc:sldMk cId="4151472333" sldId="260"/>
            <ac:spMk id="32" creationId="{02E7F7E0-6D59-49B0-B198-1B6936B1FDA2}"/>
          </ac:spMkLst>
        </pc:spChg>
        <pc:spChg chg="ord">
          <ac:chgData name="Michael S" userId="64e7d6b0f2744f66" providerId="LiveId" clId="{53336C39-27BF-4E87-8800-AE5D27F230F1}" dt="2023-06-26T05:33:27.159" v="1843" actId="166"/>
          <ac:spMkLst>
            <pc:docMk/>
            <pc:sldMk cId="4151472333" sldId="260"/>
            <ac:spMk id="33" creationId="{23357AA0-004C-4AB1-B53D-23FAFA66D585}"/>
          </ac:spMkLst>
        </pc:spChg>
      </pc:sldChg>
      <pc:sldChg chg="modSp mod">
        <pc:chgData name="Michael S" userId="64e7d6b0f2744f66" providerId="LiveId" clId="{53336C39-27BF-4E87-8800-AE5D27F230F1}" dt="2023-06-26T05:14:35.075" v="1056" actId="404"/>
        <pc:sldMkLst>
          <pc:docMk/>
          <pc:sldMk cId="790081542" sldId="262"/>
        </pc:sldMkLst>
        <pc:spChg chg="mod">
          <ac:chgData name="Michael S" userId="64e7d6b0f2744f66" providerId="LiveId" clId="{53336C39-27BF-4E87-8800-AE5D27F230F1}" dt="2023-06-26T05:13:39.525" v="1027" actId="20577"/>
          <ac:spMkLst>
            <pc:docMk/>
            <pc:sldMk cId="790081542" sldId="262"/>
            <ac:spMk id="4" creationId="{9C6D38C3-9D19-4B13-A419-9322603FC375}"/>
          </ac:spMkLst>
        </pc:spChg>
        <pc:spChg chg="mod">
          <ac:chgData name="Michael S" userId="64e7d6b0f2744f66" providerId="LiveId" clId="{53336C39-27BF-4E87-8800-AE5D27F230F1}" dt="2023-06-26T05:12:35.233" v="924" actId="20577"/>
          <ac:spMkLst>
            <pc:docMk/>
            <pc:sldMk cId="790081542" sldId="262"/>
            <ac:spMk id="10" creationId="{3F41D420-BF94-4B33-96BD-B952BD459A01}"/>
          </ac:spMkLst>
        </pc:spChg>
        <pc:spChg chg="mod">
          <ac:chgData name="Michael S" userId="64e7d6b0f2744f66" providerId="LiveId" clId="{53336C39-27BF-4E87-8800-AE5D27F230F1}" dt="2023-06-26T05:12:03.011" v="848" actId="20577"/>
          <ac:spMkLst>
            <pc:docMk/>
            <pc:sldMk cId="790081542" sldId="262"/>
            <ac:spMk id="11" creationId="{A7DC933E-9029-45BE-BB6E-3FDA081A7E27}"/>
          </ac:spMkLst>
        </pc:spChg>
        <pc:spChg chg="mod">
          <ac:chgData name="Michael S" userId="64e7d6b0f2744f66" providerId="LiveId" clId="{53336C39-27BF-4E87-8800-AE5D27F230F1}" dt="2023-06-26T05:12:17.836" v="897" actId="20577"/>
          <ac:spMkLst>
            <pc:docMk/>
            <pc:sldMk cId="790081542" sldId="262"/>
            <ac:spMk id="12" creationId="{FC58632F-60BA-4A1C-87E2-0FD00557C76E}"/>
          </ac:spMkLst>
        </pc:spChg>
        <pc:spChg chg="mod">
          <ac:chgData name="Michael S" userId="64e7d6b0f2744f66" providerId="LiveId" clId="{53336C39-27BF-4E87-8800-AE5D27F230F1}" dt="2023-06-26T05:13:08.636" v="939" actId="14100"/>
          <ac:spMkLst>
            <pc:docMk/>
            <pc:sldMk cId="790081542" sldId="262"/>
            <ac:spMk id="13" creationId="{80BDF703-A1BA-4F08-88D7-93C8C0CDE889}"/>
          </ac:spMkLst>
        </pc:spChg>
        <pc:spChg chg="mod">
          <ac:chgData name="Michael S" userId="64e7d6b0f2744f66" providerId="LiveId" clId="{53336C39-27BF-4E87-8800-AE5D27F230F1}" dt="2023-06-26T05:14:35.075" v="1056" actId="404"/>
          <ac:spMkLst>
            <pc:docMk/>
            <pc:sldMk cId="790081542" sldId="262"/>
            <ac:spMk id="18" creationId="{CA0FCD18-2AD6-40D1-8CB6-1A26B453B6CB}"/>
          </ac:spMkLst>
        </pc:spChg>
      </pc:sldChg>
      <pc:sldChg chg="addSp delSp modSp mod">
        <pc:chgData name="Michael S" userId="64e7d6b0f2744f66" providerId="LiveId" clId="{53336C39-27BF-4E87-8800-AE5D27F230F1}" dt="2023-06-26T05:37:43.854" v="2096" actId="20577"/>
        <pc:sldMkLst>
          <pc:docMk/>
          <pc:sldMk cId="114581372" sldId="263"/>
        </pc:sldMkLst>
        <pc:spChg chg="add mod">
          <ac:chgData name="Michael S" userId="64e7d6b0f2744f66" providerId="LiveId" clId="{53336C39-27BF-4E87-8800-AE5D27F230F1}" dt="2023-06-26T05:34:42.825" v="1859"/>
          <ac:spMkLst>
            <pc:docMk/>
            <pc:sldMk cId="114581372" sldId="263"/>
            <ac:spMk id="2" creationId="{B7BE6CB5-7B5F-F619-013C-E8190BCB85B7}"/>
          </ac:spMkLst>
        </pc:spChg>
        <pc:spChg chg="mod">
          <ac:chgData name="Michael S" userId="64e7d6b0f2744f66" providerId="LiveId" clId="{53336C39-27BF-4E87-8800-AE5D27F230F1}" dt="2023-06-26T05:37:24.949" v="2090" actId="20577"/>
          <ac:spMkLst>
            <pc:docMk/>
            <pc:sldMk cId="114581372" sldId="263"/>
            <ac:spMk id="3" creationId="{E3EA46D3-CF2E-4404-8C5C-30D7D4DE82CB}"/>
          </ac:spMkLst>
        </pc:spChg>
        <pc:spChg chg="add mod">
          <ac:chgData name="Michael S" userId="64e7d6b0f2744f66" providerId="LiveId" clId="{53336C39-27BF-4E87-8800-AE5D27F230F1}" dt="2023-06-26T05:34:42.825" v="1859"/>
          <ac:spMkLst>
            <pc:docMk/>
            <pc:sldMk cId="114581372" sldId="263"/>
            <ac:spMk id="4" creationId="{6B94BA30-CFEB-C6DC-63D0-FFC8073BEFA6}"/>
          </ac:spMkLst>
        </pc:spChg>
        <pc:spChg chg="add mod">
          <ac:chgData name="Michael S" userId="64e7d6b0f2744f66" providerId="LiveId" clId="{53336C39-27BF-4E87-8800-AE5D27F230F1}" dt="2023-06-26T05:34:42.825" v="1859"/>
          <ac:spMkLst>
            <pc:docMk/>
            <pc:sldMk cId="114581372" sldId="263"/>
            <ac:spMk id="5" creationId="{D4970A0C-52FA-99B3-1594-DB60F2748D43}"/>
          </ac:spMkLst>
        </pc:spChg>
        <pc:spChg chg="add mod">
          <ac:chgData name="Michael S" userId="64e7d6b0f2744f66" providerId="LiveId" clId="{53336C39-27BF-4E87-8800-AE5D27F230F1}" dt="2023-06-26T05:34:42.825" v="1859"/>
          <ac:spMkLst>
            <pc:docMk/>
            <pc:sldMk cId="114581372" sldId="263"/>
            <ac:spMk id="6" creationId="{EC0CB7DC-0BF5-86FC-BD3E-F89C430EB058}"/>
          </ac:spMkLst>
        </pc:spChg>
        <pc:spChg chg="mod">
          <ac:chgData name="Michael S" userId="64e7d6b0f2744f66" providerId="LiveId" clId="{53336C39-27BF-4E87-8800-AE5D27F230F1}" dt="2023-06-26T05:37:43.854" v="2096" actId="20577"/>
          <ac:spMkLst>
            <pc:docMk/>
            <pc:sldMk cId="114581372" sldId="263"/>
            <ac:spMk id="7" creationId="{261E28C1-486D-4FEE-9D05-A6516369BF84}"/>
          </ac:spMkLst>
        </pc:spChg>
        <pc:spChg chg="add mod">
          <ac:chgData name="Michael S" userId="64e7d6b0f2744f66" providerId="LiveId" clId="{53336C39-27BF-4E87-8800-AE5D27F230F1}" dt="2023-06-26T05:34:42.825" v="1859"/>
          <ac:spMkLst>
            <pc:docMk/>
            <pc:sldMk cId="114581372" sldId="263"/>
            <ac:spMk id="8" creationId="{450ECA76-D83F-604A-3A94-3BDA84020A2A}"/>
          </ac:spMkLst>
        </pc:spChg>
        <pc:spChg chg="add mod">
          <ac:chgData name="Michael S" userId="64e7d6b0f2744f66" providerId="LiveId" clId="{53336C39-27BF-4E87-8800-AE5D27F230F1}" dt="2023-06-26T05:34:42.825" v="1859"/>
          <ac:spMkLst>
            <pc:docMk/>
            <pc:sldMk cId="114581372" sldId="263"/>
            <ac:spMk id="10" creationId="{757712DF-0A9B-7068-ACEC-7AABD2266207}"/>
          </ac:spMkLst>
        </pc:spChg>
        <pc:spChg chg="add mod">
          <ac:chgData name="Michael S" userId="64e7d6b0f2744f66" providerId="LiveId" clId="{53336C39-27BF-4E87-8800-AE5D27F230F1}" dt="2023-06-26T05:34:42.825" v="1859"/>
          <ac:spMkLst>
            <pc:docMk/>
            <pc:sldMk cId="114581372" sldId="263"/>
            <ac:spMk id="11" creationId="{862C65E8-FDF1-8CBD-0C4F-4D0DC36591CC}"/>
          </ac:spMkLst>
        </pc:spChg>
        <pc:spChg chg="del">
          <ac:chgData name="Michael S" userId="64e7d6b0f2744f66" providerId="LiveId" clId="{53336C39-27BF-4E87-8800-AE5D27F230F1}" dt="2023-06-26T05:34:42.618" v="1858" actId="478"/>
          <ac:spMkLst>
            <pc:docMk/>
            <pc:sldMk cId="114581372" sldId="263"/>
            <ac:spMk id="18" creationId="{922ABA34-F097-4267-B961-92EA50399133}"/>
          </ac:spMkLst>
        </pc:spChg>
        <pc:spChg chg="del">
          <ac:chgData name="Michael S" userId="64e7d6b0f2744f66" providerId="LiveId" clId="{53336C39-27BF-4E87-8800-AE5D27F230F1}" dt="2023-06-26T05:34:42.618" v="1858" actId="478"/>
          <ac:spMkLst>
            <pc:docMk/>
            <pc:sldMk cId="114581372" sldId="263"/>
            <ac:spMk id="19" creationId="{D3FF98B1-003A-4239-BB8C-6697E16EA59D}"/>
          </ac:spMkLst>
        </pc:spChg>
        <pc:spChg chg="del">
          <ac:chgData name="Michael S" userId="64e7d6b0f2744f66" providerId="LiveId" clId="{53336C39-27BF-4E87-8800-AE5D27F230F1}" dt="2023-06-26T05:34:42.618" v="1858" actId="478"/>
          <ac:spMkLst>
            <pc:docMk/>
            <pc:sldMk cId="114581372" sldId="263"/>
            <ac:spMk id="20" creationId="{6E883BCC-6846-4961-A96B-8A611BDA6D99}"/>
          </ac:spMkLst>
        </pc:spChg>
        <pc:spChg chg="del">
          <ac:chgData name="Michael S" userId="64e7d6b0f2744f66" providerId="LiveId" clId="{53336C39-27BF-4E87-8800-AE5D27F230F1}" dt="2023-06-26T05:34:42.618" v="1858" actId="478"/>
          <ac:spMkLst>
            <pc:docMk/>
            <pc:sldMk cId="114581372" sldId="263"/>
            <ac:spMk id="21" creationId="{291B2407-AFCD-4BF7-895E-96906AAFAE04}"/>
          </ac:spMkLst>
        </pc:spChg>
        <pc:spChg chg="del">
          <ac:chgData name="Michael S" userId="64e7d6b0f2744f66" providerId="LiveId" clId="{53336C39-27BF-4E87-8800-AE5D27F230F1}" dt="2023-06-26T05:34:42.618" v="1858" actId="478"/>
          <ac:spMkLst>
            <pc:docMk/>
            <pc:sldMk cId="114581372" sldId="263"/>
            <ac:spMk id="22" creationId="{157DA358-C379-4FCE-BD8A-EF83982D1038}"/>
          </ac:spMkLst>
        </pc:spChg>
        <pc:spChg chg="del">
          <ac:chgData name="Michael S" userId="64e7d6b0f2744f66" providerId="LiveId" clId="{53336C39-27BF-4E87-8800-AE5D27F230F1}" dt="2023-06-26T05:34:42.618" v="1858" actId="478"/>
          <ac:spMkLst>
            <pc:docMk/>
            <pc:sldMk cId="114581372" sldId="263"/>
            <ac:spMk id="23" creationId="{32753C0C-F317-4B29-92F2-5150DE8EC861}"/>
          </ac:spMkLst>
        </pc:spChg>
        <pc:spChg chg="del">
          <ac:chgData name="Michael S" userId="64e7d6b0f2744f66" providerId="LiveId" clId="{53336C39-27BF-4E87-8800-AE5D27F230F1}" dt="2023-06-26T05:34:42.618" v="1858" actId="478"/>
          <ac:spMkLst>
            <pc:docMk/>
            <pc:sldMk cId="114581372" sldId="263"/>
            <ac:spMk id="24" creationId="{B86CE41E-4EEC-4AA3-9381-925DAD67F046}"/>
          </ac:spMkLst>
        </pc:spChg>
        <pc:spChg chg="ord">
          <ac:chgData name="Michael S" userId="64e7d6b0f2744f66" providerId="LiveId" clId="{53336C39-27BF-4E87-8800-AE5D27F230F1}" dt="2023-06-26T05:34:49.120" v="1860" actId="166"/>
          <ac:spMkLst>
            <pc:docMk/>
            <pc:sldMk cId="114581372" sldId="263"/>
            <ac:spMk id="25" creationId="{80ECCE82-3808-4FF0-95CF-BA263C5ECADA}"/>
          </ac:spMkLst>
        </pc:spChg>
        <pc:graphicFrameChg chg="mod modGraphic">
          <ac:chgData name="Michael S" userId="64e7d6b0f2744f66" providerId="LiveId" clId="{53336C39-27BF-4E87-8800-AE5D27F230F1}" dt="2023-06-26T05:35:53.888" v="1928" actId="14734"/>
          <ac:graphicFrameMkLst>
            <pc:docMk/>
            <pc:sldMk cId="114581372" sldId="263"/>
            <ac:graphicFrameMk id="13" creationId="{7224B303-CFEC-42F7-90CC-4432FDE2F6DF}"/>
          </ac:graphicFrameMkLst>
        </pc:graphicFrameChg>
      </pc:sldChg>
      <pc:sldChg chg="addSp delSp modSp mod">
        <pc:chgData name="Michael S" userId="64e7d6b0f2744f66" providerId="LiveId" clId="{53336C39-27BF-4E87-8800-AE5D27F230F1}" dt="2023-06-26T05:23:00.475" v="1475" actId="20577"/>
        <pc:sldMkLst>
          <pc:docMk/>
          <pc:sldMk cId="3553372910" sldId="266"/>
        </pc:sldMkLst>
        <pc:spChg chg="add mod">
          <ac:chgData name="Michael S" userId="64e7d6b0f2744f66" providerId="LiveId" clId="{53336C39-27BF-4E87-8800-AE5D27F230F1}" dt="2023-06-26T05:19:29.124" v="1247" actId="108"/>
          <ac:spMkLst>
            <pc:docMk/>
            <pc:sldMk cId="3553372910" sldId="266"/>
            <ac:spMk id="2" creationId="{BCA3952F-6647-140C-1014-63BA34AD9D47}"/>
          </ac:spMkLst>
        </pc:spChg>
        <pc:spChg chg="add mod">
          <ac:chgData name="Michael S" userId="64e7d6b0f2744f66" providerId="LiveId" clId="{53336C39-27BF-4E87-8800-AE5D27F230F1}" dt="2023-06-26T05:19:22.506" v="1245"/>
          <ac:spMkLst>
            <pc:docMk/>
            <pc:sldMk cId="3553372910" sldId="266"/>
            <ac:spMk id="3" creationId="{28A17E20-8981-827D-7E1A-C22FF3506D86}"/>
          </ac:spMkLst>
        </pc:spChg>
        <pc:spChg chg="add mod">
          <ac:chgData name="Michael S" userId="64e7d6b0f2744f66" providerId="LiveId" clId="{53336C39-27BF-4E87-8800-AE5D27F230F1}" dt="2023-06-26T05:19:22.506" v="1245"/>
          <ac:spMkLst>
            <pc:docMk/>
            <pc:sldMk cId="3553372910" sldId="266"/>
            <ac:spMk id="4" creationId="{0F857C67-798B-6CDF-1AB3-7BEE0048838B}"/>
          </ac:spMkLst>
        </pc:spChg>
        <pc:spChg chg="add mod">
          <ac:chgData name="Michael S" userId="64e7d6b0f2744f66" providerId="LiveId" clId="{53336C39-27BF-4E87-8800-AE5D27F230F1}" dt="2023-06-26T05:19:22.506" v="1245"/>
          <ac:spMkLst>
            <pc:docMk/>
            <pc:sldMk cId="3553372910" sldId="266"/>
            <ac:spMk id="5" creationId="{44115F3C-8630-C2A6-B05F-946F84569A59}"/>
          </ac:spMkLst>
        </pc:spChg>
        <pc:spChg chg="add mod">
          <ac:chgData name="Michael S" userId="64e7d6b0f2744f66" providerId="LiveId" clId="{53336C39-27BF-4E87-8800-AE5D27F230F1}" dt="2023-06-26T05:19:26.486" v="1246" actId="108"/>
          <ac:spMkLst>
            <pc:docMk/>
            <pc:sldMk cId="3553372910" sldId="266"/>
            <ac:spMk id="7" creationId="{C7EEA8D9-4A4D-EE7B-F962-036E4BE2867E}"/>
          </ac:spMkLst>
        </pc:spChg>
        <pc:spChg chg="add mod">
          <ac:chgData name="Michael S" userId="64e7d6b0f2744f66" providerId="LiveId" clId="{53336C39-27BF-4E87-8800-AE5D27F230F1}" dt="2023-06-26T05:19:22.506" v="1245"/>
          <ac:spMkLst>
            <pc:docMk/>
            <pc:sldMk cId="3553372910" sldId="266"/>
            <ac:spMk id="8" creationId="{0E98EDEC-42C1-DB03-F627-9CAD34C7BE60}"/>
          </ac:spMkLst>
        </pc:spChg>
        <pc:spChg chg="add mod">
          <ac:chgData name="Michael S" userId="64e7d6b0f2744f66" providerId="LiveId" clId="{53336C39-27BF-4E87-8800-AE5D27F230F1}" dt="2023-06-26T05:19:22.506" v="1245"/>
          <ac:spMkLst>
            <pc:docMk/>
            <pc:sldMk cId="3553372910" sldId="266"/>
            <ac:spMk id="10" creationId="{0F244EAF-5AE0-105D-7308-CC309409C75E}"/>
          </ac:spMkLst>
        </pc:spChg>
        <pc:spChg chg="mod">
          <ac:chgData name="Michael S" userId="64e7d6b0f2744f66" providerId="LiveId" clId="{53336C39-27BF-4E87-8800-AE5D27F230F1}" dt="2023-06-26T05:21:29.762" v="1414" actId="20577"/>
          <ac:spMkLst>
            <pc:docMk/>
            <pc:sldMk cId="3553372910" sldId="266"/>
            <ac:spMk id="13" creationId="{99759B9F-752C-4328-ADAD-54F259DBF033}"/>
          </ac:spMkLst>
        </pc:spChg>
        <pc:spChg chg="mod">
          <ac:chgData name="Michael S" userId="64e7d6b0f2744f66" providerId="LiveId" clId="{53336C39-27BF-4E87-8800-AE5D27F230F1}" dt="2023-06-26T05:21:24.072" v="1388" actId="20577"/>
          <ac:spMkLst>
            <pc:docMk/>
            <pc:sldMk cId="3553372910" sldId="266"/>
            <ac:spMk id="15" creationId="{9B50481C-3919-4DEA-A02C-B6164F535098}"/>
          </ac:spMkLst>
        </pc:spChg>
        <pc:spChg chg="mod">
          <ac:chgData name="Michael S" userId="64e7d6b0f2744f66" providerId="LiveId" clId="{53336C39-27BF-4E87-8800-AE5D27F230F1}" dt="2023-06-26T05:23:00.475" v="1475" actId="20577"/>
          <ac:spMkLst>
            <pc:docMk/>
            <pc:sldMk cId="3553372910" sldId="266"/>
            <ac:spMk id="16" creationId="{6995C81F-8BCB-4BBF-AA12-09E01DC0FFAB}"/>
          </ac:spMkLst>
        </pc:spChg>
        <pc:spChg chg="mod">
          <ac:chgData name="Michael S" userId="64e7d6b0f2744f66" providerId="LiveId" clId="{53336C39-27BF-4E87-8800-AE5D27F230F1}" dt="2023-06-26T05:20:00.615" v="1262" actId="20577"/>
          <ac:spMkLst>
            <pc:docMk/>
            <pc:sldMk cId="3553372910" sldId="266"/>
            <ac:spMk id="21" creationId="{7E33C8D9-A608-4C42-82ED-86A77FBCE2CC}"/>
          </ac:spMkLst>
        </pc:spChg>
        <pc:spChg chg="del">
          <ac:chgData name="Michael S" userId="64e7d6b0f2744f66" providerId="LiveId" clId="{53336C39-27BF-4E87-8800-AE5D27F230F1}" dt="2023-06-26T05:19:11.908" v="1244" actId="478"/>
          <ac:spMkLst>
            <pc:docMk/>
            <pc:sldMk cId="3553372910" sldId="266"/>
            <ac:spMk id="23" creationId="{29B5A465-C328-4878-AA36-8FB8F84943DE}"/>
          </ac:spMkLst>
        </pc:spChg>
        <pc:spChg chg="del">
          <ac:chgData name="Michael S" userId="64e7d6b0f2744f66" providerId="LiveId" clId="{53336C39-27BF-4E87-8800-AE5D27F230F1}" dt="2023-06-26T05:19:11.908" v="1244" actId="478"/>
          <ac:spMkLst>
            <pc:docMk/>
            <pc:sldMk cId="3553372910" sldId="266"/>
            <ac:spMk id="27" creationId="{AE30AC1A-8572-45BF-A710-C79ED39651B8}"/>
          </ac:spMkLst>
        </pc:spChg>
        <pc:spChg chg="del">
          <ac:chgData name="Michael S" userId="64e7d6b0f2744f66" providerId="LiveId" clId="{53336C39-27BF-4E87-8800-AE5D27F230F1}" dt="2023-06-26T05:19:11.908" v="1244" actId="478"/>
          <ac:spMkLst>
            <pc:docMk/>
            <pc:sldMk cId="3553372910" sldId="266"/>
            <ac:spMk id="28" creationId="{CE99FE04-5A51-42B2-AC04-5DF50070CE87}"/>
          </ac:spMkLst>
        </pc:spChg>
        <pc:spChg chg="del">
          <ac:chgData name="Michael S" userId="64e7d6b0f2744f66" providerId="LiveId" clId="{53336C39-27BF-4E87-8800-AE5D27F230F1}" dt="2023-06-26T05:19:11.908" v="1244" actId="478"/>
          <ac:spMkLst>
            <pc:docMk/>
            <pc:sldMk cId="3553372910" sldId="266"/>
            <ac:spMk id="29" creationId="{9F3F8AF9-28CA-40C2-8FFA-8BB2052A359E}"/>
          </ac:spMkLst>
        </pc:spChg>
        <pc:spChg chg="del">
          <ac:chgData name="Michael S" userId="64e7d6b0f2744f66" providerId="LiveId" clId="{53336C39-27BF-4E87-8800-AE5D27F230F1}" dt="2023-06-26T05:19:11.908" v="1244" actId="478"/>
          <ac:spMkLst>
            <pc:docMk/>
            <pc:sldMk cId="3553372910" sldId="266"/>
            <ac:spMk id="30" creationId="{04F054B8-7BB3-492F-98B7-ED4502034256}"/>
          </ac:spMkLst>
        </pc:spChg>
        <pc:spChg chg="del">
          <ac:chgData name="Michael S" userId="64e7d6b0f2744f66" providerId="LiveId" clId="{53336C39-27BF-4E87-8800-AE5D27F230F1}" dt="2023-06-26T05:19:11.908" v="1244" actId="478"/>
          <ac:spMkLst>
            <pc:docMk/>
            <pc:sldMk cId="3553372910" sldId="266"/>
            <ac:spMk id="31" creationId="{5FACD8F3-116D-430A-8C5F-99CEFB760035}"/>
          </ac:spMkLst>
        </pc:spChg>
        <pc:spChg chg="del">
          <ac:chgData name="Michael S" userId="64e7d6b0f2744f66" providerId="LiveId" clId="{53336C39-27BF-4E87-8800-AE5D27F230F1}" dt="2023-06-26T05:19:11.908" v="1244" actId="478"/>
          <ac:spMkLst>
            <pc:docMk/>
            <pc:sldMk cId="3553372910" sldId="266"/>
            <ac:spMk id="32" creationId="{94753665-2A78-4510-B088-8D356A8009A8}"/>
          </ac:spMkLst>
        </pc:spChg>
        <pc:spChg chg="ord">
          <ac:chgData name="Michael S" userId="64e7d6b0f2744f66" providerId="LiveId" clId="{53336C39-27BF-4E87-8800-AE5D27F230F1}" dt="2023-06-26T05:21:47.730" v="1416" actId="166"/>
          <ac:spMkLst>
            <pc:docMk/>
            <pc:sldMk cId="3553372910" sldId="266"/>
            <ac:spMk id="33" creationId="{7BB26923-A3EB-4433-9413-0661B5DD0FB1}"/>
          </ac:spMkLst>
        </pc:spChg>
      </pc:sldChg>
      <pc:sldChg chg="addSp delSp modSp mod">
        <pc:chgData name="Michael S" userId="64e7d6b0f2744f66" providerId="LiveId" clId="{53336C39-27BF-4E87-8800-AE5D27F230F1}" dt="2023-06-26T05:33:09.215" v="1840" actId="20577"/>
        <pc:sldMkLst>
          <pc:docMk/>
          <pc:sldMk cId="4066489323" sldId="267"/>
        </pc:sldMkLst>
        <pc:spChg chg="add mod">
          <ac:chgData name="Michael S" userId="64e7d6b0f2744f66" providerId="LiveId" clId="{53336C39-27BF-4E87-8800-AE5D27F230F1}" dt="2023-06-26T05:27:50.610" v="1561"/>
          <ac:spMkLst>
            <pc:docMk/>
            <pc:sldMk cId="4066489323" sldId="267"/>
            <ac:spMk id="2" creationId="{99040490-D6EF-A9A1-CB75-9EFBA03646ED}"/>
          </ac:spMkLst>
        </pc:spChg>
        <pc:spChg chg="mod">
          <ac:chgData name="Michael S" userId="64e7d6b0f2744f66" providerId="LiveId" clId="{53336C39-27BF-4E87-8800-AE5D27F230F1}" dt="2023-06-26T05:29:11.591" v="1658" actId="20577"/>
          <ac:spMkLst>
            <pc:docMk/>
            <pc:sldMk cId="4066489323" sldId="267"/>
            <ac:spMk id="3" creationId="{18127BE5-D2BC-4B23-B9F6-73559E34781F}"/>
          </ac:spMkLst>
        </pc:spChg>
        <pc:spChg chg="mod">
          <ac:chgData name="Michael S" userId="64e7d6b0f2744f66" providerId="LiveId" clId="{53336C39-27BF-4E87-8800-AE5D27F230F1}" dt="2023-06-26T05:31:18.159" v="1793" actId="14100"/>
          <ac:spMkLst>
            <pc:docMk/>
            <pc:sldMk cId="4066489323" sldId="267"/>
            <ac:spMk id="5" creationId="{8CD8DF7A-5334-467F-A7E4-B41A067263F2}"/>
          </ac:spMkLst>
        </pc:spChg>
        <pc:spChg chg="mod">
          <ac:chgData name="Michael S" userId="64e7d6b0f2744f66" providerId="LiveId" clId="{53336C39-27BF-4E87-8800-AE5D27F230F1}" dt="2023-06-26T05:30:04.451" v="1728" actId="27636"/>
          <ac:spMkLst>
            <pc:docMk/>
            <pc:sldMk cId="4066489323" sldId="267"/>
            <ac:spMk id="6" creationId="{36E9FD80-B74A-417D-87BB-0244B588CC90}"/>
          </ac:spMkLst>
        </pc:spChg>
        <pc:spChg chg="add mod">
          <ac:chgData name="Michael S" userId="64e7d6b0f2744f66" providerId="LiveId" clId="{53336C39-27BF-4E87-8800-AE5D27F230F1}" dt="2023-06-26T05:27:50.610" v="1561"/>
          <ac:spMkLst>
            <pc:docMk/>
            <pc:sldMk cId="4066489323" sldId="267"/>
            <ac:spMk id="7" creationId="{1EF7DD9E-8B1D-89EE-DFDC-1C1C24D9AB6A}"/>
          </ac:spMkLst>
        </pc:spChg>
        <pc:spChg chg="add mod">
          <ac:chgData name="Michael S" userId="64e7d6b0f2744f66" providerId="LiveId" clId="{53336C39-27BF-4E87-8800-AE5D27F230F1}" dt="2023-06-26T05:27:50.610" v="1561"/>
          <ac:spMkLst>
            <pc:docMk/>
            <pc:sldMk cId="4066489323" sldId="267"/>
            <ac:spMk id="8" creationId="{EA00749F-E2AB-2D22-8BC5-F7D74B4A3CAB}"/>
          </ac:spMkLst>
        </pc:spChg>
        <pc:spChg chg="add mod">
          <ac:chgData name="Michael S" userId="64e7d6b0f2744f66" providerId="LiveId" clId="{53336C39-27BF-4E87-8800-AE5D27F230F1}" dt="2023-06-26T05:27:50.610" v="1561"/>
          <ac:spMkLst>
            <pc:docMk/>
            <pc:sldMk cId="4066489323" sldId="267"/>
            <ac:spMk id="9" creationId="{C0D18706-CF10-EFB1-C2BB-23F5C54B9048}"/>
          </ac:spMkLst>
        </pc:spChg>
        <pc:spChg chg="add mod ord">
          <ac:chgData name="Michael S" userId="64e7d6b0f2744f66" providerId="LiveId" clId="{53336C39-27BF-4E87-8800-AE5D27F230F1}" dt="2023-06-26T05:27:54.983" v="1562" actId="166"/>
          <ac:spMkLst>
            <pc:docMk/>
            <pc:sldMk cId="4066489323" sldId="267"/>
            <ac:spMk id="10" creationId="{CA210D9D-C12C-55F2-B167-7CA63709D42B}"/>
          </ac:spMkLst>
        </pc:spChg>
        <pc:spChg chg="add mod">
          <ac:chgData name="Michael S" userId="64e7d6b0f2744f66" providerId="LiveId" clId="{53336C39-27BF-4E87-8800-AE5D27F230F1}" dt="2023-06-26T05:27:50.610" v="1561"/>
          <ac:spMkLst>
            <pc:docMk/>
            <pc:sldMk cId="4066489323" sldId="267"/>
            <ac:spMk id="11" creationId="{9CF37576-FEE3-DE7C-400B-C26C135E8991}"/>
          </ac:spMkLst>
        </pc:spChg>
        <pc:spChg chg="add mod">
          <ac:chgData name="Michael S" userId="64e7d6b0f2744f66" providerId="LiveId" clId="{53336C39-27BF-4E87-8800-AE5D27F230F1}" dt="2023-06-26T05:27:50.610" v="1561"/>
          <ac:spMkLst>
            <pc:docMk/>
            <pc:sldMk cId="4066489323" sldId="267"/>
            <ac:spMk id="12" creationId="{B4BCC0F9-8F26-0EC4-C16B-E12D6A540066}"/>
          </ac:spMkLst>
        </pc:spChg>
        <pc:spChg chg="mod">
          <ac:chgData name="Michael S" userId="64e7d6b0f2744f66" providerId="LiveId" clId="{53336C39-27BF-4E87-8800-AE5D27F230F1}" dt="2023-06-26T05:28:35.890" v="1637" actId="20577"/>
          <ac:spMkLst>
            <pc:docMk/>
            <pc:sldMk cId="4066489323" sldId="267"/>
            <ac:spMk id="17" creationId="{43AF754B-1324-45D7-A643-371F7C740D9F}"/>
          </ac:spMkLst>
        </pc:spChg>
        <pc:spChg chg="mod">
          <ac:chgData name="Michael S" userId="64e7d6b0f2744f66" providerId="LiveId" clId="{53336C39-27BF-4E87-8800-AE5D27F230F1}" dt="2023-06-26T05:33:09.215" v="1840" actId="20577"/>
          <ac:spMkLst>
            <pc:docMk/>
            <pc:sldMk cId="4066489323" sldId="267"/>
            <ac:spMk id="27" creationId="{E7799C54-1AE9-45C1-A44F-6EBF98F14C07}"/>
          </ac:spMkLst>
        </pc:spChg>
        <pc:spChg chg="del">
          <ac:chgData name="Michael S" userId="64e7d6b0f2744f66" providerId="LiveId" clId="{53336C39-27BF-4E87-8800-AE5D27F230F1}" dt="2023-06-26T05:27:46.028" v="1560" actId="478"/>
          <ac:spMkLst>
            <pc:docMk/>
            <pc:sldMk cId="4066489323" sldId="267"/>
            <ac:spMk id="28" creationId="{B384A89C-68FB-4D76-9F4B-9605CD2CB590}"/>
          </ac:spMkLst>
        </pc:spChg>
        <pc:spChg chg="del">
          <ac:chgData name="Michael S" userId="64e7d6b0f2744f66" providerId="LiveId" clId="{53336C39-27BF-4E87-8800-AE5D27F230F1}" dt="2023-06-26T05:27:46.028" v="1560" actId="478"/>
          <ac:spMkLst>
            <pc:docMk/>
            <pc:sldMk cId="4066489323" sldId="267"/>
            <ac:spMk id="29" creationId="{F648759A-5261-4C1A-AF7A-F9A026CA913C}"/>
          </ac:spMkLst>
        </pc:spChg>
        <pc:spChg chg="del">
          <ac:chgData name="Michael S" userId="64e7d6b0f2744f66" providerId="LiveId" clId="{53336C39-27BF-4E87-8800-AE5D27F230F1}" dt="2023-06-26T05:27:46.028" v="1560" actId="478"/>
          <ac:spMkLst>
            <pc:docMk/>
            <pc:sldMk cId="4066489323" sldId="267"/>
            <ac:spMk id="30" creationId="{AD174549-5DC1-4CAE-AE8E-00BA04AB2C1A}"/>
          </ac:spMkLst>
        </pc:spChg>
        <pc:spChg chg="del">
          <ac:chgData name="Michael S" userId="64e7d6b0f2744f66" providerId="LiveId" clId="{53336C39-27BF-4E87-8800-AE5D27F230F1}" dt="2023-06-26T05:27:46.028" v="1560" actId="478"/>
          <ac:spMkLst>
            <pc:docMk/>
            <pc:sldMk cId="4066489323" sldId="267"/>
            <ac:spMk id="31" creationId="{D70C554E-B49B-49B8-9A29-4D17879FB315}"/>
          </ac:spMkLst>
        </pc:spChg>
        <pc:spChg chg="del">
          <ac:chgData name="Michael S" userId="64e7d6b0f2744f66" providerId="LiveId" clId="{53336C39-27BF-4E87-8800-AE5D27F230F1}" dt="2023-06-26T05:27:46.028" v="1560" actId="478"/>
          <ac:spMkLst>
            <pc:docMk/>
            <pc:sldMk cId="4066489323" sldId="267"/>
            <ac:spMk id="32" creationId="{0B28A587-5DA2-4B62-876A-10BDD1CB3BF6}"/>
          </ac:spMkLst>
        </pc:spChg>
        <pc:spChg chg="del">
          <ac:chgData name="Michael S" userId="64e7d6b0f2744f66" providerId="LiveId" clId="{53336C39-27BF-4E87-8800-AE5D27F230F1}" dt="2023-06-26T05:27:46.028" v="1560" actId="478"/>
          <ac:spMkLst>
            <pc:docMk/>
            <pc:sldMk cId="4066489323" sldId="267"/>
            <ac:spMk id="33" creationId="{FD1BEEE2-BE43-44E3-96D2-2855E7E03022}"/>
          </ac:spMkLst>
        </pc:spChg>
        <pc:spChg chg="del">
          <ac:chgData name="Michael S" userId="64e7d6b0f2744f66" providerId="LiveId" clId="{53336C39-27BF-4E87-8800-AE5D27F230F1}" dt="2023-06-26T05:27:46.028" v="1560" actId="478"/>
          <ac:spMkLst>
            <pc:docMk/>
            <pc:sldMk cId="4066489323" sldId="267"/>
            <ac:spMk id="34" creationId="{642BAD30-E2F6-41A9-A27D-425F3E26452C}"/>
          </ac:spMkLst>
        </pc:spChg>
        <pc:spChg chg="ord">
          <ac:chgData name="Michael S" userId="64e7d6b0f2744f66" providerId="LiveId" clId="{53336C39-27BF-4E87-8800-AE5D27F230F1}" dt="2023-06-26T05:27:59.939" v="1563" actId="166"/>
          <ac:spMkLst>
            <pc:docMk/>
            <pc:sldMk cId="4066489323" sldId="267"/>
            <ac:spMk id="35" creationId="{A9D564AB-E2C3-484B-88F9-8A2ADD9A39AF}"/>
          </ac:spMkLst>
        </pc:spChg>
        <pc:spChg chg="mod">
          <ac:chgData name="Michael S" userId="64e7d6b0f2744f66" providerId="LiveId" clId="{53336C39-27BF-4E87-8800-AE5D27F230F1}" dt="2023-06-26T05:30:41.799" v="1749" actId="27636"/>
          <ac:spMkLst>
            <pc:docMk/>
            <pc:sldMk cId="4066489323" sldId="267"/>
            <ac:spMk id="38" creationId="{9C74F455-9F54-4480-B418-A0F282B079F7}"/>
          </ac:spMkLst>
        </pc:spChg>
        <pc:graphicFrameChg chg="modGraphic">
          <ac:chgData name="Michael S" userId="64e7d6b0f2744f66" providerId="LiveId" clId="{53336C39-27BF-4E87-8800-AE5D27F230F1}" dt="2023-06-26T05:29:25.571" v="1694" actId="20577"/>
          <ac:graphicFrameMkLst>
            <pc:docMk/>
            <pc:sldMk cId="4066489323" sldId="267"/>
            <ac:graphicFrameMk id="4" creationId="{03245566-C31B-45C7-B552-55DDDD50C576}"/>
          </ac:graphicFrameMkLst>
        </pc:graphicFrameChg>
        <pc:graphicFrameChg chg="mod">
          <ac:chgData name="Michael S" userId="64e7d6b0f2744f66" providerId="LiveId" clId="{53336C39-27BF-4E87-8800-AE5D27F230F1}" dt="2023-06-26T05:28:14.679" v="1584" actId="20577"/>
          <ac:graphicFrameMkLst>
            <pc:docMk/>
            <pc:sldMk cId="4066489323" sldId="267"/>
            <ac:graphicFrameMk id="19" creationId="{8A6115E1-E0DB-423C-8343-10AE8EA0E4C3}"/>
          </ac:graphicFrameMkLst>
        </pc:graphicFrameChg>
        <pc:graphicFrameChg chg="modGraphic">
          <ac:chgData name="Michael S" userId="64e7d6b0f2744f66" providerId="LiveId" clId="{53336C39-27BF-4E87-8800-AE5D27F230F1}" dt="2023-06-26T05:28:18.474" v="1604" actId="20577"/>
          <ac:graphicFrameMkLst>
            <pc:docMk/>
            <pc:sldMk cId="4066489323" sldId="267"/>
            <ac:graphicFrameMk id="36" creationId="{265B7AD2-5A9B-408E-8051-AF310F02926D}"/>
          </ac:graphicFrameMkLst>
        </pc:graphicFrameChg>
      </pc:sldChg>
      <pc:sldChg chg="addSp delSp modSp mod">
        <pc:chgData name="Michael S" userId="64e7d6b0f2744f66" providerId="LiveId" clId="{53336C39-27BF-4E87-8800-AE5D27F230F1}" dt="2023-06-26T05:18:33.409" v="1243" actId="1076"/>
        <pc:sldMkLst>
          <pc:docMk/>
          <pc:sldMk cId="2245355903" sldId="268"/>
        </pc:sldMkLst>
        <pc:spChg chg="mod">
          <ac:chgData name="Michael S" userId="64e7d6b0f2744f66" providerId="LiveId" clId="{53336C39-27BF-4E87-8800-AE5D27F230F1}" dt="2023-06-26T05:07:52.723" v="649" actId="113"/>
          <ac:spMkLst>
            <pc:docMk/>
            <pc:sldMk cId="2245355903" sldId="268"/>
            <ac:spMk id="2" creationId="{B99CB36B-02E3-4468-BCEB-E248B1E23674}"/>
          </ac:spMkLst>
        </pc:spChg>
        <pc:spChg chg="add mod">
          <ac:chgData name="Michael S" userId="64e7d6b0f2744f66" providerId="LiveId" clId="{53336C39-27BF-4E87-8800-AE5D27F230F1}" dt="2023-06-26T05:18:11.929" v="1236" actId="108"/>
          <ac:spMkLst>
            <pc:docMk/>
            <pc:sldMk cId="2245355903" sldId="268"/>
            <ac:spMk id="3" creationId="{10B5E1BD-609B-07A4-183C-44E4C5FBB401}"/>
          </ac:spMkLst>
        </pc:spChg>
        <pc:spChg chg="mod">
          <ac:chgData name="Michael S" userId="64e7d6b0f2744f66" providerId="LiveId" clId="{53336C39-27BF-4E87-8800-AE5D27F230F1}" dt="2023-06-26T05:09:39.459" v="797" actId="108"/>
          <ac:spMkLst>
            <pc:docMk/>
            <pc:sldMk cId="2245355903" sldId="268"/>
            <ac:spMk id="5" creationId="{C6CF0157-75DA-422D-84FD-05A316603EBB}"/>
          </ac:spMkLst>
        </pc:spChg>
        <pc:spChg chg="mod">
          <ac:chgData name="Michael S" userId="64e7d6b0f2744f66" providerId="LiveId" clId="{53336C39-27BF-4E87-8800-AE5D27F230F1}" dt="2023-06-26T05:08:06.427" v="684" actId="20577"/>
          <ac:spMkLst>
            <pc:docMk/>
            <pc:sldMk cId="2245355903" sldId="268"/>
            <ac:spMk id="6" creationId="{95A549CA-D468-477A-9C7B-3690FEC5DEF4}"/>
          </ac:spMkLst>
        </pc:spChg>
        <pc:spChg chg="add del mod">
          <ac:chgData name="Michael S" userId="64e7d6b0f2744f66" providerId="LiveId" clId="{53336C39-27BF-4E87-8800-AE5D27F230F1}" dt="2023-06-26T05:18:14.543" v="1237" actId="478"/>
          <ac:spMkLst>
            <pc:docMk/>
            <pc:sldMk cId="2245355903" sldId="268"/>
            <ac:spMk id="7" creationId="{D6DA4746-A5C9-B166-3858-B57E0DDE775B}"/>
          </ac:spMkLst>
        </pc:spChg>
        <pc:spChg chg="mod">
          <ac:chgData name="Michael S" userId="64e7d6b0f2744f66" providerId="LiveId" clId="{53336C39-27BF-4E87-8800-AE5D27F230F1}" dt="2023-06-26T05:11:14.603" v="820" actId="20577"/>
          <ac:spMkLst>
            <pc:docMk/>
            <pc:sldMk cId="2245355903" sldId="268"/>
            <ac:spMk id="8" creationId="{F0AB3EF1-AF92-4E13-BC7C-5D3AA238D879}"/>
          </ac:spMkLst>
        </pc:spChg>
        <pc:spChg chg="mod">
          <ac:chgData name="Michael S" userId="64e7d6b0f2744f66" providerId="LiveId" clId="{53336C39-27BF-4E87-8800-AE5D27F230F1}" dt="2023-06-26T05:11:01.173" v="815" actId="108"/>
          <ac:spMkLst>
            <pc:docMk/>
            <pc:sldMk cId="2245355903" sldId="268"/>
            <ac:spMk id="9" creationId="{A4A8735C-A01F-462D-A474-19EA03D48BE5}"/>
          </ac:spMkLst>
        </pc:spChg>
        <pc:spChg chg="mod">
          <ac:chgData name="Michael S" userId="64e7d6b0f2744f66" providerId="LiveId" clId="{53336C39-27BF-4E87-8800-AE5D27F230F1}" dt="2023-06-26T05:08:02.861" v="664" actId="20577"/>
          <ac:spMkLst>
            <pc:docMk/>
            <pc:sldMk cId="2245355903" sldId="268"/>
            <ac:spMk id="10" creationId="{83157DCD-0A5E-4545-BEFF-C9ACFFA2A807}"/>
          </ac:spMkLst>
        </pc:spChg>
        <pc:spChg chg="add mod">
          <ac:chgData name="Michael S" userId="64e7d6b0f2744f66" providerId="LiveId" clId="{53336C39-27BF-4E87-8800-AE5D27F230F1}" dt="2023-06-26T05:18:03.819" v="1234"/>
          <ac:spMkLst>
            <pc:docMk/>
            <pc:sldMk cId="2245355903" sldId="268"/>
            <ac:spMk id="11" creationId="{1DC6FA72-A6E0-EBD8-E5DF-D29AFF8500D4}"/>
          </ac:spMkLst>
        </pc:spChg>
        <pc:spChg chg="add mod">
          <ac:chgData name="Michael S" userId="64e7d6b0f2744f66" providerId="LiveId" clId="{53336C39-27BF-4E87-8800-AE5D27F230F1}" dt="2023-06-26T05:18:03.819" v="1234"/>
          <ac:spMkLst>
            <pc:docMk/>
            <pc:sldMk cId="2245355903" sldId="268"/>
            <ac:spMk id="12" creationId="{530F5D98-D0E3-9F70-9706-DA16E91F7E0E}"/>
          </ac:spMkLst>
        </pc:spChg>
        <pc:spChg chg="add mod">
          <ac:chgData name="Michael S" userId="64e7d6b0f2744f66" providerId="LiveId" clId="{53336C39-27BF-4E87-8800-AE5D27F230F1}" dt="2023-06-26T05:18:08.383" v="1235" actId="108"/>
          <ac:spMkLst>
            <pc:docMk/>
            <pc:sldMk cId="2245355903" sldId="268"/>
            <ac:spMk id="13" creationId="{9D034835-EEA8-4F7B-F27A-5F7B32B12E1B}"/>
          </ac:spMkLst>
        </pc:spChg>
        <pc:spChg chg="add mod">
          <ac:chgData name="Michael S" userId="64e7d6b0f2744f66" providerId="LiveId" clId="{53336C39-27BF-4E87-8800-AE5D27F230F1}" dt="2023-06-26T05:18:03.819" v="1234"/>
          <ac:spMkLst>
            <pc:docMk/>
            <pc:sldMk cId="2245355903" sldId="268"/>
            <ac:spMk id="14" creationId="{8D55F243-BC61-75CC-2336-C8DE301E4C27}"/>
          </ac:spMkLst>
        </pc:spChg>
        <pc:spChg chg="add mod">
          <ac:chgData name="Michael S" userId="64e7d6b0f2744f66" providerId="LiveId" clId="{53336C39-27BF-4E87-8800-AE5D27F230F1}" dt="2023-06-26T05:18:03.819" v="1234"/>
          <ac:spMkLst>
            <pc:docMk/>
            <pc:sldMk cId="2245355903" sldId="268"/>
            <ac:spMk id="15" creationId="{86901E77-A328-92EC-0FEB-D4D9D45DE63B}"/>
          </ac:spMkLst>
        </pc:spChg>
        <pc:spChg chg="add mod">
          <ac:chgData name="Michael S" userId="64e7d6b0f2744f66" providerId="LiveId" clId="{53336C39-27BF-4E87-8800-AE5D27F230F1}" dt="2023-06-26T05:18:03.819" v="1234"/>
          <ac:spMkLst>
            <pc:docMk/>
            <pc:sldMk cId="2245355903" sldId="268"/>
            <ac:spMk id="16" creationId="{A8F570BD-BBA0-6649-F53E-7ECB8B6A52FC}"/>
          </ac:spMkLst>
        </pc:spChg>
        <pc:spChg chg="del">
          <ac:chgData name="Michael S" userId="64e7d6b0f2744f66" providerId="LiveId" clId="{53336C39-27BF-4E87-8800-AE5D27F230F1}" dt="2023-06-26T05:18:02.950" v="1233" actId="478"/>
          <ac:spMkLst>
            <pc:docMk/>
            <pc:sldMk cId="2245355903" sldId="268"/>
            <ac:spMk id="29" creationId="{83AC1591-950E-4D74-9CCB-3E79416600E9}"/>
          </ac:spMkLst>
        </pc:spChg>
        <pc:spChg chg="del">
          <ac:chgData name="Michael S" userId="64e7d6b0f2744f66" providerId="LiveId" clId="{53336C39-27BF-4E87-8800-AE5D27F230F1}" dt="2023-06-26T05:18:02.950" v="1233" actId="478"/>
          <ac:spMkLst>
            <pc:docMk/>
            <pc:sldMk cId="2245355903" sldId="268"/>
            <ac:spMk id="30" creationId="{8339A6DF-F95C-4DEE-9854-12D9627A6D8F}"/>
          </ac:spMkLst>
        </pc:spChg>
        <pc:spChg chg="del">
          <ac:chgData name="Michael S" userId="64e7d6b0f2744f66" providerId="LiveId" clId="{53336C39-27BF-4E87-8800-AE5D27F230F1}" dt="2023-06-26T05:18:02.950" v="1233" actId="478"/>
          <ac:spMkLst>
            <pc:docMk/>
            <pc:sldMk cId="2245355903" sldId="268"/>
            <ac:spMk id="31" creationId="{F596BAE5-ADF1-4E3A-92E2-439D2B049949}"/>
          </ac:spMkLst>
        </pc:spChg>
        <pc:spChg chg="mod">
          <ac:chgData name="Michael S" userId="64e7d6b0f2744f66" providerId="LiveId" clId="{53336C39-27BF-4E87-8800-AE5D27F230F1}" dt="2023-06-26T05:08:40.867" v="772" actId="20577"/>
          <ac:spMkLst>
            <pc:docMk/>
            <pc:sldMk cId="2245355903" sldId="268"/>
            <ac:spMk id="32" creationId="{CAE25AC0-D5F7-4A6A-A2B3-83101FDB1F36}"/>
          </ac:spMkLst>
        </pc:spChg>
        <pc:spChg chg="del">
          <ac:chgData name="Michael S" userId="64e7d6b0f2744f66" providerId="LiveId" clId="{53336C39-27BF-4E87-8800-AE5D27F230F1}" dt="2023-06-26T05:18:02.950" v="1233" actId="478"/>
          <ac:spMkLst>
            <pc:docMk/>
            <pc:sldMk cId="2245355903" sldId="268"/>
            <ac:spMk id="33" creationId="{4CAEAD75-8038-4FAD-9CF6-CAFBA4C79EC9}"/>
          </ac:spMkLst>
        </pc:spChg>
        <pc:spChg chg="mod ord">
          <ac:chgData name="Michael S" userId="64e7d6b0f2744f66" providerId="LiveId" clId="{53336C39-27BF-4E87-8800-AE5D27F230F1}" dt="2023-06-26T05:18:33.409" v="1243" actId="1076"/>
          <ac:spMkLst>
            <pc:docMk/>
            <pc:sldMk cId="2245355903" sldId="268"/>
            <ac:spMk id="34" creationId="{68EB7D76-3509-40FB-981F-C5FCBA661C14}"/>
          </ac:spMkLst>
        </pc:spChg>
        <pc:spChg chg="mod">
          <ac:chgData name="Michael S" userId="64e7d6b0f2744f66" providerId="LiveId" clId="{53336C39-27BF-4E87-8800-AE5D27F230F1}" dt="2023-06-26T05:08:34.292" v="735" actId="20577"/>
          <ac:spMkLst>
            <pc:docMk/>
            <pc:sldMk cId="2245355903" sldId="268"/>
            <ac:spMk id="35" creationId="{2B823AC4-E6B2-48A6-8F7A-8ABE6A60315C}"/>
          </ac:spMkLst>
        </pc:spChg>
        <pc:spChg chg="del">
          <ac:chgData name="Michael S" userId="64e7d6b0f2744f66" providerId="LiveId" clId="{53336C39-27BF-4E87-8800-AE5D27F230F1}" dt="2023-06-26T05:18:02.950" v="1233" actId="478"/>
          <ac:spMkLst>
            <pc:docMk/>
            <pc:sldMk cId="2245355903" sldId="268"/>
            <ac:spMk id="36" creationId="{9D7FDC42-154B-4F2A-8F26-42E703FBF2A4}"/>
          </ac:spMkLst>
        </pc:spChg>
        <pc:spChg chg="del">
          <ac:chgData name="Michael S" userId="64e7d6b0f2744f66" providerId="LiveId" clId="{53336C39-27BF-4E87-8800-AE5D27F230F1}" dt="2023-06-26T05:18:02.950" v="1233" actId="478"/>
          <ac:spMkLst>
            <pc:docMk/>
            <pc:sldMk cId="2245355903" sldId="268"/>
            <ac:spMk id="37" creationId="{672903A0-B804-469D-9697-B4831BE2A618}"/>
          </ac:spMkLst>
        </pc:spChg>
        <pc:spChg chg="del">
          <ac:chgData name="Michael S" userId="64e7d6b0f2744f66" providerId="LiveId" clId="{53336C39-27BF-4E87-8800-AE5D27F230F1}" dt="2023-06-26T05:18:02.950" v="1233" actId="478"/>
          <ac:spMkLst>
            <pc:docMk/>
            <pc:sldMk cId="2245355903" sldId="268"/>
            <ac:spMk id="38" creationId="{9DA477C1-56F6-4638-BD76-5FE7D1045BB0}"/>
          </ac:spMkLst>
        </pc:spChg>
        <pc:spChg chg="mod">
          <ac:chgData name="Michael S" userId="64e7d6b0f2744f66" providerId="LiveId" clId="{53336C39-27BF-4E87-8800-AE5D27F230F1}" dt="2023-06-26T05:11:50.799" v="830" actId="20577"/>
          <ac:spMkLst>
            <pc:docMk/>
            <pc:sldMk cId="2245355903" sldId="268"/>
            <ac:spMk id="54" creationId="{EB11ACD9-809C-415E-ABB1-6BF2B2FC542C}"/>
          </ac:spMkLst>
        </pc:spChg>
        <pc:spChg chg="mod">
          <ac:chgData name="Michael S" userId="64e7d6b0f2744f66" providerId="LiveId" clId="{53336C39-27BF-4E87-8800-AE5D27F230F1}" dt="2023-06-26T05:10:11.026" v="802" actId="20577"/>
          <ac:spMkLst>
            <pc:docMk/>
            <pc:sldMk cId="2245355903" sldId="268"/>
            <ac:spMk id="57" creationId="{CAE58AFE-42EA-4668-9EAF-D374941735F0}"/>
          </ac:spMkLst>
        </pc:spChg>
        <pc:picChg chg="del">
          <ac:chgData name="Michael S" userId="64e7d6b0f2744f66" providerId="LiveId" clId="{53336C39-27BF-4E87-8800-AE5D27F230F1}" dt="2023-06-26T01:06:55.915" v="5" actId="478"/>
          <ac:picMkLst>
            <pc:docMk/>
            <pc:sldMk cId="2245355903" sldId="268"/>
            <ac:picMk id="39" creationId="{3CF15AB2-173D-4CB7-9D9B-8F6EC235FAF2}"/>
          </ac:picMkLst>
        </pc:picChg>
      </pc:sldChg>
      <pc:sldChg chg="addSp delSp modSp mod">
        <pc:chgData name="Michael S" userId="64e7d6b0f2744f66" providerId="LiveId" clId="{53336C39-27BF-4E87-8800-AE5D27F230F1}" dt="2023-06-26T05:17:48.064" v="1232" actId="404"/>
        <pc:sldMkLst>
          <pc:docMk/>
          <pc:sldMk cId="3378261427" sldId="269"/>
        </pc:sldMkLst>
        <pc:spChg chg="mod">
          <ac:chgData name="Michael S" userId="64e7d6b0f2744f66" providerId="LiveId" clId="{53336C39-27BF-4E87-8800-AE5D27F230F1}" dt="2023-06-26T01:17:10.452" v="597" actId="20577"/>
          <ac:spMkLst>
            <pc:docMk/>
            <pc:sldMk cId="3378261427" sldId="269"/>
            <ac:spMk id="2" creationId="{99B9108B-38C3-4888-BE68-E4E240EF7E74}"/>
          </ac:spMkLst>
        </pc:spChg>
        <pc:spChg chg="mod">
          <ac:chgData name="Michael S" userId="64e7d6b0f2744f66" providerId="LiveId" clId="{53336C39-27BF-4E87-8800-AE5D27F230F1}" dt="2023-06-26T05:06:57.317" v="639" actId="27636"/>
          <ac:spMkLst>
            <pc:docMk/>
            <pc:sldMk cId="3378261427" sldId="269"/>
            <ac:spMk id="3" creationId="{95681D59-5C9F-4DD9-B947-05928E729FAA}"/>
          </ac:spMkLst>
        </pc:spChg>
        <pc:spChg chg="mod">
          <ac:chgData name="Michael S" userId="64e7d6b0f2744f66" providerId="LiveId" clId="{53336C39-27BF-4E87-8800-AE5D27F230F1}" dt="2023-06-26T05:07:20.177" v="645" actId="20577"/>
          <ac:spMkLst>
            <pc:docMk/>
            <pc:sldMk cId="3378261427" sldId="269"/>
            <ac:spMk id="4" creationId="{28261F1C-F547-47CC-9291-C57EEB448B3E}"/>
          </ac:spMkLst>
        </pc:spChg>
        <pc:spChg chg="add del mod">
          <ac:chgData name="Michael S" userId="64e7d6b0f2744f66" providerId="LiveId" clId="{53336C39-27BF-4E87-8800-AE5D27F230F1}" dt="2023-06-26T05:16:23.880" v="1200"/>
          <ac:spMkLst>
            <pc:docMk/>
            <pc:sldMk cId="3378261427" sldId="269"/>
            <ac:spMk id="6" creationId="{AD0ADF23-8767-B48A-2752-D8745F8E3E3B}"/>
          </ac:spMkLst>
        </pc:spChg>
        <pc:spChg chg="mod">
          <ac:chgData name="Michael S" userId="64e7d6b0f2744f66" providerId="LiveId" clId="{53336C39-27BF-4E87-8800-AE5D27F230F1}" dt="2023-06-26T01:15:13.968" v="532" actId="20577"/>
          <ac:spMkLst>
            <pc:docMk/>
            <pc:sldMk cId="3378261427" sldId="269"/>
            <ac:spMk id="7" creationId="{C8FD3FEC-418F-4968-8D3A-5C982FCE4239}"/>
          </ac:spMkLst>
        </pc:spChg>
        <pc:spChg chg="add mod">
          <ac:chgData name="Michael S" userId="64e7d6b0f2744f66" providerId="LiveId" clId="{53336C39-27BF-4E87-8800-AE5D27F230F1}" dt="2023-06-26T05:16:36.825" v="1203" actId="108"/>
          <ac:spMkLst>
            <pc:docMk/>
            <pc:sldMk cId="3378261427" sldId="269"/>
            <ac:spMk id="8" creationId="{55912DF6-D497-75BC-69A8-C84416A119B0}"/>
          </ac:spMkLst>
        </pc:spChg>
        <pc:spChg chg="add del">
          <ac:chgData name="Michael S" userId="64e7d6b0f2744f66" providerId="LiveId" clId="{53336C39-27BF-4E87-8800-AE5D27F230F1}" dt="2023-06-26T01:15:56.758" v="541" actId="478"/>
          <ac:spMkLst>
            <pc:docMk/>
            <pc:sldMk cId="3378261427" sldId="269"/>
            <ac:spMk id="8" creationId="{D4D96E30-DE4C-15FA-03C4-7AD6F728A7E3}"/>
          </ac:spMkLst>
        </pc:spChg>
        <pc:spChg chg="add del mod">
          <ac:chgData name="Michael S" userId="64e7d6b0f2744f66" providerId="LiveId" clId="{53336C39-27BF-4E87-8800-AE5D27F230F1}" dt="2023-06-26T05:16:22.669" v="1198" actId="478"/>
          <ac:spMkLst>
            <pc:docMk/>
            <pc:sldMk cId="3378261427" sldId="269"/>
            <ac:spMk id="10" creationId="{01C277D3-83D8-791F-B70F-846ACAAEF2C3}"/>
          </ac:spMkLst>
        </pc:spChg>
        <pc:spChg chg="add del mod">
          <ac:chgData name="Michael S" userId="64e7d6b0f2744f66" providerId="LiveId" clId="{53336C39-27BF-4E87-8800-AE5D27F230F1}" dt="2023-06-26T01:15:54.861" v="540"/>
          <ac:spMkLst>
            <pc:docMk/>
            <pc:sldMk cId="3378261427" sldId="269"/>
            <ac:spMk id="11" creationId="{DDF80A9D-A295-730E-EDE0-0C4B98BDAE8C}"/>
          </ac:spMkLst>
        </pc:spChg>
        <pc:spChg chg="add mod ord">
          <ac:chgData name="Michael S" userId="64e7d6b0f2744f66" providerId="LiveId" clId="{53336C39-27BF-4E87-8800-AE5D27F230F1}" dt="2023-06-26T05:17:22.290" v="1229" actId="1076"/>
          <ac:spMkLst>
            <pc:docMk/>
            <pc:sldMk cId="3378261427" sldId="269"/>
            <ac:spMk id="11" creationId="{E7B98D40-2AB5-ADEF-9B69-86C12A481014}"/>
          </ac:spMkLst>
        </pc:spChg>
        <pc:spChg chg="add del">
          <ac:chgData name="Michael S" userId="64e7d6b0f2744f66" providerId="LiveId" clId="{53336C39-27BF-4E87-8800-AE5D27F230F1}" dt="2023-06-26T01:16:00.881" v="543"/>
          <ac:spMkLst>
            <pc:docMk/>
            <pc:sldMk cId="3378261427" sldId="269"/>
            <ac:spMk id="12" creationId="{38654ECF-66E8-32FE-1B10-C769BBA6A446}"/>
          </ac:spMkLst>
        </pc:spChg>
        <pc:spChg chg="add mod">
          <ac:chgData name="Michael S" userId="64e7d6b0f2744f66" providerId="LiveId" clId="{53336C39-27BF-4E87-8800-AE5D27F230F1}" dt="2023-06-26T05:16:29.539" v="1201"/>
          <ac:spMkLst>
            <pc:docMk/>
            <pc:sldMk cId="3378261427" sldId="269"/>
            <ac:spMk id="12" creationId="{5976D517-D1BC-FD33-5654-4D9943165CB9}"/>
          </ac:spMkLst>
        </pc:spChg>
        <pc:spChg chg="add mod">
          <ac:chgData name="Michael S" userId="64e7d6b0f2744f66" providerId="LiveId" clId="{53336C39-27BF-4E87-8800-AE5D27F230F1}" dt="2023-06-26T05:17:48.064" v="1232" actId="404"/>
          <ac:spMkLst>
            <pc:docMk/>
            <pc:sldMk cId="3378261427" sldId="269"/>
            <ac:spMk id="13" creationId="{3C6587B0-AB23-D9CB-577A-15033F7B1315}"/>
          </ac:spMkLst>
        </pc:spChg>
        <pc:spChg chg="add mod">
          <ac:chgData name="Michael S" userId="64e7d6b0f2744f66" providerId="LiveId" clId="{53336C39-27BF-4E87-8800-AE5D27F230F1}" dt="2023-06-26T05:16:29.539" v="1201"/>
          <ac:spMkLst>
            <pc:docMk/>
            <pc:sldMk cId="3378261427" sldId="269"/>
            <ac:spMk id="14" creationId="{E35D52FB-0B77-3A9F-4592-F24E9AD6A34D}"/>
          </ac:spMkLst>
        </pc:spChg>
        <pc:spChg chg="add mod">
          <ac:chgData name="Michael S" userId="64e7d6b0f2744f66" providerId="LiveId" clId="{53336C39-27BF-4E87-8800-AE5D27F230F1}" dt="2023-06-26T05:16:29.539" v="1201"/>
          <ac:spMkLst>
            <pc:docMk/>
            <pc:sldMk cId="3378261427" sldId="269"/>
            <ac:spMk id="15" creationId="{122F29DD-7880-DD1E-5DA5-985BCC1D3BB5}"/>
          </ac:spMkLst>
        </pc:spChg>
        <pc:spChg chg="add mod">
          <ac:chgData name="Michael S" userId="64e7d6b0f2744f66" providerId="LiveId" clId="{53336C39-27BF-4E87-8800-AE5D27F230F1}" dt="2023-06-26T05:16:29.539" v="1201"/>
          <ac:spMkLst>
            <pc:docMk/>
            <pc:sldMk cId="3378261427" sldId="269"/>
            <ac:spMk id="16" creationId="{0DBA3A96-9C9F-411E-4B6C-DEF5313FB766}"/>
          </ac:spMkLst>
        </pc:spChg>
        <pc:spChg chg="add mod">
          <ac:chgData name="Michael S" userId="64e7d6b0f2744f66" providerId="LiveId" clId="{53336C39-27BF-4E87-8800-AE5D27F230F1}" dt="2023-06-26T05:16:29.539" v="1201"/>
          <ac:spMkLst>
            <pc:docMk/>
            <pc:sldMk cId="3378261427" sldId="269"/>
            <ac:spMk id="17" creationId="{7E050022-664A-0D84-0131-F14B1F9290DD}"/>
          </ac:spMkLst>
        </pc:spChg>
        <pc:spChg chg="mod">
          <ac:chgData name="Michael S" userId="64e7d6b0f2744f66" providerId="LiveId" clId="{53336C39-27BF-4E87-8800-AE5D27F230F1}" dt="2023-06-26T05:06:37.889" v="629" actId="20577"/>
          <ac:spMkLst>
            <pc:docMk/>
            <pc:sldMk cId="3378261427" sldId="269"/>
            <ac:spMk id="20" creationId="{EFCF2EAC-1DEF-473F-A7E7-E3562C06C8B5}"/>
          </ac:spMkLst>
        </pc:spChg>
        <pc:spChg chg="del">
          <ac:chgData name="Michael S" userId="64e7d6b0f2744f66" providerId="LiveId" clId="{53336C39-27BF-4E87-8800-AE5D27F230F1}" dt="2023-06-26T05:16:22.669" v="1198" actId="478"/>
          <ac:spMkLst>
            <pc:docMk/>
            <pc:sldMk cId="3378261427" sldId="269"/>
            <ac:spMk id="22" creationId="{91E4452A-1F50-425C-8B0D-2F7F7195B6AD}"/>
          </ac:spMkLst>
        </pc:spChg>
        <pc:spChg chg="del">
          <ac:chgData name="Michael S" userId="64e7d6b0f2744f66" providerId="LiveId" clId="{53336C39-27BF-4E87-8800-AE5D27F230F1}" dt="2023-06-26T05:16:22.669" v="1198" actId="478"/>
          <ac:spMkLst>
            <pc:docMk/>
            <pc:sldMk cId="3378261427" sldId="269"/>
            <ac:spMk id="23" creationId="{B9F0A8A7-9923-48C7-977E-3DC6728EBF61}"/>
          </ac:spMkLst>
        </pc:spChg>
        <pc:spChg chg="mod">
          <ac:chgData name="Michael S" userId="64e7d6b0f2744f66" providerId="LiveId" clId="{53336C39-27BF-4E87-8800-AE5D27F230F1}" dt="2023-06-26T05:06:31.467" v="609" actId="20577"/>
          <ac:spMkLst>
            <pc:docMk/>
            <pc:sldMk cId="3378261427" sldId="269"/>
            <ac:spMk id="24" creationId="{32DA1063-B5DC-46FF-9E37-1318AD6F014E}"/>
          </ac:spMkLst>
        </pc:spChg>
        <pc:spChg chg="del">
          <ac:chgData name="Michael S" userId="64e7d6b0f2744f66" providerId="LiveId" clId="{53336C39-27BF-4E87-8800-AE5D27F230F1}" dt="2023-06-26T05:16:22.669" v="1198" actId="478"/>
          <ac:spMkLst>
            <pc:docMk/>
            <pc:sldMk cId="3378261427" sldId="269"/>
            <ac:spMk id="25" creationId="{3AE1B4BB-3F77-46FE-AA25-78416E66E4C3}"/>
          </ac:spMkLst>
        </pc:spChg>
        <pc:spChg chg="del">
          <ac:chgData name="Michael S" userId="64e7d6b0f2744f66" providerId="LiveId" clId="{53336C39-27BF-4E87-8800-AE5D27F230F1}" dt="2023-06-26T05:16:22.669" v="1198" actId="478"/>
          <ac:spMkLst>
            <pc:docMk/>
            <pc:sldMk cId="3378261427" sldId="269"/>
            <ac:spMk id="27" creationId="{F44E75FD-7DFC-4698-8E8E-D251E69F5605}"/>
          </ac:spMkLst>
        </pc:spChg>
        <pc:spChg chg="del">
          <ac:chgData name="Michael S" userId="64e7d6b0f2744f66" providerId="LiveId" clId="{53336C39-27BF-4E87-8800-AE5D27F230F1}" dt="2023-06-26T05:16:22.669" v="1198" actId="478"/>
          <ac:spMkLst>
            <pc:docMk/>
            <pc:sldMk cId="3378261427" sldId="269"/>
            <ac:spMk id="28" creationId="{254DE44F-C71A-42E3-81C8-F1864205A66D}"/>
          </ac:spMkLst>
        </pc:spChg>
        <pc:spChg chg="del">
          <ac:chgData name="Michael S" userId="64e7d6b0f2744f66" providerId="LiveId" clId="{53336C39-27BF-4E87-8800-AE5D27F230F1}" dt="2023-06-26T05:16:22.669" v="1198" actId="478"/>
          <ac:spMkLst>
            <pc:docMk/>
            <pc:sldMk cId="3378261427" sldId="269"/>
            <ac:spMk id="29" creationId="{68123077-F55C-47FF-A26B-40C04A0FD7A7}"/>
          </ac:spMkLst>
        </pc:spChg>
        <pc:spChg chg="del">
          <ac:chgData name="Michael S" userId="64e7d6b0f2744f66" providerId="LiveId" clId="{53336C39-27BF-4E87-8800-AE5D27F230F1}" dt="2023-06-26T05:16:22.669" v="1198" actId="478"/>
          <ac:spMkLst>
            <pc:docMk/>
            <pc:sldMk cId="3378261427" sldId="269"/>
            <ac:spMk id="30" creationId="{14F3EDCE-2093-448E-B931-B5307DDB3062}"/>
          </ac:spMkLst>
        </pc:spChg>
        <pc:spChg chg="del">
          <ac:chgData name="Michael S" userId="64e7d6b0f2744f66" providerId="LiveId" clId="{53336C39-27BF-4E87-8800-AE5D27F230F1}" dt="2023-06-26T05:16:22.669" v="1198" actId="478"/>
          <ac:spMkLst>
            <pc:docMk/>
            <pc:sldMk cId="3378261427" sldId="269"/>
            <ac:spMk id="31" creationId="{113FF683-2E64-491E-967E-85931144F84F}"/>
          </ac:spMkLst>
        </pc:spChg>
        <pc:picChg chg="del">
          <ac:chgData name="Michael S" userId="64e7d6b0f2744f66" providerId="LiveId" clId="{53336C39-27BF-4E87-8800-AE5D27F230F1}" dt="2023-06-26T01:06:54.835" v="4" actId="478"/>
          <ac:picMkLst>
            <pc:docMk/>
            <pc:sldMk cId="3378261427" sldId="269"/>
            <ac:picMk id="6" creationId="{1FD1504F-AC48-4405-9614-F1F0F5039027}"/>
          </ac:picMkLst>
        </pc:picChg>
      </pc:sldChg>
      <pc:sldChg chg="delSp modSp mod">
        <pc:chgData name="Michael S" userId="64e7d6b0f2744f66" providerId="LiveId" clId="{53336C39-27BF-4E87-8800-AE5D27F230F1}" dt="2023-06-26T01:07:03.215" v="12" actId="478"/>
        <pc:sldMkLst>
          <pc:docMk/>
          <pc:sldMk cId="653853018" sldId="271"/>
        </pc:sldMkLst>
        <pc:spChg chg="mod">
          <ac:chgData name="Michael S" userId="64e7d6b0f2744f66" providerId="LiveId" clId="{53336C39-27BF-4E87-8800-AE5D27F230F1}" dt="2023-06-26T01:07:01.625" v="11" actId="20577"/>
          <ac:spMkLst>
            <pc:docMk/>
            <pc:sldMk cId="653853018" sldId="271"/>
            <ac:spMk id="2" creationId="{421249FD-FF59-4095-9D7A-F4DC01085F17}"/>
          </ac:spMkLst>
        </pc:spChg>
        <pc:picChg chg="del">
          <ac:chgData name="Michael S" userId="64e7d6b0f2744f66" providerId="LiveId" clId="{53336C39-27BF-4E87-8800-AE5D27F230F1}" dt="2023-06-26T01:07:03.215" v="12" actId="478"/>
          <ac:picMkLst>
            <pc:docMk/>
            <pc:sldMk cId="653853018" sldId="271"/>
            <ac:picMk id="6" creationId="{ABF4677D-65DB-4F1C-A252-CD6383C6DB78}"/>
          </ac:picMkLst>
        </pc:picChg>
      </pc:sldChg>
      <pc:sldChg chg="addSp delSp modSp mod">
        <pc:chgData name="Michael S" userId="64e7d6b0f2744f66" providerId="LiveId" clId="{53336C39-27BF-4E87-8800-AE5D27F230F1}" dt="2023-06-26T05:25:25.018" v="1504" actId="166"/>
        <pc:sldMkLst>
          <pc:docMk/>
          <pc:sldMk cId="1850928181" sldId="274"/>
        </pc:sldMkLst>
        <pc:spChg chg="add mod">
          <ac:chgData name="Michael S" userId="64e7d6b0f2744f66" providerId="LiveId" clId="{53336C39-27BF-4E87-8800-AE5D27F230F1}" dt="2023-06-26T05:25:20.618" v="1503"/>
          <ac:spMkLst>
            <pc:docMk/>
            <pc:sldMk cId="1850928181" sldId="274"/>
            <ac:spMk id="2" creationId="{85411EF4-D6F9-5B6A-0452-40C7A78C0AD9}"/>
          </ac:spMkLst>
        </pc:spChg>
        <pc:spChg chg="add mod">
          <ac:chgData name="Michael S" userId="64e7d6b0f2744f66" providerId="LiveId" clId="{53336C39-27BF-4E87-8800-AE5D27F230F1}" dt="2023-06-26T05:25:20.618" v="1503"/>
          <ac:spMkLst>
            <pc:docMk/>
            <pc:sldMk cId="1850928181" sldId="274"/>
            <ac:spMk id="4" creationId="{FDAD4060-14C9-2F55-1A9C-120724071914}"/>
          </ac:spMkLst>
        </pc:spChg>
        <pc:spChg chg="add mod">
          <ac:chgData name="Michael S" userId="64e7d6b0f2744f66" providerId="LiveId" clId="{53336C39-27BF-4E87-8800-AE5D27F230F1}" dt="2023-06-26T05:25:20.618" v="1503"/>
          <ac:spMkLst>
            <pc:docMk/>
            <pc:sldMk cId="1850928181" sldId="274"/>
            <ac:spMk id="13" creationId="{4C5B3C6F-0036-D90E-0AB7-BBA925E6A0F5}"/>
          </ac:spMkLst>
        </pc:spChg>
        <pc:spChg chg="add mod">
          <ac:chgData name="Michael S" userId="64e7d6b0f2744f66" providerId="LiveId" clId="{53336C39-27BF-4E87-8800-AE5D27F230F1}" dt="2023-06-26T05:25:20.618" v="1503"/>
          <ac:spMkLst>
            <pc:docMk/>
            <pc:sldMk cId="1850928181" sldId="274"/>
            <ac:spMk id="14" creationId="{8E9ED052-D117-43B1-94D2-0DF3590A67C8}"/>
          </ac:spMkLst>
        </pc:spChg>
        <pc:spChg chg="add mod">
          <ac:chgData name="Michael S" userId="64e7d6b0f2744f66" providerId="LiveId" clId="{53336C39-27BF-4E87-8800-AE5D27F230F1}" dt="2023-06-26T05:25:20.618" v="1503"/>
          <ac:spMkLst>
            <pc:docMk/>
            <pc:sldMk cId="1850928181" sldId="274"/>
            <ac:spMk id="16" creationId="{A9A3325A-9495-67D8-9A34-B10C5EB928F0}"/>
          </ac:spMkLst>
        </pc:spChg>
        <pc:spChg chg="add mod">
          <ac:chgData name="Michael S" userId="64e7d6b0f2744f66" providerId="LiveId" clId="{53336C39-27BF-4E87-8800-AE5D27F230F1}" dt="2023-06-26T05:25:20.618" v="1503"/>
          <ac:spMkLst>
            <pc:docMk/>
            <pc:sldMk cId="1850928181" sldId="274"/>
            <ac:spMk id="17" creationId="{834D7A31-5E19-BF4D-2B23-0E1008F6FC18}"/>
          </ac:spMkLst>
        </pc:spChg>
        <pc:spChg chg="mod">
          <ac:chgData name="Michael S" userId="64e7d6b0f2744f66" providerId="LiveId" clId="{53336C39-27BF-4E87-8800-AE5D27F230F1}" dt="2023-06-26T05:23:48.617" v="1487" actId="20577"/>
          <ac:spMkLst>
            <pc:docMk/>
            <pc:sldMk cId="1850928181" sldId="274"/>
            <ac:spMk id="19" creationId="{EF3ACB1B-82F6-4F9F-859A-8AEFE1C7990E}"/>
          </ac:spMkLst>
        </pc:spChg>
        <pc:spChg chg="mod">
          <ac:chgData name="Michael S" userId="64e7d6b0f2744f66" providerId="LiveId" clId="{53336C39-27BF-4E87-8800-AE5D27F230F1}" dt="2023-06-26T05:24:14.432" v="1492" actId="20577"/>
          <ac:spMkLst>
            <pc:docMk/>
            <pc:sldMk cId="1850928181" sldId="274"/>
            <ac:spMk id="21" creationId="{6BE3E33A-459B-457F-877D-688361D70E49}"/>
          </ac:spMkLst>
        </pc:spChg>
        <pc:spChg chg="mod">
          <ac:chgData name="Michael S" userId="64e7d6b0f2744f66" providerId="LiveId" clId="{53336C39-27BF-4E87-8800-AE5D27F230F1}" dt="2023-06-26T05:24:49.166" v="1501" actId="20577"/>
          <ac:spMkLst>
            <pc:docMk/>
            <pc:sldMk cId="1850928181" sldId="274"/>
            <ac:spMk id="22" creationId="{BE0297C3-D3C7-44B0-9146-36FDDB85C053}"/>
          </ac:spMkLst>
        </pc:spChg>
        <pc:spChg chg="add mod">
          <ac:chgData name="Michael S" userId="64e7d6b0f2744f66" providerId="LiveId" clId="{53336C39-27BF-4E87-8800-AE5D27F230F1}" dt="2023-06-26T05:25:20.618" v="1503"/>
          <ac:spMkLst>
            <pc:docMk/>
            <pc:sldMk cId="1850928181" sldId="274"/>
            <ac:spMk id="23" creationId="{3CF17034-BEB5-0079-02A5-CBCA11A8F138}"/>
          </ac:spMkLst>
        </pc:spChg>
        <pc:spChg chg="mod">
          <ac:chgData name="Michael S" userId="64e7d6b0f2744f66" providerId="LiveId" clId="{53336C39-27BF-4E87-8800-AE5D27F230F1}" dt="2023-06-26T05:23:25.576" v="1482" actId="20577"/>
          <ac:spMkLst>
            <pc:docMk/>
            <pc:sldMk cId="1850928181" sldId="274"/>
            <ac:spMk id="32" creationId="{38CD0A9B-40BC-4AF7-AFD4-26DCE884EEA1}"/>
          </ac:spMkLst>
        </pc:spChg>
        <pc:spChg chg="del">
          <ac:chgData name="Michael S" userId="64e7d6b0f2744f66" providerId="LiveId" clId="{53336C39-27BF-4E87-8800-AE5D27F230F1}" dt="2023-06-26T05:25:14.346" v="1502" actId="478"/>
          <ac:spMkLst>
            <pc:docMk/>
            <pc:sldMk cId="1850928181" sldId="274"/>
            <ac:spMk id="33" creationId="{1193E417-B64D-49B4-AADF-66F7FF892BFC}"/>
          </ac:spMkLst>
        </pc:spChg>
        <pc:spChg chg="del">
          <ac:chgData name="Michael S" userId="64e7d6b0f2744f66" providerId="LiveId" clId="{53336C39-27BF-4E87-8800-AE5D27F230F1}" dt="2023-06-26T05:25:14.346" v="1502" actId="478"/>
          <ac:spMkLst>
            <pc:docMk/>
            <pc:sldMk cId="1850928181" sldId="274"/>
            <ac:spMk id="36" creationId="{51B593B9-3714-404C-9CC6-2834F714247E}"/>
          </ac:spMkLst>
        </pc:spChg>
        <pc:spChg chg="del">
          <ac:chgData name="Michael S" userId="64e7d6b0f2744f66" providerId="LiveId" clId="{53336C39-27BF-4E87-8800-AE5D27F230F1}" dt="2023-06-26T05:25:14.346" v="1502" actId="478"/>
          <ac:spMkLst>
            <pc:docMk/>
            <pc:sldMk cId="1850928181" sldId="274"/>
            <ac:spMk id="37" creationId="{A9134D37-D943-4A2D-9121-8BC19A0E2868}"/>
          </ac:spMkLst>
        </pc:spChg>
        <pc:spChg chg="del">
          <ac:chgData name="Michael S" userId="64e7d6b0f2744f66" providerId="LiveId" clId="{53336C39-27BF-4E87-8800-AE5D27F230F1}" dt="2023-06-26T05:25:14.346" v="1502" actId="478"/>
          <ac:spMkLst>
            <pc:docMk/>
            <pc:sldMk cId="1850928181" sldId="274"/>
            <ac:spMk id="38" creationId="{F098A7D2-95B5-439D-A1EA-99BD23EF3CF1}"/>
          </ac:spMkLst>
        </pc:spChg>
        <pc:spChg chg="del">
          <ac:chgData name="Michael S" userId="64e7d6b0f2744f66" providerId="LiveId" clId="{53336C39-27BF-4E87-8800-AE5D27F230F1}" dt="2023-06-26T05:25:14.346" v="1502" actId="478"/>
          <ac:spMkLst>
            <pc:docMk/>
            <pc:sldMk cId="1850928181" sldId="274"/>
            <ac:spMk id="39" creationId="{C96AA759-A57A-4A71-88BF-D0C3A4B597D9}"/>
          </ac:spMkLst>
        </pc:spChg>
        <pc:spChg chg="del">
          <ac:chgData name="Michael S" userId="64e7d6b0f2744f66" providerId="LiveId" clId="{53336C39-27BF-4E87-8800-AE5D27F230F1}" dt="2023-06-26T05:25:14.346" v="1502" actId="478"/>
          <ac:spMkLst>
            <pc:docMk/>
            <pc:sldMk cId="1850928181" sldId="274"/>
            <ac:spMk id="40" creationId="{5534FA5A-2D0F-4DC4-BF31-118AE32C5BF6}"/>
          </ac:spMkLst>
        </pc:spChg>
        <pc:spChg chg="del">
          <ac:chgData name="Michael S" userId="64e7d6b0f2744f66" providerId="LiveId" clId="{53336C39-27BF-4E87-8800-AE5D27F230F1}" dt="2023-06-26T05:25:14.346" v="1502" actId="478"/>
          <ac:spMkLst>
            <pc:docMk/>
            <pc:sldMk cId="1850928181" sldId="274"/>
            <ac:spMk id="41" creationId="{FA173305-3518-4C4D-A89D-15FB74145FC8}"/>
          </ac:spMkLst>
        </pc:spChg>
        <pc:spChg chg="ord">
          <ac:chgData name="Michael S" userId="64e7d6b0f2744f66" providerId="LiveId" clId="{53336C39-27BF-4E87-8800-AE5D27F230F1}" dt="2023-06-26T05:25:25.018" v="1504" actId="166"/>
          <ac:spMkLst>
            <pc:docMk/>
            <pc:sldMk cId="1850928181" sldId="274"/>
            <ac:spMk id="42" creationId="{E143A7FB-4ED0-4F33-8BFC-2F66D79840C8}"/>
          </ac:spMkLst>
        </pc:spChg>
      </pc:sldChg>
      <pc:sldChg chg="addSp delSp modSp mod modAnim">
        <pc:chgData name="Michael S" userId="64e7d6b0f2744f66" providerId="LiveId" clId="{53336C39-27BF-4E87-8800-AE5D27F230F1}" dt="2023-06-26T05:17:45.131" v="1231" actId="404"/>
        <pc:sldMkLst>
          <pc:docMk/>
          <pc:sldMk cId="1668257220" sldId="275"/>
        </pc:sldMkLst>
        <pc:spChg chg="add mod">
          <ac:chgData name="Michael S" userId="64e7d6b0f2744f66" providerId="LiveId" clId="{53336C39-27BF-4E87-8800-AE5D27F230F1}" dt="2023-06-26T05:16:15.571" v="1196" actId="108"/>
          <ac:spMkLst>
            <pc:docMk/>
            <pc:sldMk cId="1668257220" sldId="275"/>
            <ac:spMk id="2" creationId="{B6023A95-DBFE-6FE2-8427-EA15446FE67B}"/>
          </ac:spMkLst>
        </pc:spChg>
        <pc:spChg chg="mod">
          <ac:chgData name="Michael S" userId="64e7d6b0f2744f66" providerId="LiveId" clId="{53336C39-27BF-4E87-8800-AE5D27F230F1}" dt="2023-06-26T01:13:22.757" v="468" actId="27636"/>
          <ac:spMkLst>
            <pc:docMk/>
            <pc:sldMk cId="1668257220" sldId="275"/>
            <ac:spMk id="3" creationId="{BFE0DBCA-1BCA-41CB-A17A-E40DE71B9517}"/>
          </ac:spMkLst>
        </pc:spChg>
        <pc:spChg chg="mod">
          <ac:chgData name="Michael S" userId="64e7d6b0f2744f66" providerId="LiveId" clId="{53336C39-27BF-4E87-8800-AE5D27F230F1}" dt="2023-06-26T01:12:02.079" v="347" actId="20577"/>
          <ac:spMkLst>
            <pc:docMk/>
            <pc:sldMk cId="1668257220" sldId="275"/>
            <ac:spMk id="4" creationId="{0613A25C-7007-459A-A836-D3140E1EF890}"/>
          </ac:spMkLst>
        </pc:spChg>
        <pc:spChg chg="add del mod">
          <ac:chgData name="Michael S" userId="64e7d6b0f2744f66" providerId="LiveId" clId="{53336C39-27BF-4E87-8800-AE5D27F230F1}" dt="2023-06-26T05:16:17.182" v="1197" actId="478"/>
          <ac:spMkLst>
            <pc:docMk/>
            <pc:sldMk cId="1668257220" sldId="275"/>
            <ac:spMk id="5" creationId="{91BF1048-6BC3-7F30-F82F-17B19E724556}"/>
          </ac:spMkLst>
        </pc:spChg>
        <pc:spChg chg="mod">
          <ac:chgData name="Michael S" userId="64e7d6b0f2744f66" providerId="LiveId" clId="{53336C39-27BF-4E87-8800-AE5D27F230F1}" dt="2023-06-26T01:12:31.772" v="387" actId="20577"/>
          <ac:spMkLst>
            <pc:docMk/>
            <pc:sldMk cId="1668257220" sldId="275"/>
            <ac:spMk id="6" creationId="{E3DCEAC8-6748-46D0-B740-62E70D5A9AEB}"/>
          </ac:spMkLst>
        </pc:spChg>
        <pc:spChg chg="mod">
          <ac:chgData name="Michael S" userId="64e7d6b0f2744f66" providerId="LiveId" clId="{53336C39-27BF-4E87-8800-AE5D27F230F1}" dt="2023-06-26T01:11:45.821" v="321" actId="20577"/>
          <ac:spMkLst>
            <pc:docMk/>
            <pc:sldMk cId="1668257220" sldId="275"/>
            <ac:spMk id="7" creationId="{627B505D-EB8A-4BAB-828F-894AF6C6083A}"/>
          </ac:spMkLst>
        </pc:spChg>
        <pc:spChg chg="add mod">
          <ac:chgData name="Michael S" userId="64e7d6b0f2744f66" providerId="LiveId" clId="{53336C39-27BF-4E87-8800-AE5D27F230F1}" dt="2023-06-26T05:17:45.131" v="1231" actId="404"/>
          <ac:spMkLst>
            <pc:docMk/>
            <pc:sldMk cId="1668257220" sldId="275"/>
            <ac:spMk id="8" creationId="{B495C482-AE8B-0FE8-7852-761C29DB6864}"/>
          </ac:spMkLst>
        </pc:spChg>
        <pc:spChg chg="mod">
          <ac:chgData name="Michael S" userId="64e7d6b0f2744f66" providerId="LiveId" clId="{53336C39-27BF-4E87-8800-AE5D27F230F1}" dt="2023-06-26T01:11:08.129" v="260" actId="20577"/>
          <ac:spMkLst>
            <pc:docMk/>
            <pc:sldMk cId="1668257220" sldId="275"/>
            <ac:spMk id="9" creationId="{03265404-B924-42EF-B167-DC7934C2DE4F}"/>
          </ac:spMkLst>
        </pc:spChg>
        <pc:spChg chg="mod">
          <ac:chgData name="Michael S" userId="64e7d6b0f2744f66" providerId="LiveId" clId="{53336C39-27BF-4E87-8800-AE5D27F230F1}" dt="2023-06-26T01:11:34.278" v="304" actId="20577"/>
          <ac:spMkLst>
            <pc:docMk/>
            <pc:sldMk cId="1668257220" sldId="275"/>
            <ac:spMk id="10" creationId="{68D544DA-9B03-43EC-9FCB-B76F2FFB6707}"/>
          </ac:spMkLst>
        </pc:spChg>
        <pc:spChg chg="mod">
          <ac:chgData name="Michael S" userId="64e7d6b0f2744f66" providerId="LiveId" clId="{53336C39-27BF-4E87-8800-AE5D27F230F1}" dt="2023-06-26T01:13:37.018" v="506" actId="20577"/>
          <ac:spMkLst>
            <pc:docMk/>
            <pc:sldMk cId="1668257220" sldId="275"/>
            <ac:spMk id="11" creationId="{FB2EFD05-22FB-4EFE-9431-6E04D90439D5}"/>
          </ac:spMkLst>
        </pc:spChg>
        <pc:spChg chg="add mod">
          <ac:chgData name="Michael S" userId="64e7d6b0f2744f66" providerId="LiveId" clId="{53336C39-27BF-4E87-8800-AE5D27F230F1}" dt="2023-06-26T05:15:59.937" v="1192"/>
          <ac:spMkLst>
            <pc:docMk/>
            <pc:sldMk cId="1668257220" sldId="275"/>
            <ac:spMk id="13" creationId="{AE66D62B-6F23-CF61-2ED5-1AA4A04EA758}"/>
          </ac:spMkLst>
        </pc:spChg>
        <pc:spChg chg="add mod">
          <ac:chgData name="Michael S" userId="64e7d6b0f2744f66" providerId="LiveId" clId="{53336C39-27BF-4E87-8800-AE5D27F230F1}" dt="2023-06-26T05:15:59.937" v="1192"/>
          <ac:spMkLst>
            <pc:docMk/>
            <pc:sldMk cId="1668257220" sldId="275"/>
            <ac:spMk id="16" creationId="{FCBD54E8-918A-3E8A-14CB-97BEF5C711F6}"/>
          </ac:spMkLst>
        </pc:spChg>
        <pc:spChg chg="mod">
          <ac:chgData name="Michael S" userId="64e7d6b0f2744f66" providerId="LiveId" clId="{53336C39-27BF-4E87-8800-AE5D27F230F1}" dt="2023-06-26T01:12:20.739" v="375" actId="20577"/>
          <ac:spMkLst>
            <pc:docMk/>
            <pc:sldMk cId="1668257220" sldId="275"/>
            <ac:spMk id="17" creationId="{B452A6D6-5CBA-493B-81CC-8101940AB4C5}"/>
          </ac:spMkLst>
        </pc:spChg>
        <pc:spChg chg="add mod">
          <ac:chgData name="Michael S" userId="64e7d6b0f2744f66" providerId="LiveId" clId="{53336C39-27BF-4E87-8800-AE5D27F230F1}" dt="2023-06-26T05:15:59.937" v="1192"/>
          <ac:spMkLst>
            <pc:docMk/>
            <pc:sldMk cId="1668257220" sldId="275"/>
            <ac:spMk id="18" creationId="{52915CFD-946A-3C1D-DB6B-6BC7A7DDA8F7}"/>
          </ac:spMkLst>
        </pc:spChg>
        <pc:spChg chg="mod">
          <ac:chgData name="Michael S" userId="64e7d6b0f2744f66" providerId="LiveId" clId="{53336C39-27BF-4E87-8800-AE5D27F230F1}" dt="2023-06-26T01:14:43.968" v="516" actId="14100"/>
          <ac:spMkLst>
            <pc:docMk/>
            <pc:sldMk cId="1668257220" sldId="275"/>
            <ac:spMk id="20" creationId="{F5F1B3F2-7FBC-40D7-B6BD-4DFB193ADDF8}"/>
          </ac:spMkLst>
        </pc:spChg>
        <pc:spChg chg="add mod">
          <ac:chgData name="Michael S" userId="64e7d6b0f2744f66" providerId="LiveId" clId="{53336C39-27BF-4E87-8800-AE5D27F230F1}" dt="2023-06-26T05:15:59.937" v="1192"/>
          <ac:spMkLst>
            <pc:docMk/>
            <pc:sldMk cId="1668257220" sldId="275"/>
            <ac:spMk id="22" creationId="{8DB7FF38-2ED4-7399-F353-2079C8EA9561}"/>
          </ac:spMkLst>
        </pc:spChg>
        <pc:spChg chg="add mod">
          <ac:chgData name="Michael S" userId="64e7d6b0f2744f66" providerId="LiveId" clId="{53336C39-27BF-4E87-8800-AE5D27F230F1}" dt="2023-06-26T05:15:59.937" v="1192"/>
          <ac:spMkLst>
            <pc:docMk/>
            <pc:sldMk cId="1668257220" sldId="275"/>
            <ac:spMk id="23" creationId="{C9C63339-836D-C269-A7C9-B4045B04DA90}"/>
          </ac:spMkLst>
        </pc:spChg>
        <pc:spChg chg="add mod">
          <ac:chgData name="Michael S" userId="64e7d6b0f2744f66" providerId="LiveId" clId="{53336C39-27BF-4E87-8800-AE5D27F230F1}" dt="2023-06-26T05:16:12.762" v="1195" actId="1076"/>
          <ac:spMkLst>
            <pc:docMk/>
            <pc:sldMk cId="1668257220" sldId="275"/>
            <ac:spMk id="24" creationId="{380D8100-060D-1E81-FE14-BB1F0B013BE8}"/>
          </ac:spMkLst>
        </pc:spChg>
        <pc:spChg chg="del">
          <ac:chgData name="Michael S" userId="64e7d6b0f2744f66" providerId="LiveId" clId="{53336C39-27BF-4E87-8800-AE5D27F230F1}" dt="2023-06-26T05:15:59.631" v="1191" actId="478"/>
          <ac:spMkLst>
            <pc:docMk/>
            <pc:sldMk cId="1668257220" sldId="275"/>
            <ac:spMk id="39" creationId="{35C5B67B-4F8D-4680-B1BE-D6E91D15D558}"/>
          </ac:spMkLst>
        </pc:spChg>
        <pc:spChg chg="del">
          <ac:chgData name="Michael S" userId="64e7d6b0f2744f66" providerId="LiveId" clId="{53336C39-27BF-4E87-8800-AE5D27F230F1}" dt="2023-06-26T05:15:59.631" v="1191" actId="478"/>
          <ac:spMkLst>
            <pc:docMk/>
            <pc:sldMk cId="1668257220" sldId="275"/>
            <ac:spMk id="40" creationId="{BCFB0260-3A06-446F-A563-52166E54607C}"/>
          </ac:spMkLst>
        </pc:spChg>
        <pc:spChg chg="del">
          <ac:chgData name="Michael S" userId="64e7d6b0f2744f66" providerId="LiveId" clId="{53336C39-27BF-4E87-8800-AE5D27F230F1}" dt="2023-06-26T05:15:59.631" v="1191" actId="478"/>
          <ac:spMkLst>
            <pc:docMk/>
            <pc:sldMk cId="1668257220" sldId="275"/>
            <ac:spMk id="43" creationId="{646C93C1-6AA8-4768-894B-9AD5BE6B5D6F}"/>
          </ac:spMkLst>
        </pc:spChg>
        <pc:spChg chg="del">
          <ac:chgData name="Michael S" userId="64e7d6b0f2744f66" providerId="LiveId" clId="{53336C39-27BF-4E87-8800-AE5D27F230F1}" dt="2023-06-26T05:15:59.631" v="1191" actId="478"/>
          <ac:spMkLst>
            <pc:docMk/>
            <pc:sldMk cId="1668257220" sldId="275"/>
            <ac:spMk id="49" creationId="{9F0D71AE-89F3-45C9-88FE-F0D592A0F8D4}"/>
          </ac:spMkLst>
        </pc:spChg>
        <pc:spChg chg="del">
          <ac:chgData name="Michael S" userId="64e7d6b0f2744f66" providerId="LiveId" clId="{53336C39-27BF-4E87-8800-AE5D27F230F1}" dt="2023-06-26T05:15:59.631" v="1191" actId="478"/>
          <ac:spMkLst>
            <pc:docMk/>
            <pc:sldMk cId="1668257220" sldId="275"/>
            <ac:spMk id="50" creationId="{995AC952-B100-424A-B13B-C382FAB476B5}"/>
          </ac:spMkLst>
        </pc:spChg>
        <pc:spChg chg="del">
          <ac:chgData name="Michael S" userId="64e7d6b0f2744f66" providerId="LiveId" clId="{53336C39-27BF-4E87-8800-AE5D27F230F1}" dt="2023-06-26T05:15:59.631" v="1191" actId="478"/>
          <ac:spMkLst>
            <pc:docMk/>
            <pc:sldMk cId="1668257220" sldId="275"/>
            <ac:spMk id="53" creationId="{5ED79035-731F-487D-89CC-E398C0CEDDA6}"/>
          </ac:spMkLst>
        </pc:spChg>
        <pc:spChg chg="del">
          <ac:chgData name="Michael S" userId="64e7d6b0f2744f66" providerId="LiveId" clId="{53336C39-27BF-4E87-8800-AE5D27F230F1}" dt="2023-06-26T05:15:59.631" v="1191" actId="478"/>
          <ac:spMkLst>
            <pc:docMk/>
            <pc:sldMk cId="1668257220" sldId="275"/>
            <ac:spMk id="54" creationId="{ACB122C2-06DE-443A-B4D6-FD49AF1D8E0D}"/>
          </ac:spMkLst>
        </pc:spChg>
        <pc:spChg chg="del">
          <ac:chgData name="Michael S" userId="64e7d6b0f2744f66" providerId="LiveId" clId="{53336C39-27BF-4E87-8800-AE5D27F230F1}" dt="2023-06-26T05:15:59.631" v="1191" actId="478"/>
          <ac:spMkLst>
            <pc:docMk/>
            <pc:sldMk cId="1668257220" sldId="275"/>
            <ac:spMk id="55" creationId="{9050D477-D3CE-46EC-B1DE-7AF118A97A67}"/>
          </ac:spMkLst>
        </pc:spChg>
        <pc:grpChg chg="mod">
          <ac:chgData name="Michael S" userId="64e7d6b0f2744f66" providerId="LiveId" clId="{53336C39-27BF-4E87-8800-AE5D27F230F1}" dt="2023-06-26T01:14:49.968" v="529" actId="1036"/>
          <ac:grpSpMkLst>
            <pc:docMk/>
            <pc:sldMk cId="1668257220" sldId="275"/>
            <ac:grpSpMk id="21" creationId="{336A87E8-B31C-43D0-B6E9-CA461109556D}"/>
          </ac:grpSpMkLst>
        </pc:grpChg>
        <pc:picChg chg="del">
          <ac:chgData name="Michael S" userId="64e7d6b0f2744f66" providerId="LiveId" clId="{53336C39-27BF-4E87-8800-AE5D27F230F1}" dt="2023-06-26T01:06:53.835" v="3" actId="478"/>
          <ac:picMkLst>
            <pc:docMk/>
            <pc:sldMk cId="1668257220" sldId="275"/>
            <ac:picMk id="2" creationId="{E3283CD4-6979-4003-80AA-28E6E08BB68C}"/>
          </ac:picMkLst>
        </pc:picChg>
        <pc:picChg chg="mod">
          <ac:chgData name="Michael S" userId="64e7d6b0f2744f66" providerId="LiveId" clId="{53336C39-27BF-4E87-8800-AE5D27F230F1}" dt="2023-06-26T01:14:49.968" v="529" actId="1036"/>
          <ac:picMkLst>
            <pc:docMk/>
            <pc:sldMk cId="1668257220" sldId="275"/>
            <ac:picMk id="25" creationId="{034180A2-2CF1-4BD3-8E5F-B2B5B1EDBFAC}"/>
          </ac:picMkLst>
        </pc:picChg>
        <pc:picChg chg="mod">
          <ac:chgData name="Michael S" userId="64e7d6b0f2744f66" providerId="LiveId" clId="{53336C39-27BF-4E87-8800-AE5D27F230F1}" dt="2023-06-26T01:14:49.968" v="529" actId="1036"/>
          <ac:picMkLst>
            <pc:docMk/>
            <pc:sldMk cId="1668257220" sldId="275"/>
            <ac:picMk id="27" creationId="{F20891B5-5076-426E-8A84-38EAFDA847BA}"/>
          </ac:picMkLst>
        </pc:picChg>
        <pc:picChg chg="mod">
          <ac:chgData name="Michael S" userId="64e7d6b0f2744f66" providerId="LiveId" clId="{53336C39-27BF-4E87-8800-AE5D27F230F1}" dt="2023-06-26T01:14:49.968" v="529" actId="1036"/>
          <ac:picMkLst>
            <pc:docMk/>
            <pc:sldMk cId="1668257220" sldId="275"/>
            <ac:picMk id="1050" creationId="{023BCB28-DCF3-4C22-BDE0-22931D5FEEAF}"/>
          </ac:picMkLst>
        </pc:picChg>
        <pc:cxnChg chg="mod">
          <ac:chgData name="Michael S" userId="64e7d6b0f2744f66" providerId="LiveId" clId="{53336C39-27BF-4E87-8800-AE5D27F230F1}" dt="2023-06-26T01:14:49.968" v="529" actId="1036"/>
          <ac:cxnSpMkLst>
            <pc:docMk/>
            <pc:sldMk cId="1668257220" sldId="275"/>
            <ac:cxnSpMk id="12" creationId="{94F520D8-92DB-4099-A54F-500E325CB8CC}"/>
          </ac:cxnSpMkLst>
        </pc:cxnChg>
      </pc:sldChg>
      <pc:sldChg chg="delSp modSp mod">
        <pc:chgData name="Michael S" userId="64e7d6b0f2744f66" providerId="LiveId" clId="{53336C39-27BF-4E87-8800-AE5D27F230F1}" dt="2023-06-26T05:17:42.190" v="1230" actId="404"/>
        <pc:sldMkLst>
          <pc:docMk/>
          <pc:sldMk cId="2256694830" sldId="276"/>
        </pc:sldMkLst>
        <pc:spChg chg="mod">
          <ac:chgData name="Michael S" userId="64e7d6b0f2744f66" providerId="LiveId" clId="{53336C39-27BF-4E87-8800-AE5D27F230F1}" dt="2023-06-26T05:05:45.052" v="601" actId="20577"/>
          <ac:spMkLst>
            <pc:docMk/>
            <pc:sldMk cId="2256694830" sldId="276"/>
            <ac:spMk id="4" creationId="{88006C21-1F7D-4FF1-BCC7-8B18CA7190FF}"/>
          </ac:spMkLst>
        </pc:spChg>
        <pc:spChg chg="mod">
          <ac:chgData name="Michael S" userId="64e7d6b0f2744f66" providerId="LiveId" clId="{53336C39-27BF-4E87-8800-AE5D27F230F1}" dt="2023-06-26T05:17:42.190" v="1230" actId="404"/>
          <ac:spMkLst>
            <pc:docMk/>
            <pc:sldMk cId="2256694830" sldId="276"/>
            <ac:spMk id="13" creationId="{52396A5B-72D9-4D13-B11D-BB1BEDE3B4B6}"/>
          </ac:spMkLst>
        </pc:spChg>
        <pc:spChg chg="mod">
          <ac:chgData name="Michael S" userId="64e7d6b0f2744f66" providerId="LiveId" clId="{53336C39-27BF-4E87-8800-AE5D27F230F1}" dt="2023-06-26T05:15:02.298" v="1086" actId="20577"/>
          <ac:spMkLst>
            <pc:docMk/>
            <pc:sldMk cId="2256694830" sldId="276"/>
            <ac:spMk id="15" creationId="{8A207C26-5207-40E4-9BAF-4786F7F900E2}"/>
          </ac:spMkLst>
        </pc:spChg>
        <pc:spChg chg="mod">
          <ac:chgData name="Michael S" userId="64e7d6b0f2744f66" providerId="LiveId" clId="{53336C39-27BF-4E87-8800-AE5D27F230F1}" dt="2023-06-26T05:15:49.710" v="1190" actId="20577"/>
          <ac:spMkLst>
            <pc:docMk/>
            <pc:sldMk cId="2256694830" sldId="276"/>
            <ac:spMk id="16" creationId="{CAA4EFE3-E159-4D1F-BFA6-9594F511827B}"/>
          </ac:spMkLst>
        </pc:spChg>
        <pc:spChg chg="mod">
          <ac:chgData name="Michael S" userId="64e7d6b0f2744f66" providerId="LiveId" clId="{53336C39-27BF-4E87-8800-AE5D27F230F1}" dt="2023-06-26T05:15:32.413" v="1148" actId="404"/>
          <ac:spMkLst>
            <pc:docMk/>
            <pc:sldMk cId="2256694830" sldId="276"/>
            <ac:spMk id="17" creationId="{FE8D459B-3C2F-420E-B0E7-9A815B26322D}"/>
          </ac:spMkLst>
        </pc:spChg>
        <pc:spChg chg="mod">
          <ac:chgData name="Michael S" userId="64e7d6b0f2744f66" providerId="LiveId" clId="{53336C39-27BF-4E87-8800-AE5D27F230F1}" dt="2023-06-26T05:15:30.382" v="1147" actId="404"/>
          <ac:spMkLst>
            <pc:docMk/>
            <pc:sldMk cId="2256694830" sldId="276"/>
            <ac:spMk id="18" creationId="{A6841EAD-690B-4F8C-9A17-AAE26BBA7B06}"/>
          </ac:spMkLst>
        </pc:spChg>
        <pc:spChg chg="mod">
          <ac:chgData name="Michael S" userId="64e7d6b0f2744f66" providerId="LiveId" clId="{53336C39-27BF-4E87-8800-AE5D27F230F1}" dt="2023-06-26T05:15:28.404" v="1146" actId="404"/>
          <ac:spMkLst>
            <pc:docMk/>
            <pc:sldMk cId="2256694830" sldId="276"/>
            <ac:spMk id="19" creationId="{9073306E-B5DA-4A9A-A031-CFAF7292E144}"/>
          </ac:spMkLst>
        </pc:spChg>
        <pc:spChg chg="mod">
          <ac:chgData name="Michael S" userId="64e7d6b0f2744f66" providerId="LiveId" clId="{53336C39-27BF-4E87-8800-AE5D27F230F1}" dt="2023-06-26T05:15:26.726" v="1145" actId="404"/>
          <ac:spMkLst>
            <pc:docMk/>
            <pc:sldMk cId="2256694830" sldId="276"/>
            <ac:spMk id="20" creationId="{DBB7DE12-952B-45AA-A68E-532B7485434C}"/>
          </ac:spMkLst>
        </pc:spChg>
        <pc:picChg chg="del">
          <ac:chgData name="Michael S" userId="64e7d6b0f2744f66" providerId="LiveId" clId="{53336C39-27BF-4E87-8800-AE5D27F230F1}" dt="2023-06-26T01:06:52.675" v="2" actId="478"/>
          <ac:picMkLst>
            <pc:docMk/>
            <pc:sldMk cId="2256694830" sldId="276"/>
            <ac:picMk id="2" creationId="{5C442EF4-98A1-4E7B-A05B-AE62F3E128EF}"/>
          </ac:picMkLst>
        </pc:picChg>
      </pc:sldChg>
      <pc:sldChg chg="addSp delSp modSp mod">
        <pc:chgData name="Michael S" userId="64e7d6b0f2744f66" providerId="LiveId" clId="{53336C39-27BF-4E87-8800-AE5D27F230F1}" dt="2023-06-26T01:09:51.820" v="185" actId="20577"/>
        <pc:sldMkLst>
          <pc:docMk/>
          <pc:sldMk cId="4203580231" sldId="277"/>
        </pc:sldMkLst>
        <pc:spChg chg="add del">
          <ac:chgData name="Michael S" userId="64e7d6b0f2744f66" providerId="LiveId" clId="{53336C39-27BF-4E87-8800-AE5D27F230F1}" dt="2023-06-26T01:08:23.404" v="39"/>
          <ac:spMkLst>
            <pc:docMk/>
            <pc:sldMk cId="4203580231" sldId="277"/>
            <ac:spMk id="3" creationId="{A9D277D5-10D2-054B-FC7F-4FE6D73CE018}"/>
          </ac:spMkLst>
        </pc:spChg>
        <pc:spChg chg="mod">
          <ac:chgData name="Michael S" userId="64e7d6b0f2744f66" providerId="LiveId" clId="{53336C39-27BF-4E87-8800-AE5D27F230F1}" dt="2023-06-26T01:09:51.820" v="185" actId="20577"/>
          <ac:spMkLst>
            <pc:docMk/>
            <pc:sldMk cId="4203580231" sldId="277"/>
            <ac:spMk id="4" creationId="{534330E1-E0BC-48D4-9734-5245303E34F8}"/>
          </ac:spMkLst>
        </pc:spChg>
        <pc:spChg chg="mod">
          <ac:chgData name="Michael S" userId="64e7d6b0f2744f66" providerId="LiveId" clId="{53336C39-27BF-4E87-8800-AE5D27F230F1}" dt="2023-06-26T01:08:30.885" v="70" actId="20577"/>
          <ac:spMkLst>
            <pc:docMk/>
            <pc:sldMk cId="4203580231" sldId="277"/>
            <ac:spMk id="19" creationId="{C56C2B82-E01E-4325-ADC3-ECA46FEABEB3}"/>
          </ac:spMkLst>
        </pc:spChg>
        <pc:spChg chg="add del">
          <ac:chgData name="Michael S" userId="64e7d6b0f2744f66" providerId="LiveId" clId="{53336C39-27BF-4E87-8800-AE5D27F230F1}" dt="2023-06-26T01:08:26.269" v="41"/>
          <ac:spMkLst>
            <pc:docMk/>
            <pc:sldMk cId="4203580231" sldId="277"/>
            <ac:spMk id="20" creationId="{4441C8E1-7CE6-ECC8-3B1A-E3D7643418A4}"/>
          </ac:spMkLst>
        </pc:spChg>
        <pc:picChg chg="del">
          <ac:chgData name="Michael S" userId="64e7d6b0f2744f66" providerId="LiveId" clId="{53336C39-27BF-4E87-8800-AE5D27F230F1}" dt="2023-06-26T01:06:51.625" v="1" actId="478"/>
          <ac:picMkLst>
            <pc:docMk/>
            <pc:sldMk cId="4203580231" sldId="277"/>
            <ac:picMk id="2" creationId="{FC5212AB-8582-4833-93C5-A0B033E7C9EE}"/>
          </ac:picMkLst>
        </pc:picChg>
        <pc:picChg chg="del">
          <ac:chgData name="Michael S" userId="64e7d6b0f2744f66" providerId="LiveId" clId="{53336C39-27BF-4E87-8800-AE5D27F230F1}" dt="2023-06-26T01:08:00.990" v="31" actId="478"/>
          <ac:picMkLst>
            <pc:docMk/>
            <pc:sldMk cId="4203580231" sldId="277"/>
            <ac:picMk id="1032" creationId="{164BF490-BF0A-487F-8206-2EE19B7B32C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4012FC8-23D3-413B-B4DC-E6FD90AEDA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168F9510-CE7D-461C-A7B5-C45D7235DF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FDC4F3-D6AA-432F-B6E7-5ECA83AEE1FA}" type="datetimeFigureOut">
              <a:rPr lang="es-PE" smtClean="0"/>
              <a:t>26/06/2023</a:t>
            </a:fld>
            <a:endParaRPr lang="es-PE"/>
          </a:p>
        </p:txBody>
      </p:sp>
      <p:sp>
        <p:nvSpPr>
          <p:cNvPr id="4" name="Marcador de pie de página 3">
            <a:extLst>
              <a:ext uri="{FF2B5EF4-FFF2-40B4-BE49-F238E27FC236}">
                <a16:creationId xmlns:a16="http://schemas.microsoft.com/office/drawing/2014/main" id="{1C0C94A1-CE6E-4130-8F96-13D1BAD900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B5CF2D1A-9668-4856-ABD3-22AF1122A3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911CAA-8E9B-4E90-A76F-587C4CA78417}" type="slidenum">
              <a:rPr lang="es-PE" smtClean="0"/>
              <a:t>‹Nº›</a:t>
            </a:fld>
            <a:endParaRPr lang="es-PE"/>
          </a:p>
        </p:txBody>
      </p:sp>
    </p:spTree>
    <p:extLst>
      <p:ext uri="{BB962C8B-B14F-4D97-AF65-F5344CB8AC3E}">
        <p14:creationId xmlns:p14="http://schemas.microsoft.com/office/powerpoint/2010/main" val="36110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7CE3E-62BA-4A6A-A8E7-DE850CF6FE63}" type="datetimeFigureOut">
              <a:rPr lang="es-PE" smtClean="0"/>
              <a:t>26/06/2023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608F7-5694-4F0C-870C-8856023B8B83}" type="slidenum">
              <a:rPr lang="es-PE" smtClean="0"/>
              <a:t>‹Nº›</a:t>
            </a:fld>
            <a:endParaRPr lang="es-PE"/>
          </a:p>
        </p:txBody>
      </p:sp>
    </p:spTree>
    <p:extLst>
      <p:ext uri="{BB962C8B-B14F-4D97-AF65-F5344CB8AC3E}">
        <p14:creationId xmlns:p14="http://schemas.microsoft.com/office/powerpoint/2010/main" val="63103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a:t>
            </a:fld>
            <a:endParaRPr lang="es-PE"/>
          </a:p>
        </p:txBody>
      </p:sp>
    </p:spTree>
    <p:extLst>
      <p:ext uri="{BB962C8B-B14F-4D97-AF65-F5344CB8AC3E}">
        <p14:creationId xmlns:p14="http://schemas.microsoft.com/office/powerpoint/2010/main" val="318567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12</a:t>
            </a:fld>
            <a:endParaRPr lang="es-PE"/>
          </a:p>
        </p:txBody>
      </p:sp>
    </p:spTree>
    <p:extLst>
      <p:ext uri="{BB962C8B-B14F-4D97-AF65-F5344CB8AC3E}">
        <p14:creationId xmlns:p14="http://schemas.microsoft.com/office/powerpoint/2010/main" val="341329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13</a:t>
            </a:fld>
            <a:endParaRPr lang="es-PE"/>
          </a:p>
        </p:txBody>
      </p:sp>
    </p:spTree>
    <p:extLst>
      <p:ext uri="{BB962C8B-B14F-4D97-AF65-F5344CB8AC3E}">
        <p14:creationId xmlns:p14="http://schemas.microsoft.com/office/powerpoint/2010/main" val="402319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14</a:t>
            </a:fld>
            <a:endParaRPr lang="es-PE"/>
          </a:p>
        </p:txBody>
      </p:sp>
    </p:spTree>
    <p:extLst>
      <p:ext uri="{BB962C8B-B14F-4D97-AF65-F5344CB8AC3E}">
        <p14:creationId xmlns:p14="http://schemas.microsoft.com/office/powerpoint/2010/main" val="178653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15</a:t>
            </a:fld>
            <a:endParaRPr lang="es-PE"/>
          </a:p>
        </p:txBody>
      </p:sp>
    </p:spTree>
    <p:extLst>
      <p:ext uri="{BB962C8B-B14F-4D97-AF65-F5344CB8AC3E}">
        <p14:creationId xmlns:p14="http://schemas.microsoft.com/office/powerpoint/2010/main" val="120914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4</a:t>
            </a:fld>
            <a:endParaRPr lang="es-PE"/>
          </a:p>
        </p:txBody>
      </p:sp>
    </p:spTree>
    <p:extLst>
      <p:ext uri="{BB962C8B-B14F-4D97-AF65-F5344CB8AC3E}">
        <p14:creationId xmlns:p14="http://schemas.microsoft.com/office/powerpoint/2010/main" val="54210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PE"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706608F7-5694-4F0C-870C-8856023B8B83}" type="slidenum">
              <a:rPr lang="es-PE" smtClean="0"/>
              <a:t>5</a:t>
            </a:fld>
            <a:endParaRPr lang="es-PE"/>
          </a:p>
        </p:txBody>
      </p:sp>
    </p:spTree>
    <p:extLst>
      <p:ext uri="{BB962C8B-B14F-4D97-AF65-F5344CB8AC3E}">
        <p14:creationId xmlns:p14="http://schemas.microsoft.com/office/powerpoint/2010/main" val="98626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6</a:t>
            </a:fld>
            <a:endParaRPr lang="es-PE"/>
          </a:p>
        </p:txBody>
      </p:sp>
    </p:spTree>
    <p:extLst>
      <p:ext uri="{BB962C8B-B14F-4D97-AF65-F5344CB8AC3E}">
        <p14:creationId xmlns:p14="http://schemas.microsoft.com/office/powerpoint/2010/main" val="336925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706608F7-5694-4F0C-870C-8856023B8B83}" type="slidenum">
              <a:rPr lang="es-PE" smtClean="0"/>
              <a:t>7</a:t>
            </a:fld>
            <a:endParaRPr lang="es-PE"/>
          </a:p>
        </p:txBody>
      </p:sp>
    </p:spTree>
    <p:extLst>
      <p:ext uri="{BB962C8B-B14F-4D97-AF65-F5344CB8AC3E}">
        <p14:creationId xmlns:p14="http://schemas.microsoft.com/office/powerpoint/2010/main" val="239468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endParaRPr lang="es-PE" dirty="0"/>
              </a:p>
            </p:txBody>
          </p:sp>
        </mc:Choice>
        <mc:Fallback xmlns="">
          <p:sp>
            <p:nvSpPr>
              <p:cNvPr id="3" name="Marcador de notas 2"/>
              <p:cNvSpPr>
                <a:spLocks noGrp="1"/>
              </p:cNvSpPr>
              <p:nvPr>
                <p:ph type="body" idx="1"/>
              </p:nvPr>
            </p:nvSpPr>
            <p:spPr/>
            <p:txBody>
              <a:bodyPr/>
              <a:lstStyle/>
              <a:p>
                <a:r>
                  <a:rPr lang="es-PE" sz="1200" kern="1200" dirty="0">
                    <a:solidFill>
                      <a:schemeClr val="tx1"/>
                    </a:solidFill>
                    <a:effectLst/>
                    <a:latin typeface="+mn-lt"/>
                    <a:ea typeface="+mn-ea"/>
                    <a:cs typeface="+mn-cs"/>
                  </a:rPr>
                  <a:t>Evaluar si las acciones se ajustan a una distribución normal. Se sabe por muchos estudios previos que esto no es cierto (</a:t>
                </a:r>
                <a:r>
                  <a:rPr lang="es-PE" sz="1200" kern="1200" dirty="0" err="1">
                    <a:solidFill>
                      <a:schemeClr val="tx1"/>
                    </a:solidFill>
                    <a:effectLst/>
                    <a:latin typeface="+mn-lt"/>
                    <a:ea typeface="+mn-ea"/>
                    <a:cs typeface="+mn-cs"/>
                  </a:rPr>
                  <a:t>Joro</a:t>
                </a:r>
                <a:r>
                  <a:rPr lang="es-PE" sz="1200" kern="1200" dirty="0">
                    <a:solidFill>
                      <a:schemeClr val="tx1"/>
                    </a:solidFill>
                    <a:effectLst/>
                    <a:latin typeface="+mn-lt"/>
                    <a:ea typeface="+mn-ea"/>
                    <a:cs typeface="+mn-cs"/>
                  </a:rPr>
                  <a:t> &amp; </a:t>
                </a:r>
                <a:r>
                  <a:rPr lang="es-PE" sz="1200" kern="1200" dirty="0" err="1">
                    <a:solidFill>
                      <a:schemeClr val="tx1"/>
                    </a:solidFill>
                    <a:effectLst/>
                    <a:latin typeface="+mn-lt"/>
                    <a:ea typeface="+mn-ea"/>
                    <a:cs typeface="+mn-cs"/>
                  </a:rPr>
                  <a:t>Na</a:t>
                </a:r>
                <a:r>
                  <a:rPr lang="es-PE" sz="1200" kern="1200" dirty="0">
                    <a:solidFill>
                      <a:schemeClr val="tx1"/>
                    </a:solidFill>
                    <a:effectLst/>
                    <a:latin typeface="+mn-lt"/>
                    <a:ea typeface="+mn-ea"/>
                    <a:cs typeface="+mn-cs"/>
                  </a:rPr>
                  <a:t>, 2005), incluso ello representa una de las más fuertes críticas del modelo de Markowitz. </a:t>
                </a:r>
              </a:p>
              <a:p>
                <a:endParaRPr lang="es-PE" sz="1200" kern="1200" dirty="0">
                  <a:solidFill>
                    <a:schemeClr val="tx1"/>
                  </a:solidFill>
                  <a:effectLst/>
                  <a:latin typeface="+mn-lt"/>
                  <a:ea typeface="+mn-ea"/>
                  <a:cs typeface="+mn-cs"/>
                </a:endParaRPr>
              </a:p>
              <a:p>
                <a:r>
                  <a:rPr lang="es-PE" sz="1200" kern="1200" dirty="0">
                    <a:solidFill>
                      <a:schemeClr val="tx1"/>
                    </a:solidFill>
                    <a:effectLst/>
                    <a:latin typeface="+mn-lt"/>
                    <a:ea typeface="+mn-ea"/>
                    <a:cs typeface="+mn-cs"/>
                  </a:rPr>
                  <a:t>El 100% son </a:t>
                </a:r>
                <a:r>
                  <a:rPr lang="es-PE" sz="1200" kern="1200" dirty="0" err="1">
                    <a:solidFill>
                      <a:schemeClr val="tx1"/>
                    </a:solidFill>
                    <a:effectLst/>
                    <a:latin typeface="+mn-lt"/>
                    <a:ea typeface="+mn-ea"/>
                    <a:cs typeface="+mn-cs"/>
                  </a:rPr>
                  <a:t>leptocurticas</a:t>
                </a:r>
                <a:r>
                  <a:rPr lang="es-P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dirty="0">
                    <a:solidFill>
                      <a:schemeClr val="tx1"/>
                    </a:solidFill>
                    <a:effectLst/>
                    <a:latin typeface="+mn-lt"/>
                    <a:ea typeface="+mn-ea"/>
                    <a:cs typeface="+mn-cs"/>
                  </a:rPr>
                  <a:t>Esto implica que las distribuciones son más apuntadas y con colas más gruesas que la distribución normal, pues los datos están más concentrados alrededor de la media. </a:t>
                </a:r>
              </a:p>
              <a:p>
                <a:endParaRPr lang="es-PE" sz="1200" kern="1200" dirty="0">
                  <a:solidFill>
                    <a:schemeClr val="tx1"/>
                  </a:solidFill>
                  <a:effectLst/>
                  <a:latin typeface="+mn-lt"/>
                  <a:ea typeface="+mn-ea"/>
                  <a:cs typeface="+mn-cs"/>
                </a:endParaRPr>
              </a:p>
              <a:p>
                <a:r>
                  <a:rPr lang="es-PE" sz="1200" i="0" kern="1200">
                    <a:solidFill>
                      <a:schemeClr val="tx1"/>
                    </a:solidFill>
                    <a:effectLst/>
                    <a:latin typeface="+mn-lt"/>
                    <a:ea typeface="+mn-ea"/>
                    <a:cs typeface="+mn-cs"/>
                  </a:rPr>
                  <a:t>𝐻_0</a:t>
                </a:r>
                <a:r>
                  <a:rPr lang="es-PE" sz="1200" kern="1200" dirty="0">
                    <a:solidFill>
                      <a:schemeClr val="tx1"/>
                    </a:solidFill>
                    <a:effectLst/>
                    <a:latin typeface="+mn-lt"/>
                    <a:ea typeface="+mn-ea"/>
                    <a:cs typeface="+mn-cs"/>
                  </a:rPr>
                  <a:t>: Los datos siguen la distribución normal</a:t>
                </a:r>
              </a:p>
              <a:p>
                <a:r>
                  <a:rPr lang="es-PE" sz="1200" i="0" kern="1200">
                    <a:solidFill>
                      <a:schemeClr val="tx1"/>
                    </a:solidFill>
                    <a:effectLst/>
                    <a:latin typeface="+mn-lt"/>
                    <a:ea typeface="+mn-ea"/>
                    <a:cs typeface="+mn-cs"/>
                  </a:rPr>
                  <a:t>𝐻_1</a:t>
                </a:r>
                <a:r>
                  <a:rPr lang="es-PE" sz="1200" kern="1200" dirty="0">
                    <a:solidFill>
                      <a:schemeClr val="tx1"/>
                    </a:solidFill>
                    <a:effectLst/>
                    <a:latin typeface="+mn-lt"/>
                    <a:ea typeface="+mn-ea"/>
                    <a:cs typeface="+mn-cs"/>
                  </a:rPr>
                  <a:t>: Los datos no siguen la distribución normal</a:t>
                </a:r>
              </a:p>
              <a:p>
                <a:endParaRPr lang="es-PE" dirty="0"/>
              </a:p>
              <a:p>
                <a:endParaRPr lang="es-PE" dirty="0"/>
              </a:p>
              <a:p>
                <a:r>
                  <a:rPr lang="es-PE" sz="1200" b="1" kern="1200" dirty="0">
                    <a:solidFill>
                      <a:schemeClr val="tx1"/>
                    </a:solidFill>
                    <a:effectLst/>
                    <a:latin typeface="+mn-lt"/>
                    <a:ea typeface="+mn-ea"/>
                    <a:cs typeface="+mn-cs"/>
                  </a:rPr>
                  <a:t>Prueba </a:t>
                </a:r>
                <a:r>
                  <a:rPr lang="es-PE" sz="1200" b="1" kern="1200" dirty="0" err="1">
                    <a:solidFill>
                      <a:schemeClr val="tx1"/>
                    </a:solidFill>
                    <a:effectLst/>
                    <a:latin typeface="+mn-lt"/>
                    <a:ea typeface="+mn-ea"/>
                    <a:cs typeface="+mn-cs"/>
                  </a:rPr>
                  <a:t>Kolmogorov-Smirnov</a:t>
                </a:r>
                <a:endParaRPr lang="es-PE" sz="1200" kern="1200" dirty="0">
                  <a:solidFill>
                    <a:schemeClr val="tx1"/>
                  </a:solidFill>
                  <a:effectLst/>
                  <a:latin typeface="+mn-lt"/>
                  <a:ea typeface="+mn-ea"/>
                  <a:cs typeface="+mn-cs"/>
                </a:endParaRPr>
              </a:p>
              <a:p>
                <a:r>
                  <a:rPr lang="es-PE" sz="1200" kern="1200" dirty="0">
                    <a:solidFill>
                      <a:schemeClr val="tx1"/>
                    </a:solidFill>
                    <a:effectLst/>
                    <a:latin typeface="+mn-lt"/>
                    <a:ea typeface="+mn-ea"/>
                    <a:cs typeface="+mn-cs"/>
                  </a:rPr>
                  <a:t>Esta prueba contrasta las probabilidades acumuladas observadas </a:t>
                </a:r>
                <a:r>
                  <a:rPr lang="es-PE" sz="1200" i="0" kern="1200">
                    <a:solidFill>
                      <a:schemeClr val="tx1"/>
                    </a:solidFill>
                    <a:effectLst/>
                    <a:latin typeface="+mn-lt"/>
                    <a:ea typeface="+mn-ea"/>
                    <a:cs typeface="+mn-cs"/>
                  </a:rPr>
                  <a:t>(〖𝑂𝐴〗_𝑖 )</a:t>
                </a:r>
                <a:r>
                  <a:rPr lang="es-PE" sz="1200" kern="1200" dirty="0">
                    <a:solidFill>
                      <a:schemeClr val="tx1"/>
                    </a:solidFill>
                    <a:effectLst/>
                    <a:latin typeface="+mn-lt"/>
                    <a:ea typeface="+mn-ea"/>
                    <a:cs typeface="+mn-cs"/>
                  </a:rPr>
                  <a:t> con las probabilidades acumuladas esperadas teóricas </a:t>
                </a:r>
                <a:r>
                  <a:rPr lang="es-PE" sz="1200" i="0" kern="1200">
                    <a:solidFill>
                      <a:schemeClr val="tx1"/>
                    </a:solidFill>
                    <a:effectLst/>
                    <a:latin typeface="+mn-lt"/>
                    <a:ea typeface="+mn-ea"/>
                    <a:cs typeface="+mn-cs"/>
                  </a:rPr>
                  <a:t>(〖𝐸𝐴〗_𝑖 )</a:t>
                </a:r>
                <a:r>
                  <a:rPr lang="es-PE" sz="1200" kern="1200" dirty="0">
                    <a:solidFill>
                      <a:schemeClr val="tx1"/>
                    </a:solidFill>
                    <a:effectLst/>
                    <a:latin typeface="+mn-lt"/>
                    <a:ea typeface="+mn-ea"/>
                    <a:cs typeface="+mn-cs"/>
                  </a:rPr>
                  <a:t> para </a:t>
                </a:r>
                <a:r>
                  <a:rPr lang="es-PE" sz="1200" i="0" kern="1200">
                    <a:solidFill>
                      <a:schemeClr val="tx1"/>
                    </a:solidFill>
                    <a:effectLst/>
                    <a:latin typeface="+mn-lt"/>
                    <a:ea typeface="+mn-ea"/>
                    <a:cs typeface="+mn-cs"/>
                  </a:rPr>
                  <a:t>𝑛</a:t>
                </a:r>
                <a:r>
                  <a:rPr lang="es-PE" sz="1200" kern="1200" dirty="0">
                    <a:solidFill>
                      <a:schemeClr val="tx1"/>
                    </a:solidFill>
                    <a:effectLst/>
                    <a:latin typeface="+mn-lt"/>
                    <a:ea typeface="+mn-ea"/>
                    <a:cs typeface="+mn-cs"/>
                  </a:rPr>
                  <a:t> observaciones agrupados en </a:t>
                </a:r>
                <a:r>
                  <a:rPr lang="es-PE" sz="1200" i="0" kern="1200">
                    <a:solidFill>
                      <a:schemeClr val="tx1"/>
                    </a:solidFill>
                    <a:effectLst/>
                    <a:latin typeface="+mn-lt"/>
                    <a:ea typeface="+mn-ea"/>
                    <a:cs typeface="+mn-cs"/>
                  </a:rPr>
                  <a:t>𝑘</a:t>
                </a:r>
                <a:r>
                  <a:rPr lang="es-PE" sz="1200" kern="1200" dirty="0">
                    <a:solidFill>
                      <a:schemeClr val="tx1"/>
                    </a:solidFill>
                    <a:effectLst/>
                    <a:latin typeface="+mn-lt"/>
                    <a:ea typeface="+mn-ea"/>
                    <a:cs typeface="+mn-cs"/>
                  </a:rPr>
                  <a:t> intervalos de clase adyacentes. Se puede usar cuando se busca ajustar mejor el cuerpo de la distribución que las colas.</a:t>
                </a:r>
              </a:p>
              <a:p>
                <a:endParaRPr lang="es-PE" dirty="0"/>
              </a:p>
              <a:p>
                <a:r>
                  <a:rPr lang="es-PE" sz="1200" b="1" kern="1200" dirty="0">
                    <a:solidFill>
                      <a:schemeClr val="tx1"/>
                    </a:solidFill>
                    <a:effectLst/>
                    <a:latin typeface="+mn-lt"/>
                    <a:ea typeface="+mn-ea"/>
                    <a:cs typeface="+mn-cs"/>
                  </a:rPr>
                  <a:t>Prueba Anderson-Darling</a:t>
                </a:r>
                <a:endParaRPr lang="es-PE" sz="1200" kern="1200" dirty="0">
                  <a:solidFill>
                    <a:schemeClr val="tx1"/>
                  </a:solidFill>
                  <a:effectLst/>
                  <a:latin typeface="+mn-lt"/>
                  <a:ea typeface="+mn-ea"/>
                  <a:cs typeface="+mn-cs"/>
                </a:endParaRPr>
              </a:p>
              <a:p>
                <a:r>
                  <a:rPr lang="es-PE" sz="1200" kern="1200" dirty="0">
                    <a:solidFill>
                      <a:schemeClr val="tx1"/>
                    </a:solidFill>
                    <a:effectLst/>
                    <a:latin typeface="+mn-lt"/>
                    <a:ea typeface="+mn-ea"/>
                    <a:cs typeface="+mn-cs"/>
                  </a:rPr>
                  <a:t>Prueba similar a la prueba </a:t>
                </a:r>
                <a:r>
                  <a:rPr lang="es-PE" sz="1200" kern="1200" dirty="0" err="1">
                    <a:solidFill>
                      <a:schemeClr val="tx1"/>
                    </a:solidFill>
                    <a:effectLst/>
                    <a:latin typeface="+mn-lt"/>
                    <a:ea typeface="+mn-ea"/>
                    <a:cs typeface="+mn-cs"/>
                  </a:rPr>
                  <a:t>Kolmogorov-Smirnov</a:t>
                </a:r>
                <a:r>
                  <a:rPr lang="es-PE" sz="1200" kern="1200" dirty="0">
                    <a:solidFill>
                      <a:schemeClr val="tx1"/>
                    </a:solidFill>
                    <a:effectLst/>
                    <a:latin typeface="+mn-lt"/>
                    <a:ea typeface="+mn-ea"/>
                    <a:cs typeface="+mn-cs"/>
                  </a:rPr>
                  <a:t>, pues también se basa en la diferencia de probabilidades acumuladas; sin embargo, es más sensible a las diferencias en las colas de las distribuciones y tiene un mejor desempeño cuando existen datos extremos. </a:t>
                </a:r>
              </a:p>
              <a:p>
                <a:endParaRPr lang="es-P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b="1" kern="1200" dirty="0">
                    <a:solidFill>
                      <a:schemeClr val="tx1"/>
                    </a:solidFill>
                    <a:effectLst/>
                    <a:latin typeface="+mn-lt"/>
                    <a:ea typeface="+mn-ea"/>
                    <a:cs typeface="+mn-cs"/>
                  </a:rPr>
                  <a:t>Prueba de Jarque </a:t>
                </a:r>
                <a:r>
                  <a:rPr lang="es-PE" sz="1200" b="1" kern="1200" dirty="0" err="1">
                    <a:solidFill>
                      <a:schemeClr val="tx1"/>
                    </a:solidFill>
                    <a:effectLst/>
                    <a:latin typeface="+mn-lt"/>
                    <a:ea typeface="+mn-ea"/>
                    <a:cs typeface="+mn-cs"/>
                  </a:rPr>
                  <a:t>Bera</a:t>
                </a:r>
                <a:endParaRPr lang="es-PE" sz="1200" kern="1200" dirty="0">
                  <a:solidFill>
                    <a:schemeClr val="tx1"/>
                  </a:solidFill>
                  <a:effectLst/>
                  <a:latin typeface="+mn-lt"/>
                  <a:ea typeface="+mn-ea"/>
                  <a:cs typeface="+mn-cs"/>
                </a:endParaRPr>
              </a:p>
              <a:p>
                <a:r>
                  <a:rPr lang="es-PE" sz="1200" kern="1200" dirty="0">
                    <a:solidFill>
                      <a:schemeClr val="tx1"/>
                    </a:solidFill>
                    <a:effectLst/>
                    <a:latin typeface="+mn-lt"/>
                    <a:ea typeface="+mn-ea"/>
                    <a:cs typeface="+mn-cs"/>
                  </a:rPr>
                  <a:t>. De manera más formal, </a:t>
                </a:r>
                <a:r>
                  <a:rPr lang="es-PE" sz="1200" i="0" kern="1200">
                    <a:solidFill>
                      <a:schemeClr val="tx1"/>
                    </a:solidFill>
                    <a:effectLst/>
                    <a:latin typeface="+mn-lt"/>
                    <a:ea typeface="+mn-ea"/>
                    <a:cs typeface="+mn-cs"/>
                  </a:rPr>
                  <a:t>𝐻_0</a:t>
                </a:r>
                <a:r>
                  <a:rPr lang="es-PE" sz="1200" kern="1200" dirty="0">
                    <a:solidFill>
                      <a:schemeClr val="tx1"/>
                    </a:solidFill>
                    <a:effectLst/>
                    <a:latin typeface="+mn-lt"/>
                    <a:ea typeface="+mn-ea"/>
                    <a:cs typeface="+mn-cs"/>
                  </a:rPr>
                  <a:t> es una hipótesis conjunta en la que el sesgo y el exceso de curtosis es 0 (este segundo punto es equivalente a una curtosis de 3</a:t>
                </a:r>
              </a:p>
              <a:p>
                <a:endParaRPr lang="es-PE" sz="1200" kern="1200" dirty="0">
                  <a:solidFill>
                    <a:schemeClr val="tx1"/>
                  </a:solidFill>
                  <a:effectLst/>
                  <a:latin typeface="+mn-lt"/>
                  <a:ea typeface="+mn-ea"/>
                  <a:cs typeface="+mn-cs"/>
                </a:endParaRPr>
              </a:p>
              <a:p>
                <a:pPr lvl="2"/>
                <a:r>
                  <a:rPr lang="es-PE" sz="1200" b="1" kern="1200" dirty="0">
                    <a:solidFill>
                      <a:schemeClr val="tx1"/>
                    </a:solidFill>
                    <a:effectLst/>
                    <a:latin typeface="+mn-lt"/>
                    <a:ea typeface="+mn-ea"/>
                    <a:cs typeface="+mn-cs"/>
                  </a:rPr>
                  <a:t>p-</a:t>
                </a:r>
                <a:r>
                  <a:rPr lang="es-PE" sz="1200" b="1" kern="1200" dirty="0" err="1">
                    <a:solidFill>
                      <a:schemeClr val="tx1"/>
                    </a:solidFill>
                    <a:effectLst/>
                    <a:latin typeface="+mn-lt"/>
                    <a:ea typeface="+mn-ea"/>
                    <a:cs typeface="+mn-cs"/>
                  </a:rPr>
                  <a:t>value</a:t>
                </a:r>
                <a:endParaRPr lang="es-PE" sz="1200" b="1" kern="1200" dirty="0">
                  <a:solidFill>
                    <a:schemeClr val="tx1"/>
                  </a:solidFill>
                  <a:effectLst/>
                  <a:latin typeface="+mn-lt"/>
                  <a:ea typeface="+mn-ea"/>
                  <a:cs typeface="+mn-cs"/>
                </a:endParaRPr>
              </a:p>
              <a:p>
                <a:r>
                  <a:rPr lang="es-PE" sz="1200" kern="1200" dirty="0">
                    <a:solidFill>
                      <a:schemeClr val="tx1"/>
                    </a:solidFill>
                    <a:effectLst/>
                    <a:latin typeface="+mn-lt"/>
                    <a:ea typeface="+mn-ea"/>
                    <a:cs typeface="+mn-cs"/>
                  </a:rPr>
                  <a:t>Montgomery (2002) define al p-</a:t>
                </a:r>
                <a:r>
                  <a:rPr lang="es-PE" sz="1200" kern="1200" dirty="0" err="1">
                    <a:solidFill>
                      <a:schemeClr val="tx1"/>
                    </a:solidFill>
                    <a:effectLst/>
                    <a:latin typeface="+mn-lt"/>
                    <a:ea typeface="+mn-ea"/>
                    <a:cs typeface="+mn-cs"/>
                  </a:rPr>
                  <a:t>value</a:t>
                </a:r>
                <a:r>
                  <a:rPr lang="es-PE" sz="1200" kern="1200" dirty="0">
                    <a:solidFill>
                      <a:schemeClr val="tx1"/>
                    </a:solidFill>
                    <a:effectLst/>
                    <a:latin typeface="+mn-lt"/>
                    <a:ea typeface="+mn-ea"/>
                    <a:cs typeface="+mn-cs"/>
                  </a:rPr>
                  <a:t> como la probabilidad de que el estadístico de prueba tome un valor que sea al menos tan extremo como el valor observado del estadístico de prueba cuando la hipótesis nula </a:t>
                </a:r>
                <a:r>
                  <a:rPr lang="es-PE" sz="1200" i="0" kern="1200">
                    <a:solidFill>
                      <a:schemeClr val="tx1"/>
                    </a:solidFill>
                    <a:effectLst/>
                    <a:latin typeface="+mn-lt"/>
                    <a:ea typeface="+mn-ea"/>
                    <a:cs typeface="+mn-cs"/>
                  </a:rPr>
                  <a:t>𝐻_0</a:t>
                </a:r>
                <a:r>
                  <a:rPr lang="es-PE" sz="1200" kern="1200" dirty="0">
                    <a:solidFill>
                      <a:schemeClr val="tx1"/>
                    </a:solidFill>
                    <a:effectLst/>
                    <a:latin typeface="+mn-lt"/>
                    <a:ea typeface="+mn-ea"/>
                    <a:cs typeface="+mn-cs"/>
                  </a:rPr>
                  <a:t> es verdadera. </a:t>
                </a:r>
              </a:p>
              <a:p>
                <a:endParaRPr lang="es-PE" dirty="0"/>
              </a:p>
              <a:p>
                <a:endParaRPr lang="es-PE" dirty="0"/>
              </a:p>
              <a:p>
                <a:endParaRPr lang="es-PE" dirty="0"/>
              </a:p>
              <a:p>
                <a:endParaRPr lang="es-PE" dirty="0"/>
              </a:p>
              <a:p>
                <a:r>
                  <a:rPr lang="es-PE" sz="1200" kern="1200" dirty="0">
                    <a:solidFill>
                      <a:schemeClr val="tx1"/>
                    </a:solidFill>
                    <a:effectLst/>
                    <a:latin typeface="+mn-lt"/>
                    <a:ea typeface="+mn-ea"/>
                    <a:cs typeface="+mn-cs"/>
                  </a:rPr>
                  <a:t>Otro aspecto por estudiar sobre las series de tiempo de los retornos de los activos financieros es el hecho de si presentan o no un proceso independiente e idénticamente distribuido (i.i.d). Como se indicó en los hechos estilizados, la data real suele presentar el efecto de </a:t>
                </a:r>
                <a:r>
                  <a:rPr lang="es-PE" sz="1200" kern="1200" dirty="0" err="1">
                    <a:solidFill>
                      <a:schemeClr val="tx1"/>
                    </a:solidFill>
                    <a:effectLst/>
                    <a:latin typeface="+mn-lt"/>
                    <a:ea typeface="+mn-ea"/>
                    <a:cs typeface="+mn-cs"/>
                  </a:rPr>
                  <a:t>clústering</a:t>
                </a:r>
                <a:r>
                  <a:rPr lang="es-PE" sz="1200" kern="1200" dirty="0">
                    <a:solidFill>
                      <a:schemeClr val="tx1"/>
                    </a:solidFill>
                    <a:effectLst/>
                    <a:latin typeface="+mn-lt"/>
                    <a:ea typeface="+mn-ea"/>
                    <a:cs typeface="+mn-cs"/>
                  </a:rPr>
                  <a:t> de volatilidad en donde existen periodos de grandes pérdidas o ganancias de forma intercalada con periodos de baja variabilidad. Este efecto es más notorio en series de tiempo con información diaria o semanal. </a:t>
                </a:r>
              </a:p>
              <a:p>
                <a:r>
                  <a:rPr lang="es-PE" sz="1200" kern="1200" dirty="0">
                    <a:solidFill>
                      <a:schemeClr val="tx1"/>
                    </a:solidFill>
                    <a:effectLst/>
                    <a:latin typeface="+mn-lt"/>
                    <a:ea typeface="+mn-ea"/>
                    <a:cs typeface="+mn-cs"/>
                  </a:rPr>
                  <a:t>Lo descrito anteriormente es causado por la presencia de dependencia serial</a:t>
                </a:r>
              </a:p>
              <a:p>
                <a:r>
                  <a:rPr lang="es-PE" sz="1200" kern="1200" dirty="0">
                    <a:solidFill>
                      <a:schemeClr val="tx1"/>
                    </a:solidFill>
                    <a:effectLst/>
                    <a:latin typeface="+mn-lt"/>
                    <a:ea typeface="+mn-ea"/>
                    <a:cs typeface="+mn-cs"/>
                  </a:rPr>
                  <a:t>La dependencia serial puede ser medida a través de su autocorrelación muestral. </a:t>
                </a:r>
                <a:endParaRPr lang="es-PE" dirty="0"/>
              </a:p>
            </p:txBody>
          </p:sp>
        </mc:Fallback>
      </mc:AlternateContent>
      <p:sp>
        <p:nvSpPr>
          <p:cNvPr id="4" name="Marcador de número de diapositiva 3"/>
          <p:cNvSpPr>
            <a:spLocks noGrp="1"/>
          </p:cNvSpPr>
          <p:nvPr>
            <p:ph type="sldNum" sz="quarter" idx="5"/>
          </p:nvPr>
        </p:nvSpPr>
        <p:spPr/>
        <p:txBody>
          <a:bodyPr/>
          <a:lstStyle/>
          <a:p>
            <a:fld id="{706608F7-5694-4F0C-870C-8856023B8B83}" type="slidenum">
              <a:rPr lang="es-PE" smtClean="0"/>
              <a:t>8</a:t>
            </a:fld>
            <a:endParaRPr lang="es-PE"/>
          </a:p>
        </p:txBody>
      </p:sp>
    </p:spTree>
    <p:extLst>
      <p:ext uri="{BB962C8B-B14F-4D97-AF65-F5344CB8AC3E}">
        <p14:creationId xmlns:p14="http://schemas.microsoft.com/office/powerpoint/2010/main" val="304006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endParaRPr lang="es-PE" dirty="0"/>
              </a:p>
            </p:txBody>
          </p:sp>
        </mc:Choice>
        <mc:Fallback xmlns="">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dirty="0">
                    <a:solidFill>
                      <a:schemeClr val="tx1"/>
                    </a:solidFill>
                    <a:effectLst/>
                    <a:latin typeface="+mn-lt"/>
                    <a:ea typeface="+mn-ea"/>
                    <a:cs typeface="+mn-cs"/>
                  </a:rPr>
                  <a:t>Cabe destacar que el modelo de Markowitz asume que cada acción se modela con una variable aleatoria o distribución probabilística normal, lo cual se ha ratificado que no es cierto. Sin embargo, este modelo representa una herramienta que permite modelar portafolios eficientes de forma matemática.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dirty="0">
                    <a:solidFill>
                      <a:schemeClr val="tx1"/>
                    </a:solidFill>
                    <a:effectLst/>
                    <a:latin typeface="+mn-lt"/>
                    <a:ea typeface="+mn-ea"/>
                    <a:cs typeface="+mn-cs"/>
                  </a:rPr>
                  <a:t>El </a:t>
                </a:r>
                <a:r>
                  <a:rPr lang="es-PE" sz="1200" i="1" kern="1200" dirty="0" err="1">
                    <a:solidFill>
                      <a:schemeClr val="tx1"/>
                    </a:solidFill>
                    <a:effectLst/>
                    <a:latin typeface="+mn-lt"/>
                    <a:ea typeface="+mn-ea"/>
                    <a:cs typeface="+mn-cs"/>
                  </a:rPr>
                  <a:t>solver</a:t>
                </a:r>
                <a:r>
                  <a:rPr lang="es-PE" sz="1200" kern="1200" dirty="0">
                    <a:solidFill>
                      <a:schemeClr val="tx1"/>
                    </a:solidFill>
                    <a:effectLst/>
                    <a:latin typeface="+mn-lt"/>
                    <a:ea typeface="+mn-ea"/>
                    <a:cs typeface="+mn-cs"/>
                  </a:rPr>
                  <a:t> empleado realiza la optimización de forma cerrada, es decir, devuelve una solución exacta al ser un problema de programación cuadrática. Por ello, es muy eficiente computacionalmente. </a:t>
                </a:r>
              </a:p>
              <a:p>
                <a:endParaRPr lang="es-PE" dirty="0"/>
              </a:p>
              <a:p>
                <a:r>
                  <a:rPr lang="es-PE" sz="1200" kern="1200" dirty="0">
                    <a:solidFill>
                      <a:schemeClr val="tx1"/>
                    </a:solidFill>
                    <a:effectLst/>
                    <a:latin typeface="+mn-lt"/>
                    <a:ea typeface="+mn-ea"/>
                    <a:cs typeface="+mn-cs"/>
                  </a:rPr>
                  <a:t>el indicador ENC (</a:t>
                </a:r>
                <a:r>
                  <a:rPr lang="es-PE" sz="1200" i="1" kern="1200" dirty="0" err="1">
                    <a:solidFill>
                      <a:schemeClr val="tx1"/>
                    </a:solidFill>
                    <a:effectLst/>
                    <a:latin typeface="+mn-lt"/>
                    <a:ea typeface="+mn-ea"/>
                    <a:cs typeface="+mn-cs"/>
                  </a:rPr>
                  <a:t>effective</a:t>
                </a:r>
                <a:r>
                  <a:rPr lang="es-PE" sz="1200" i="1" kern="1200" dirty="0">
                    <a:solidFill>
                      <a:schemeClr val="tx1"/>
                    </a:solidFill>
                    <a:effectLst/>
                    <a:latin typeface="+mn-lt"/>
                    <a:ea typeface="+mn-ea"/>
                    <a:cs typeface="+mn-cs"/>
                  </a:rPr>
                  <a:t> </a:t>
                </a:r>
                <a:r>
                  <a:rPr lang="es-PE" sz="1200" i="1" kern="1200" dirty="0" err="1">
                    <a:solidFill>
                      <a:schemeClr val="tx1"/>
                    </a:solidFill>
                    <a:effectLst/>
                    <a:latin typeface="+mn-lt"/>
                    <a:ea typeface="+mn-ea"/>
                    <a:cs typeface="+mn-cs"/>
                  </a:rPr>
                  <a:t>number</a:t>
                </a:r>
                <a:r>
                  <a:rPr lang="es-PE" sz="1200" i="1" kern="1200" dirty="0">
                    <a:solidFill>
                      <a:schemeClr val="tx1"/>
                    </a:solidFill>
                    <a:effectLst/>
                    <a:latin typeface="+mn-lt"/>
                    <a:ea typeface="+mn-ea"/>
                    <a:cs typeface="+mn-cs"/>
                  </a:rPr>
                  <a:t> </a:t>
                </a:r>
                <a:r>
                  <a:rPr lang="es-PE" sz="1200" i="1" kern="1200" dirty="0" err="1">
                    <a:solidFill>
                      <a:schemeClr val="tx1"/>
                    </a:solidFill>
                    <a:effectLst/>
                    <a:latin typeface="+mn-lt"/>
                    <a:ea typeface="+mn-ea"/>
                    <a:cs typeface="+mn-cs"/>
                  </a:rPr>
                  <a:t>of</a:t>
                </a:r>
                <a:r>
                  <a:rPr lang="es-PE" sz="1200" i="1" kern="1200" dirty="0">
                    <a:solidFill>
                      <a:schemeClr val="tx1"/>
                    </a:solidFill>
                    <a:effectLst/>
                    <a:latin typeface="+mn-lt"/>
                    <a:ea typeface="+mn-ea"/>
                    <a:cs typeface="+mn-cs"/>
                  </a:rPr>
                  <a:t> </a:t>
                </a:r>
                <a:r>
                  <a:rPr lang="es-PE" sz="1200" i="1" kern="1200" dirty="0" err="1">
                    <a:solidFill>
                      <a:schemeClr val="tx1"/>
                    </a:solidFill>
                    <a:effectLst/>
                    <a:latin typeface="+mn-lt"/>
                    <a:ea typeface="+mn-ea"/>
                    <a:cs typeface="+mn-cs"/>
                  </a:rPr>
                  <a:t>constituents</a:t>
                </a:r>
                <a:r>
                  <a:rPr lang="es-PE" sz="1200" kern="1200" dirty="0">
                    <a:solidFill>
                      <a:schemeClr val="tx1"/>
                    </a:solidFill>
                    <a:effectLst/>
                    <a:latin typeface="+mn-lt"/>
                    <a:ea typeface="+mn-ea"/>
                    <a:cs typeface="+mn-cs"/>
                  </a:rPr>
                  <a:t>) de cada portafolio. Este se define como:</a:t>
                </a:r>
              </a:p>
              <a:p>
                <a:r>
                  <a:rPr lang="es-PE" sz="1200" i="0" kern="1200">
                    <a:solidFill>
                      <a:schemeClr val="tx1"/>
                    </a:solidFill>
                    <a:effectLst/>
                    <a:latin typeface="+mn-lt"/>
                    <a:ea typeface="+mn-ea"/>
                    <a:cs typeface="+mn-cs"/>
                  </a:rPr>
                  <a:t>𝐸𝑁𝐶≡1/(∑129_(𝑖=1)^𝑁▒  𝑤_𝑖^2 )</a:t>
                </a:r>
                <a:endParaRPr lang="es-PE" sz="1200" kern="1200" dirty="0">
                  <a:solidFill>
                    <a:schemeClr val="tx1"/>
                  </a:solidFill>
                  <a:effectLst/>
                  <a:latin typeface="+mn-lt"/>
                  <a:ea typeface="+mn-ea"/>
                  <a:cs typeface="+mn-cs"/>
                </a:endParaRPr>
              </a:p>
              <a:p>
                <a:endParaRPr lang="es-PE" dirty="0"/>
              </a:p>
              <a:p>
                <a:endParaRPr lang="es-PE" dirty="0"/>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dirty="0">
                    <a:solidFill>
                      <a:schemeClr val="tx1"/>
                    </a:solidFill>
                    <a:effectLst/>
                    <a:latin typeface="+mn-lt"/>
                    <a:ea typeface="+mn-ea"/>
                    <a:cs typeface="+mn-cs"/>
                  </a:rPr>
                  <a:t>Ante ello, se rescata la importancia del efecto de la correlación entre el precio de las acciones. Los resultados indican que, para los portafolios con menor riesgo se debería invertir cierta proporción en estas acciones como TEF y TELEFBC1. Por ello, la relevancia de considerar cómo es el movimiento de una acción respecto a otra y cómo es que este efecto puede mitigar el riesgo. Esto implica también que no se debe ver a una acción como elemento individual sino también la estudiar la interacción entre estas. </a:t>
                </a:r>
              </a:p>
              <a:p>
                <a:endParaRPr lang="es-PE" dirty="0"/>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a:solidFill>
                      <a:schemeClr val="tx1"/>
                    </a:solidFill>
                    <a:effectLst/>
                    <a:latin typeface="+mn-lt"/>
                    <a:ea typeface="+mn-ea"/>
                    <a:cs typeface="+mn-cs"/>
                  </a:rPr>
                  <a:t>Además, del gráfico se observa cómo es que inicialmente el riesgo diversificable disminuye rápidamente al inicio, y conforme se quiere seguir disminuyendo se vuelve más complejo hasta quedar solo riesgo no diversificable o sistemático.</a:t>
                </a:r>
              </a:p>
              <a:p>
                <a:endParaRPr lang="es-PE" dirty="0"/>
              </a:p>
              <a:p>
                <a:endParaRPr lang="es-PE" dirty="0"/>
              </a:p>
              <a:p>
                <a:endParaRPr lang="es-PE" dirty="0"/>
              </a:p>
              <a:p>
                <a:endParaRPr lang="es-PE" dirty="0"/>
              </a:p>
              <a:p>
                <a:endParaRPr lang="es-PE" dirty="0"/>
              </a:p>
              <a:p>
                <a:endParaRPr lang="es-PE" dirty="0"/>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kern="1200" dirty="0">
                    <a:solidFill>
                      <a:schemeClr val="tx1"/>
                    </a:solidFill>
                    <a:effectLst/>
                    <a:latin typeface="+mn-lt"/>
                    <a:ea typeface="+mn-ea"/>
                    <a:cs typeface="+mn-cs"/>
                  </a:rPr>
                  <a:t>Un hecho destacable es que, el porcentaje de inversión de BACKUSI1 va incrementándose, inclusive llegando a representar el 100% de la inversión en el portafolio de máxima rentabilidad. Este comportamiento ya era de esperarse puesto que, ya desde el análisis descriptivo, se determinó que BACKUSI1 era la acción más atractiva.</a:t>
                </a:r>
              </a:p>
              <a:p>
                <a:endParaRPr lang="es-PE" dirty="0"/>
              </a:p>
            </p:txBody>
          </p:sp>
        </mc:Fallback>
      </mc:AlternateContent>
      <p:sp>
        <p:nvSpPr>
          <p:cNvPr id="4" name="Marcador de número de diapositiva 3"/>
          <p:cNvSpPr>
            <a:spLocks noGrp="1"/>
          </p:cNvSpPr>
          <p:nvPr>
            <p:ph type="sldNum" sz="quarter" idx="5"/>
          </p:nvPr>
        </p:nvSpPr>
        <p:spPr/>
        <p:txBody>
          <a:bodyPr/>
          <a:lstStyle/>
          <a:p>
            <a:fld id="{706608F7-5694-4F0C-870C-8856023B8B83}" type="slidenum">
              <a:rPr lang="es-PE" smtClean="0"/>
              <a:t>9</a:t>
            </a:fld>
            <a:endParaRPr lang="es-PE"/>
          </a:p>
        </p:txBody>
      </p:sp>
    </p:spTree>
    <p:extLst>
      <p:ext uri="{BB962C8B-B14F-4D97-AF65-F5344CB8AC3E}">
        <p14:creationId xmlns:p14="http://schemas.microsoft.com/office/powerpoint/2010/main" val="3703076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10</a:t>
            </a:fld>
            <a:endParaRPr lang="es-PE"/>
          </a:p>
        </p:txBody>
      </p:sp>
    </p:spTree>
    <p:extLst>
      <p:ext uri="{BB962C8B-B14F-4D97-AF65-F5344CB8AC3E}">
        <p14:creationId xmlns:p14="http://schemas.microsoft.com/office/powerpoint/2010/main" val="176404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06608F7-5694-4F0C-870C-8856023B8B83}" type="slidenum">
              <a:rPr lang="es-PE" smtClean="0"/>
              <a:t>11</a:t>
            </a:fld>
            <a:endParaRPr lang="es-PE"/>
          </a:p>
        </p:txBody>
      </p:sp>
    </p:spTree>
    <p:extLst>
      <p:ext uri="{BB962C8B-B14F-4D97-AF65-F5344CB8AC3E}">
        <p14:creationId xmlns:p14="http://schemas.microsoft.com/office/powerpoint/2010/main" val="28484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3F200-1AEE-4E9B-B45B-03B0F0D34A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C8D41AF-E031-48CE-A2F2-921BCF7B1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50F464D-997F-46CC-B69C-7447266054BC}"/>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74F8B8E0-1C55-43BA-9EA3-C3E0759244E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AA4FCBA-8BD6-416F-9F9D-C178EFECFB24}"/>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286639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41C0A-DEA8-4AA1-9558-25871AE9EDD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14A512AF-A2E4-441D-B73B-9C8D7B5EBC9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B3B798-CD3C-4C0C-A9EE-A822365A7976}"/>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27862310-5D14-4147-B8CC-6BBCE5585FF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8D99B1-1DFF-47C2-BE76-B1A7B2094D8E}"/>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293227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74731BB-0C6A-47C6-B42B-0D39FDE080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94C0AAE-8A43-4037-B4D6-BED15F2632E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A883818-2779-4A98-936C-B34603FEDE87}"/>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13F40ACD-84D0-4F96-9D6C-4B810F37F05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D98E6D-D0C1-422D-8016-9DD2D521617F}"/>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55982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25EB7-302B-4745-BFCF-E36CEAD9718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4E7E2CF-ED56-499C-89F3-76A61BB4E0C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6B660AA-A0D3-45BF-B5AE-65B982218081}"/>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6771ABD6-18C5-46F4-BBFE-253D89DA9FF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FC2DCC1-4C34-4587-8CA1-BF8124D317A8}"/>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182360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A3A7F-5E2A-4D49-A465-F3B04BF55E6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7B3786A-0316-4575-B334-B07B2850E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7E4449-BC66-464E-9CD1-C7ED4016D11D}"/>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4FBE632B-5DBE-4334-B930-2F612AC6212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861F81A-A8AC-4BC1-BFA4-D47C037A4BC5}"/>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250972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11680-C132-499C-9791-A4BDE972EA9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08A646B-C076-4EB3-AD94-8A64EE31A9B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72B184C-E30C-420B-9174-23FD06B334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3F893B7-1897-46F3-AF49-8E830921E3FB}"/>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6" name="Marcador de pie de página 5">
            <a:extLst>
              <a:ext uri="{FF2B5EF4-FFF2-40B4-BE49-F238E27FC236}">
                <a16:creationId xmlns:a16="http://schemas.microsoft.com/office/drawing/2014/main" id="{8695EF31-97F4-407B-9AC8-4ABFDB47F62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C43EECB-FB1B-49E4-9BBE-E841A0036E02}"/>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46889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222D2-5983-4E2E-996B-5DAB55A62BF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D553174-9BB8-421D-B94A-8337A6481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67F072E-2EAC-4561-83DF-893266B556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1A518FD-C50E-42C6-90E9-B93E61406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32ABDF-5870-4ADD-B651-29D55AED29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F5207FE5-E8FF-4ABE-8A27-E47F3E017D30}"/>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8" name="Marcador de pie de página 7">
            <a:extLst>
              <a:ext uri="{FF2B5EF4-FFF2-40B4-BE49-F238E27FC236}">
                <a16:creationId xmlns:a16="http://schemas.microsoft.com/office/drawing/2014/main" id="{CEEFCAD2-56C2-4848-A23D-7CBA62F58394}"/>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FDA197C-FB33-4D01-9746-AB9AEDD68404}"/>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247311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44CF3-74A9-44F1-8D24-CAB21B462EA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5D9E565C-F108-41E7-983C-8AE43904769D}"/>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4" name="Marcador de pie de página 3">
            <a:extLst>
              <a:ext uri="{FF2B5EF4-FFF2-40B4-BE49-F238E27FC236}">
                <a16:creationId xmlns:a16="http://schemas.microsoft.com/office/drawing/2014/main" id="{C95D5C94-8C04-423B-A628-13A2B120839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601B8E9-0D53-492E-A50F-0C9159E23C67}"/>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248916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A42D093-110E-42F8-A7A9-07C5EC8994B4}"/>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3" name="Marcador de pie de página 2">
            <a:extLst>
              <a:ext uri="{FF2B5EF4-FFF2-40B4-BE49-F238E27FC236}">
                <a16:creationId xmlns:a16="http://schemas.microsoft.com/office/drawing/2014/main" id="{F0EAB2EA-51C4-4271-A853-C1DBBBE6676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B8BC65B-8A37-4630-9273-F82B59636CE2}"/>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379102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6D8B2-1764-4F1C-AEDB-CFF872E097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CB0584D-8E69-4947-99DD-E9BF07C98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714DB954-AD88-4005-BEA1-CFF845417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8382AC-6364-4DD6-9A67-FF837D1DBB7E}"/>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6" name="Marcador de pie de página 5">
            <a:extLst>
              <a:ext uri="{FF2B5EF4-FFF2-40B4-BE49-F238E27FC236}">
                <a16:creationId xmlns:a16="http://schemas.microsoft.com/office/drawing/2014/main" id="{564A9AA6-BEAA-43AC-B2DA-85368BF9E2A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4434AF9-A40D-4D1E-B125-DF7103AA6D3F}"/>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176060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CCE75-2B4B-43DC-886D-3B8451A26C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17C9D40B-0F06-4F99-9BC4-191683E6B7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061F381-C5CB-4380-BA31-ACCA87A16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666E9C-0E65-43AB-8140-F1779447E492}"/>
              </a:ext>
            </a:extLst>
          </p:cNvPr>
          <p:cNvSpPr>
            <a:spLocks noGrp="1"/>
          </p:cNvSpPr>
          <p:nvPr>
            <p:ph type="dt" sz="half" idx="10"/>
          </p:nvPr>
        </p:nvSpPr>
        <p:spPr/>
        <p:txBody>
          <a:bodyPr/>
          <a:lstStyle/>
          <a:p>
            <a:fld id="{D5AD21BC-3B45-4547-A5E0-40A187FC9226}" type="datetimeFigureOut">
              <a:rPr lang="es-PE" smtClean="0"/>
              <a:t>26/06/2023</a:t>
            </a:fld>
            <a:endParaRPr lang="es-PE"/>
          </a:p>
        </p:txBody>
      </p:sp>
      <p:sp>
        <p:nvSpPr>
          <p:cNvPr id="6" name="Marcador de pie de página 5">
            <a:extLst>
              <a:ext uri="{FF2B5EF4-FFF2-40B4-BE49-F238E27FC236}">
                <a16:creationId xmlns:a16="http://schemas.microsoft.com/office/drawing/2014/main" id="{8AC3048D-8719-45FE-B283-5F495059A47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05AC4D5-3AED-49BC-923A-D373FE3E833F}"/>
              </a:ext>
            </a:extLst>
          </p:cNvPr>
          <p:cNvSpPr>
            <a:spLocks noGrp="1"/>
          </p:cNvSpPr>
          <p:nvPr>
            <p:ph type="sldNum" sz="quarter" idx="12"/>
          </p:nvPr>
        </p:nvSpPr>
        <p:spPr/>
        <p:txBody>
          <a:bodyPr/>
          <a:lstStyle/>
          <a:p>
            <a:fld id="{41CC3C44-4944-4C85-A2C6-E4832FB118D4}" type="slidenum">
              <a:rPr lang="es-PE" smtClean="0"/>
              <a:t>‹Nº›</a:t>
            </a:fld>
            <a:endParaRPr lang="es-PE"/>
          </a:p>
        </p:txBody>
      </p:sp>
    </p:spTree>
    <p:extLst>
      <p:ext uri="{BB962C8B-B14F-4D97-AF65-F5344CB8AC3E}">
        <p14:creationId xmlns:p14="http://schemas.microsoft.com/office/powerpoint/2010/main" val="397478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E80E09-CD66-4F62-9D0F-88A4DDDFC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F8D24BB-6798-4AF1-93BC-07B287285F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7EC718F-382E-4756-8BAB-C78506DDF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D21BC-3B45-4547-A5E0-40A187FC9226}" type="datetimeFigureOut">
              <a:rPr lang="es-PE" smtClean="0"/>
              <a:t>26/06/2023</a:t>
            </a:fld>
            <a:endParaRPr lang="es-PE"/>
          </a:p>
        </p:txBody>
      </p:sp>
      <p:sp>
        <p:nvSpPr>
          <p:cNvPr id="5" name="Marcador de pie de página 4">
            <a:extLst>
              <a:ext uri="{FF2B5EF4-FFF2-40B4-BE49-F238E27FC236}">
                <a16:creationId xmlns:a16="http://schemas.microsoft.com/office/drawing/2014/main" id="{0D6B1AE4-91AD-4CB0-B95B-348F6B12C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FF9AB26-693F-4B9B-97E4-C44A000C7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C3C44-4944-4C85-A2C6-E4832FB118D4}" type="slidenum">
              <a:rPr lang="es-PE" smtClean="0"/>
              <a:t>‹Nº›</a:t>
            </a:fld>
            <a:endParaRPr lang="es-PE"/>
          </a:p>
        </p:txBody>
      </p:sp>
    </p:spTree>
    <p:extLst>
      <p:ext uri="{BB962C8B-B14F-4D97-AF65-F5344CB8AC3E}">
        <p14:creationId xmlns:p14="http://schemas.microsoft.com/office/powerpoint/2010/main" val="130119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50.png"/><Relationship Id="rId4" Type="http://schemas.openxmlformats.org/officeDocument/2006/relationships/image" Target="../media/image21.png"/><Relationship Id="rId9" Type="http://schemas.openxmlformats.org/officeDocument/2006/relationships/image" Target="../media/image2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n by Lovegrove Cobb on Forex | Forex trading, Online trading, Forex  trading training">
            <a:extLst>
              <a:ext uri="{FF2B5EF4-FFF2-40B4-BE49-F238E27FC236}">
                <a16:creationId xmlns:a16="http://schemas.microsoft.com/office/drawing/2014/main" id="{6D0AD55C-5BF2-4287-920C-C15C2DF0B2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34" t="884" b="5747"/>
          <a:stretch/>
        </p:blipFill>
        <p:spPr bwMode="auto">
          <a:xfrm>
            <a:off x="15150" y="54158"/>
            <a:ext cx="7690724" cy="680384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21249FD-FF59-4095-9D7A-F4DC01085F17}"/>
              </a:ext>
            </a:extLst>
          </p:cNvPr>
          <p:cNvSpPr>
            <a:spLocks noGrp="1"/>
          </p:cNvSpPr>
          <p:nvPr>
            <p:ph type="ctrTitle"/>
          </p:nvPr>
        </p:nvSpPr>
        <p:spPr>
          <a:xfrm>
            <a:off x="6563140" y="2393383"/>
            <a:ext cx="5373230" cy="1853602"/>
          </a:xfrm>
        </p:spPr>
        <p:txBody>
          <a:bodyPr vert="horz" lIns="91440" tIns="45720" rIns="91440" bIns="45720" rtlCol="0" anchor="b">
            <a:normAutofit/>
          </a:bodyPr>
          <a:lstStyle/>
          <a:p>
            <a:pPr algn="just"/>
            <a:r>
              <a:rPr lang="en-US" sz="2300" b="1" cap="all" dirty="0"/>
              <a:t>Analysis and optimization of stock portfolios and their application in the Peruvian stock market using operations research and simulation tools.</a:t>
            </a:r>
            <a:endParaRPr lang="es-PE" sz="2300" b="1" cap="all" dirty="0"/>
          </a:p>
        </p:txBody>
      </p:sp>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Conector recto 7">
            <a:extLst>
              <a:ext uri="{FF2B5EF4-FFF2-40B4-BE49-F238E27FC236}">
                <a16:creationId xmlns:a16="http://schemas.microsoft.com/office/drawing/2014/main" id="{FF616156-8072-4844-B72A-3B8DC6421340}"/>
              </a:ext>
            </a:extLst>
          </p:cNvPr>
          <p:cNvCxnSpPr>
            <a:cxnSpLocks/>
          </p:cNvCxnSpPr>
          <p:nvPr/>
        </p:nvCxnSpPr>
        <p:spPr>
          <a:xfrm>
            <a:off x="6572663" y="4537395"/>
            <a:ext cx="52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9F71B0AF-4458-4E85-B717-DB8B9583F3EA}"/>
              </a:ext>
            </a:extLst>
          </p:cNvPr>
          <p:cNvSpPr/>
          <p:nvPr/>
        </p:nvSpPr>
        <p:spPr>
          <a:xfrm>
            <a:off x="-88900" y="-95250"/>
            <a:ext cx="123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Rectángulo 34">
            <a:extLst>
              <a:ext uri="{FF2B5EF4-FFF2-40B4-BE49-F238E27FC236}">
                <a16:creationId xmlns:a16="http://schemas.microsoft.com/office/drawing/2014/main" id="{DBECB9F5-168D-4C19-9F9B-9241BE986AC0}"/>
              </a:ext>
            </a:extLst>
          </p:cNvPr>
          <p:cNvSpPr/>
          <p:nvPr/>
        </p:nvSpPr>
        <p:spPr>
          <a:xfrm>
            <a:off x="-93436" y="6772893"/>
            <a:ext cx="123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6" name="Rectángulo 35">
            <a:extLst>
              <a:ext uri="{FF2B5EF4-FFF2-40B4-BE49-F238E27FC236}">
                <a16:creationId xmlns:a16="http://schemas.microsoft.com/office/drawing/2014/main" id="{12A86C94-B7C6-4E00-B825-E967517A9C27}"/>
              </a:ext>
            </a:extLst>
          </p:cNvPr>
          <p:cNvSpPr/>
          <p:nvPr/>
        </p:nvSpPr>
        <p:spPr>
          <a:xfrm rot="5400000" flipV="1">
            <a:off x="-3455817" y="3274644"/>
            <a:ext cx="69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Rectángulo 36">
            <a:extLst>
              <a:ext uri="{FF2B5EF4-FFF2-40B4-BE49-F238E27FC236}">
                <a16:creationId xmlns:a16="http://schemas.microsoft.com/office/drawing/2014/main" id="{ECF27F47-74A4-47C2-AB31-5721ED9FA741}"/>
              </a:ext>
            </a:extLst>
          </p:cNvPr>
          <p:cNvSpPr/>
          <p:nvPr/>
        </p:nvSpPr>
        <p:spPr>
          <a:xfrm rot="5400000" flipV="1">
            <a:off x="8640414" y="3340743"/>
            <a:ext cx="7056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Subtítulo 2">
            <a:extLst>
              <a:ext uri="{FF2B5EF4-FFF2-40B4-BE49-F238E27FC236}">
                <a16:creationId xmlns:a16="http://schemas.microsoft.com/office/drawing/2014/main" id="{A00693F7-786F-4442-8F58-510F4D72590F}"/>
              </a:ext>
            </a:extLst>
          </p:cNvPr>
          <p:cNvSpPr txBox="1">
            <a:spLocks/>
          </p:cNvSpPr>
          <p:nvPr/>
        </p:nvSpPr>
        <p:spPr>
          <a:xfrm>
            <a:off x="198628" y="6415314"/>
            <a:ext cx="1543088" cy="29028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s-PE" sz="1800" dirty="0"/>
              <a:t>June 2021</a:t>
            </a:r>
          </a:p>
          <a:p>
            <a:pPr algn="l"/>
            <a:endParaRPr lang="es-PE" sz="1800" dirty="0"/>
          </a:p>
          <a:p>
            <a:pPr indent="-228600" algn="l">
              <a:buFont typeface="Arial" panose="020B0604020202020204" pitchFamily="34" charset="0"/>
              <a:buChar char="•"/>
            </a:pPr>
            <a:endParaRPr lang="es-PE" sz="1800" dirty="0"/>
          </a:p>
        </p:txBody>
      </p:sp>
    </p:spTree>
    <p:extLst>
      <p:ext uri="{BB962C8B-B14F-4D97-AF65-F5344CB8AC3E}">
        <p14:creationId xmlns:p14="http://schemas.microsoft.com/office/powerpoint/2010/main" val="27904241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01DD544B-BBDB-4B12-9C64-32EBCB5C185C}"/>
              </a:ext>
            </a:extLst>
          </p:cNvPr>
          <p:cNvPicPr>
            <a:picLocks noChangeAspect="1"/>
          </p:cNvPicPr>
          <p:nvPr/>
        </p:nvPicPr>
        <p:blipFill>
          <a:blip r:embed="rId3"/>
          <a:stretch>
            <a:fillRect/>
          </a:stretch>
        </p:blipFill>
        <p:spPr>
          <a:xfrm>
            <a:off x="6568606" y="1231358"/>
            <a:ext cx="5575268" cy="2878333"/>
          </a:xfrm>
          <a:prstGeom prst="rect">
            <a:avLst/>
          </a:prstGeom>
        </p:spPr>
      </p:pic>
      <p:pic>
        <p:nvPicPr>
          <p:cNvPr id="19" name="Imagen 18">
            <a:extLst>
              <a:ext uri="{FF2B5EF4-FFF2-40B4-BE49-F238E27FC236}">
                <a16:creationId xmlns:a16="http://schemas.microsoft.com/office/drawing/2014/main" id="{DD04E29E-E75A-453F-9F25-1A758337F3A8}"/>
              </a:ext>
            </a:extLst>
          </p:cNvPr>
          <p:cNvPicPr>
            <a:picLocks noChangeAspect="1"/>
          </p:cNvPicPr>
          <p:nvPr/>
        </p:nvPicPr>
        <p:blipFill>
          <a:blip r:embed="rId4"/>
          <a:stretch>
            <a:fillRect/>
          </a:stretch>
        </p:blipFill>
        <p:spPr>
          <a:xfrm>
            <a:off x="411339" y="1494210"/>
            <a:ext cx="5924540" cy="3058651"/>
          </a:xfrm>
          <a:prstGeom prst="rect">
            <a:avLst/>
          </a:prstGeom>
        </p:spPr>
      </p:pic>
      <p:pic>
        <p:nvPicPr>
          <p:cNvPr id="18" name="Imagen 17">
            <a:extLst>
              <a:ext uri="{FF2B5EF4-FFF2-40B4-BE49-F238E27FC236}">
                <a16:creationId xmlns:a16="http://schemas.microsoft.com/office/drawing/2014/main" id="{F0B0B6EE-A614-48CC-8B07-34524404E7D1}"/>
              </a:ext>
            </a:extLst>
          </p:cNvPr>
          <p:cNvPicPr>
            <a:picLocks noChangeAspect="1"/>
          </p:cNvPicPr>
          <p:nvPr/>
        </p:nvPicPr>
        <p:blipFill>
          <a:blip r:embed="rId5"/>
          <a:stretch>
            <a:fillRect/>
          </a:stretch>
        </p:blipFill>
        <p:spPr>
          <a:xfrm>
            <a:off x="384220" y="1487126"/>
            <a:ext cx="5924539" cy="3058478"/>
          </a:xfrm>
          <a:prstGeom prst="rect">
            <a:avLst/>
          </a:prstGeom>
        </p:spPr>
      </p:pic>
      <p:sp>
        <p:nvSpPr>
          <p:cNvPr id="22" name="Rectángulo 21">
            <a:extLst>
              <a:ext uri="{FF2B5EF4-FFF2-40B4-BE49-F238E27FC236}">
                <a16:creationId xmlns:a16="http://schemas.microsoft.com/office/drawing/2014/main" id="{E01A3B5F-A9B6-42DA-A882-C1F92BE140FB}"/>
              </a:ext>
            </a:extLst>
          </p:cNvPr>
          <p:cNvSpPr/>
          <p:nvPr/>
        </p:nvSpPr>
        <p:spPr>
          <a:xfrm>
            <a:off x="284500" y="4596403"/>
            <a:ext cx="6399638" cy="2048318"/>
          </a:xfrm>
          <a:prstGeom prst="rect">
            <a:avLst/>
          </a:prstGeom>
        </p:spPr>
        <p:txBody>
          <a:bodyPr wrap="square">
            <a:spAutoFit/>
          </a:bodyPr>
          <a:lstStyle/>
          <a:p>
            <a:pPr marL="285750" indent="-285750" algn="l">
              <a:buFont typeface="Arial" panose="020B0604020202020204" pitchFamily="34" charset="0"/>
              <a:buChar char="•"/>
            </a:pPr>
            <a:r>
              <a:rPr lang="en-US" dirty="0">
                <a:latin typeface="Gill Sans MT" panose="020B0502020104020203" pitchFamily="34" charset="0"/>
                <a:ea typeface="Calibri" panose="020F0502020204030204" pitchFamily="34" charset="0"/>
                <a:cs typeface="Times New Roman" panose="02020603050405020304" pitchFamily="18" charset="0"/>
              </a:rPr>
              <a:t>The minimum-risk portfolio is composed of the largest number of stocks. The same model suggests diversification.</a:t>
            </a:r>
          </a:p>
          <a:p>
            <a:pPr marL="285750" indent="-285750" algn="l">
              <a:buFont typeface="Arial" panose="020B0604020202020204" pitchFamily="34" charset="0"/>
              <a:buChar char="•"/>
            </a:pPr>
            <a:endParaRPr lang="en-US" dirty="0">
              <a:latin typeface="Gill Sans MT" panose="020B0502020104020203"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dirty="0">
                <a:latin typeface="Gill Sans MT" panose="020B0502020104020203" pitchFamily="34" charset="0"/>
                <a:ea typeface="Calibri" panose="020F0502020204030204" pitchFamily="34" charset="0"/>
                <a:cs typeface="Times New Roman" panose="02020603050405020304" pitchFamily="18" charset="0"/>
              </a:rPr>
              <a:t>As the return increases (at the expense of bearing a higher level of risk), the number of stocks decreases until it becomes a concentrated portfolio.</a:t>
            </a:r>
          </a:p>
          <a:p>
            <a:pPr marL="342900" lvl="0" indent="-342900" algn="just">
              <a:lnSpc>
                <a:spcPct val="115000"/>
              </a:lnSpc>
              <a:buFont typeface="Symbol" panose="05050102010706020507" pitchFamily="18" charset="2"/>
              <a:buChar char=""/>
            </a:pPr>
            <a:endParaRPr lang="es-PE" dirty="0">
              <a:latin typeface="Gill Sans MT" panose="020B0502020104020203" pitchFamily="34" charset="0"/>
              <a:cs typeface="Times New Roman" panose="02020603050405020304" pitchFamily="18" charset="0"/>
            </a:endParaRPr>
          </a:p>
        </p:txBody>
      </p:sp>
      <p:graphicFrame>
        <p:nvGraphicFramePr>
          <p:cNvPr id="24" name="Tabla 23">
            <a:extLst>
              <a:ext uri="{FF2B5EF4-FFF2-40B4-BE49-F238E27FC236}">
                <a16:creationId xmlns:a16="http://schemas.microsoft.com/office/drawing/2014/main" id="{EEB7E4C2-676E-4526-A3F4-39F890F0F53D}"/>
              </a:ext>
            </a:extLst>
          </p:cNvPr>
          <p:cNvGraphicFramePr>
            <a:graphicFrameLocks noGrp="1"/>
          </p:cNvGraphicFramePr>
          <p:nvPr>
            <p:extLst>
              <p:ext uri="{D42A27DB-BD31-4B8C-83A1-F6EECF244321}">
                <p14:modId xmlns:p14="http://schemas.microsoft.com/office/powerpoint/2010/main" val="1437867665"/>
              </p:ext>
            </p:extLst>
          </p:nvPr>
        </p:nvGraphicFramePr>
        <p:xfrm>
          <a:off x="7095324" y="4118525"/>
          <a:ext cx="4712456" cy="2443480"/>
        </p:xfrm>
        <a:graphic>
          <a:graphicData uri="http://schemas.openxmlformats.org/drawingml/2006/table">
            <a:tbl>
              <a:tblPr firstRow="1" bandRow="1">
                <a:tableStyleId>{5C22544A-7EE6-4342-B048-85BDC9FD1C3A}</a:tableStyleId>
              </a:tblPr>
              <a:tblGrid>
                <a:gridCol w="1294697">
                  <a:extLst>
                    <a:ext uri="{9D8B030D-6E8A-4147-A177-3AD203B41FA5}">
                      <a16:colId xmlns:a16="http://schemas.microsoft.com/office/drawing/2014/main" val="3872476809"/>
                    </a:ext>
                  </a:extLst>
                </a:gridCol>
                <a:gridCol w="1061531">
                  <a:extLst>
                    <a:ext uri="{9D8B030D-6E8A-4147-A177-3AD203B41FA5}">
                      <a16:colId xmlns:a16="http://schemas.microsoft.com/office/drawing/2014/main" val="2624048913"/>
                    </a:ext>
                  </a:extLst>
                </a:gridCol>
                <a:gridCol w="1178114">
                  <a:extLst>
                    <a:ext uri="{9D8B030D-6E8A-4147-A177-3AD203B41FA5}">
                      <a16:colId xmlns:a16="http://schemas.microsoft.com/office/drawing/2014/main" val="3307580176"/>
                    </a:ext>
                  </a:extLst>
                </a:gridCol>
                <a:gridCol w="1178114">
                  <a:extLst>
                    <a:ext uri="{9D8B030D-6E8A-4147-A177-3AD203B41FA5}">
                      <a16:colId xmlns:a16="http://schemas.microsoft.com/office/drawing/2014/main" val="2092933089"/>
                    </a:ext>
                  </a:extLst>
                </a:gridCol>
              </a:tblGrid>
              <a:tr h="370840">
                <a:tc gridSpan="4">
                  <a:txBody>
                    <a:bodyPr/>
                    <a:lstStyle/>
                    <a:p>
                      <a:pPr algn="ctr"/>
                      <a:r>
                        <a:rPr lang="es-ES" sz="1400" dirty="0">
                          <a:latin typeface="Gill Sans MT" panose="020B0502020104020203" pitchFamily="34" charset="0"/>
                        </a:rPr>
                        <a:t>Markowitz – In </a:t>
                      </a:r>
                      <a:r>
                        <a:rPr lang="es-ES" sz="1400" dirty="0" err="1">
                          <a:latin typeface="Gill Sans MT" panose="020B0502020104020203" pitchFamily="34" charset="0"/>
                        </a:rPr>
                        <a:t>Sample</a:t>
                      </a:r>
                      <a:endParaRPr lang="es-PE" sz="1400" dirty="0">
                        <a:latin typeface="Gill Sans MT" panose="020B0502020104020203" pitchFamily="34" charset="0"/>
                      </a:endParaRPr>
                    </a:p>
                  </a:txBody>
                  <a:tcPr anchor="ctr"/>
                </a:tc>
                <a:tc hMerge="1">
                  <a:txBody>
                    <a:bodyPr/>
                    <a:lstStyle/>
                    <a:p>
                      <a:pPr algn="ctr"/>
                      <a:endParaRPr lang="es-PE" sz="1400" dirty="0"/>
                    </a:p>
                  </a:txBody>
                  <a:tcPr/>
                </a:tc>
                <a:tc hMerge="1">
                  <a:txBody>
                    <a:bodyPr/>
                    <a:lstStyle/>
                    <a:p>
                      <a:pPr algn="ctr"/>
                      <a:endParaRPr lang="es-PE" sz="1400" dirty="0"/>
                    </a:p>
                  </a:txBody>
                  <a:tcPr/>
                </a:tc>
                <a:tc hMerge="1">
                  <a:txBody>
                    <a:bodyPr/>
                    <a:lstStyle/>
                    <a:p>
                      <a:pPr algn="ctr"/>
                      <a:endParaRPr lang="es-PE" sz="1400" dirty="0"/>
                    </a:p>
                  </a:txBody>
                  <a:tcPr/>
                </a:tc>
                <a:extLst>
                  <a:ext uri="{0D108BD9-81ED-4DB2-BD59-A6C34878D82A}">
                    <a16:rowId xmlns:a16="http://schemas.microsoft.com/office/drawing/2014/main" val="3693401718"/>
                  </a:ext>
                </a:extLst>
              </a:tr>
              <a:tr h="370840">
                <a:tc>
                  <a:txBody>
                    <a:bodyPr/>
                    <a:lstStyle/>
                    <a:p>
                      <a:pPr algn="ct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MAX MEAN</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MIN SD</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MAX SHARPE</a:t>
                      </a:r>
                      <a:endParaRPr lang="es-PE" sz="1400" dirty="0">
                        <a:latin typeface="Gill Sans MT" panose="020B0502020104020203" pitchFamily="34" charset="0"/>
                      </a:endParaRPr>
                    </a:p>
                  </a:txBody>
                  <a:tcPr anchor="ctr"/>
                </a:tc>
                <a:extLst>
                  <a:ext uri="{0D108BD9-81ED-4DB2-BD59-A6C34878D82A}">
                    <a16:rowId xmlns:a16="http://schemas.microsoft.com/office/drawing/2014/main" val="1695726071"/>
                  </a:ext>
                </a:extLst>
              </a:tr>
              <a:tr h="370840">
                <a:tc>
                  <a:txBody>
                    <a:bodyPr/>
                    <a:lstStyle/>
                    <a:p>
                      <a:pPr algn="ctr"/>
                      <a:r>
                        <a:rPr lang="es-ES" sz="1400" dirty="0" err="1">
                          <a:latin typeface="Gill Sans MT" panose="020B0502020104020203" pitchFamily="34" charset="0"/>
                        </a:rPr>
                        <a:t>Annual</a:t>
                      </a:r>
                      <a:r>
                        <a:rPr lang="es-ES" sz="1400" dirty="0">
                          <a:latin typeface="Gill Sans MT" panose="020B0502020104020203" pitchFamily="34" charset="0"/>
                        </a:rPr>
                        <a:t>. Geom. Mean</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19.2%</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7.6%</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16.4%</a:t>
                      </a:r>
                      <a:endParaRPr lang="es-PE" sz="1400" dirty="0">
                        <a:latin typeface="Gill Sans MT" panose="020B0502020104020203" pitchFamily="34" charset="0"/>
                      </a:endParaRPr>
                    </a:p>
                  </a:txBody>
                  <a:tcPr anchor="ctr"/>
                </a:tc>
                <a:extLst>
                  <a:ext uri="{0D108BD9-81ED-4DB2-BD59-A6C34878D82A}">
                    <a16:rowId xmlns:a16="http://schemas.microsoft.com/office/drawing/2014/main" val="798886949"/>
                  </a:ext>
                </a:extLst>
              </a:tr>
              <a:tr h="370840">
                <a:tc>
                  <a:txBody>
                    <a:bodyPr/>
                    <a:lstStyle/>
                    <a:p>
                      <a:pPr algn="ctr"/>
                      <a:r>
                        <a:rPr lang="es-ES" sz="1400" dirty="0" err="1">
                          <a:latin typeface="Gill Sans MT" panose="020B0502020104020203" pitchFamily="34" charset="0"/>
                        </a:rPr>
                        <a:t>Annual</a:t>
                      </a:r>
                      <a:r>
                        <a:rPr lang="es-ES" sz="1400" dirty="0">
                          <a:latin typeface="Gill Sans MT" panose="020B0502020104020203" pitchFamily="34" charset="0"/>
                        </a:rPr>
                        <a:t>. </a:t>
                      </a:r>
                      <a:r>
                        <a:rPr lang="es-ES" sz="1400" dirty="0" err="1">
                          <a:latin typeface="Gill Sans MT" panose="020B0502020104020203" pitchFamily="34" charset="0"/>
                        </a:rPr>
                        <a:t>Std</a:t>
                      </a:r>
                      <a:r>
                        <a:rPr lang="es-ES" sz="1400" dirty="0">
                          <a:latin typeface="Gill Sans MT" panose="020B0502020104020203" pitchFamily="34" charset="0"/>
                        </a:rPr>
                        <a:t>. Dev.</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25.6%</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15.0%</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18.8%</a:t>
                      </a:r>
                      <a:endParaRPr lang="es-PE" sz="1400" dirty="0">
                        <a:latin typeface="Gill Sans MT" panose="020B0502020104020203" pitchFamily="34" charset="0"/>
                      </a:endParaRPr>
                    </a:p>
                  </a:txBody>
                  <a:tcPr anchor="ctr"/>
                </a:tc>
                <a:extLst>
                  <a:ext uri="{0D108BD9-81ED-4DB2-BD59-A6C34878D82A}">
                    <a16:rowId xmlns:a16="http://schemas.microsoft.com/office/drawing/2014/main" val="2669094006"/>
                  </a:ext>
                </a:extLst>
              </a:tr>
              <a:tr h="370840">
                <a:tc>
                  <a:txBody>
                    <a:bodyPr/>
                    <a:lstStyle/>
                    <a:p>
                      <a:pPr algn="ctr"/>
                      <a:r>
                        <a:rPr lang="es-ES" sz="1400" dirty="0" err="1">
                          <a:latin typeface="Gill Sans MT" panose="020B0502020104020203" pitchFamily="34" charset="0"/>
                        </a:rPr>
                        <a:t>Annual</a:t>
                      </a:r>
                      <a:r>
                        <a:rPr lang="es-ES" sz="1400" dirty="0">
                          <a:latin typeface="Gill Sans MT" panose="020B0502020104020203" pitchFamily="34" charset="0"/>
                        </a:rPr>
                        <a:t>. Sharpe (Rf=0%)</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0.75</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0.51</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0.87</a:t>
                      </a:r>
                      <a:endParaRPr lang="es-PE" sz="1400" dirty="0">
                        <a:latin typeface="Gill Sans MT" panose="020B0502020104020203" pitchFamily="34" charset="0"/>
                      </a:endParaRPr>
                    </a:p>
                  </a:txBody>
                  <a:tcPr anchor="ctr"/>
                </a:tc>
                <a:extLst>
                  <a:ext uri="{0D108BD9-81ED-4DB2-BD59-A6C34878D82A}">
                    <a16:rowId xmlns:a16="http://schemas.microsoft.com/office/drawing/2014/main" val="1762271511"/>
                  </a:ext>
                </a:extLst>
              </a:tr>
            </a:tbl>
          </a:graphicData>
        </a:graphic>
      </p:graphicFrame>
      <p:sp>
        <p:nvSpPr>
          <p:cNvPr id="33" name="Título 1">
            <a:extLst>
              <a:ext uri="{FF2B5EF4-FFF2-40B4-BE49-F238E27FC236}">
                <a16:creationId xmlns:a16="http://schemas.microsoft.com/office/drawing/2014/main" id="{2EFBABB9-DFF3-469F-B45D-CF86234B553B}"/>
              </a:ext>
            </a:extLst>
          </p:cNvPr>
          <p:cNvSpPr txBox="1">
            <a:spLocks/>
          </p:cNvSpPr>
          <p:nvPr/>
        </p:nvSpPr>
        <p:spPr>
          <a:xfrm>
            <a:off x="1306334" y="1053714"/>
            <a:ext cx="2780093"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a:solidFill>
                  <a:srgbClr val="002060"/>
                </a:solidFill>
                <a:latin typeface="Gill Sans MT" panose="020B0502020104020203" pitchFamily="34" charset="0"/>
                <a:ea typeface="+mn-ea"/>
                <a:cs typeface="+mn-cs"/>
              </a:rPr>
              <a:t>Markowitz </a:t>
            </a:r>
            <a:r>
              <a:rPr lang="es-ES" sz="1800" b="1" dirty="0" err="1">
                <a:solidFill>
                  <a:srgbClr val="002060"/>
                </a:solidFill>
                <a:latin typeface="Gill Sans MT" panose="020B0502020104020203" pitchFamily="34" charset="0"/>
                <a:ea typeface="+mn-ea"/>
                <a:cs typeface="+mn-cs"/>
              </a:rPr>
              <a:t>model</a:t>
            </a:r>
            <a:endParaRPr lang="es-PE" sz="1800" b="1" dirty="0">
              <a:solidFill>
                <a:srgbClr val="002060"/>
              </a:solidFill>
              <a:latin typeface="Gill Sans MT" panose="020B0502020104020203" pitchFamily="34" charset="0"/>
              <a:ea typeface="+mn-ea"/>
              <a:cs typeface="+mn-cs"/>
            </a:endParaRPr>
          </a:p>
        </p:txBody>
      </p:sp>
      <p:sp>
        <p:nvSpPr>
          <p:cNvPr id="14" name="Rectángulo 13">
            <a:extLst>
              <a:ext uri="{FF2B5EF4-FFF2-40B4-BE49-F238E27FC236}">
                <a16:creationId xmlns:a16="http://schemas.microsoft.com/office/drawing/2014/main" id="{7877B971-F474-4666-A22B-B1A20B80107A}"/>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8</a:t>
            </a:r>
            <a:endParaRPr lang="es-PE" dirty="0"/>
          </a:p>
        </p:txBody>
      </p:sp>
      <p:sp>
        <p:nvSpPr>
          <p:cNvPr id="2" name="Rectángulo 1">
            <a:extLst>
              <a:ext uri="{FF2B5EF4-FFF2-40B4-BE49-F238E27FC236}">
                <a16:creationId xmlns:a16="http://schemas.microsoft.com/office/drawing/2014/main" id="{F4A9F073-E4DE-20A3-F265-815B8019E9FA}"/>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3" name="Rectángulo 2">
            <a:extLst>
              <a:ext uri="{FF2B5EF4-FFF2-40B4-BE49-F238E27FC236}">
                <a16:creationId xmlns:a16="http://schemas.microsoft.com/office/drawing/2014/main" id="{7E61D7F0-2773-8E29-A3A1-93065AED7852}"/>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43A484F2-7DC0-452E-C7CD-EBD39DF4C9B6}"/>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5" name="Rectángulo 4">
            <a:extLst>
              <a:ext uri="{FF2B5EF4-FFF2-40B4-BE49-F238E27FC236}">
                <a16:creationId xmlns:a16="http://schemas.microsoft.com/office/drawing/2014/main" id="{C005142B-7339-55DD-26A0-DB2DA79FBDF5}"/>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6" name="Rectángulo 5">
            <a:extLst>
              <a:ext uri="{FF2B5EF4-FFF2-40B4-BE49-F238E27FC236}">
                <a16:creationId xmlns:a16="http://schemas.microsoft.com/office/drawing/2014/main" id="{E0A3C3F8-DD2C-F5DB-D486-4B077E4C6121}"/>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7" name="Rectángulo 6">
            <a:extLst>
              <a:ext uri="{FF2B5EF4-FFF2-40B4-BE49-F238E27FC236}">
                <a16:creationId xmlns:a16="http://schemas.microsoft.com/office/drawing/2014/main" id="{82170633-6AD4-0AC2-1085-957529E8C351}"/>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8" name="Rectángulo 7">
            <a:extLst>
              <a:ext uri="{FF2B5EF4-FFF2-40B4-BE49-F238E27FC236}">
                <a16:creationId xmlns:a16="http://schemas.microsoft.com/office/drawing/2014/main" id="{5161BEEE-E150-A542-9B05-40E32F3BB110}"/>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34" name="Triángulo 38">
            <a:extLst>
              <a:ext uri="{FF2B5EF4-FFF2-40B4-BE49-F238E27FC236}">
                <a16:creationId xmlns:a16="http://schemas.microsoft.com/office/drawing/2014/main" id="{3BF2F5B3-B295-418C-891F-B7575B9A74CB}"/>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281499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127BE5-D2BC-4B23-B9F6-73559E34781F}"/>
              </a:ext>
            </a:extLst>
          </p:cNvPr>
          <p:cNvSpPr>
            <a:spLocks noGrp="1"/>
          </p:cNvSpPr>
          <p:nvPr>
            <p:ph idx="1"/>
          </p:nvPr>
        </p:nvSpPr>
        <p:spPr>
          <a:xfrm>
            <a:off x="114300" y="1584325"/>
            <a:ext cx="3516086" cy="845004"/>
          </a:xfrm>
        </p:spPr>
        <p:txBody>
          <a:bodyPr>
            <a:normAutofit/>
          </a:bodyPr>
          <a:lstStyle/>
          <a:p>
            <a:pPr marL="0" indent="0" algn="ctr">
              <a:spcBef>
                <a:spcPts val="600"/>
              </a:spcBef>
              <a:buNone/>
            </a:pPr>
            <a:r>
              <a:rPr lang="en-US" sz="1600" b="1" dirty="0">
                <a:latin typeface="Gill Sans MT" panose="020B0502020104020203" pitchFamily="34" charset="0"/>
              </a:rPr>
              <a:t>Estimation of marginal probability distributions and their parameters</a:t>
            </a:r>
            <a:endParaRPr lang="es-PE" sz="1600" b="1" dirty="0">
              <a:latin typeface="Gill Sans MT" panose="020B0502020104020203" pitchFamily="34" charset="0"/>
            </a:endParaRPr>
          </a:p>
          <a:p>
            <a:pPr marL="0" indent="0" algn="ctr">
              <a:spcBef>
                <a:spcPts val="600"/>
              </a:spcBef>
              <a:buNone/>
            </a:pPr>
            <a:r>
              <a:rPr lang="es-PE" sz="1600" dirty="0">
                <a:latin typeface="Gill Sans MT" panose="020B0502020104020203" pitchFamily="34" charset="0"/>
              </a:rPr>
              <a:t>Anderson-Darling </a:t>
            </a:r>
            <a:r>
              <a:rPr lang="es-PE" sz="1600" dirty="0" err="1">
                <a:latin typeface="Gill Sans MT" panose="020B0502020104020203" pitchFamily="34" charset="0"/>
              </a:rPr>
              <a:t>criterion</a:t>
            </a:r>
            <a:endParaRPr lang="es-PE" sz="1600" dirty="0">
              <a:latin typeface="Gill Sans MT" panose="020B0502020104020203" pitchFamily="34" charset="0"/>
            </a:endParaRPr>
          </a:p>
          <a:p>
            <a:pPr algn="ctr">
              <a:spcBef>
                <a:spcPts val="600"/>
              </a:spcBef>
            </a:pPr>
            <a:endParaRPr lang="es-PE" sz="1600" dirty="0">
              <a:latin typeface="Gill Sans MT" panose="020B0502020104020203" pitchFamily="34" charset="0"/>
            </a:endParaRPr>
          </a:p>
        </p:txBody>
      </p:sp>
      <p:graphicFrame>
        <p:nvGraphicFramePr>
          <p:cNvPr id="4" name="Tabla 5">
            <a:extLst>
              <a:ext uri="{FF2B5EF4-FFF2-40B4-BE49-F238E27FC236}">
                <a16:creationId xmlns:a16="http://schemas.microsoft.com/office/drawing/2014/main" id="{03245566-C31B-45C7-B552-55DDDD50C576}"/>
              </a:ext>
            </a:extLst>
          </p:cNvPr>
          <p:cNvGraphicFramePr>
            <a:graphicFrameLocks noGrp="1"/>
          </p:cNvGraphicFramePr>
          <p:nvPr>
            <p:extLst>
              <p:ext uri="{D42A27DB-BD31-4B8C-83A1-F6EECF244321}">
                <p14:modId xmlns:p14="http://schemas.microsoft.com/office/powerpoint/2010/main" val="3933065032"/>
              </p:ext>
            </p:extLst>
          </p:nvPr>
        </p:nvGraphicFramePr>
        <p:xfrm>
          <a:off x="478243" y="2460662"/>
          <a:ext cx="2788200" cy="2585720"/>
        </p:xfrm>
        <a:graphic>
          <a:graphicData uri="http://schemas.openxmlformats.org/drawingml/2006/table">
            <a:tbl>
              <a:tblPr firstRow="1" bandRow="1">
                <a:tableStyleId>{5C22544A-7EE6-4342-B048-85BDC9FD1C3A}</a:tableStyleId>
              </a:tblPr>
              <a:tblGrid>
                <a:gridCol w="1449400">
                  <a:extLst>
                    <a:ext uri="{9D8B030D-6E8A-4147-A177-3AD203B41FA5}">
                      <a16:colId xmlns:a16="http://schemas.microsoft.com/office/drawing/2014/main" val="3480063916"/>
                    </a:ext>
                  </a:extLst>
                </a:gridCol>
                <a:gridCol w="1338800">
                  <a:extLst>
                    <a:ext uri="{9D8B030D-6E8A-4147-A177-3AD203B41FA5}">
                      <a16:colId xmlns:a16="http://schemas.microsoft.com/office/drawing/2014/main" val="1073797157"/>
                    </a:ext>
                  </a:extLst>
                </a:gridCol>
              </a:tblGrid>
              <a:tr h="370840">
                <a:tc>
                  <a:txBody>
                    <a:bodyPr/>
                    <a:lstStyle/>
                    <a:p>
                      <a:pPr algn="ctr"/>
                      <a:r>
                        <a:rPr lang="es-ES" sz="1400" dirty="0" err="1">
                          <a:latin typeface="Gill Sans MT" panose="020B0502020104020203" pitchFamily="34" charset="0"/>
                        </a:rPr>
                        <a:t>Distribution</a:t>
                      </a:r>
                      <a:endParaRPr lang="es-PE" sz="1400" dirty="0">
                        <a:latin typeface="Gill Sans MT" panose="020B0502020104020203" pitchFamily="34" charset="0"/>
                      </a:endParaRPr>
                    </a:p>
                  </a:txBody>
                  <a:tcPr anchor="ctr"/>
                </a:tc>
                <a:tc>
                  <a:txBody>
                    <a:bodyPr/>
                    <a:lstStyle/>
                    <a:p>
                      <a:pPr algn="ctr"/>
                      <a:r>
                        <a:rPr lang="es-ES" sz="1400" dirty="0" err="1">
                          <a:latin typeface="Gill Sans MT" panose="020B0502020104020203" pitchFamily="34" charset="0"/>
                        </a:rPr>
                        <a:t>Number</a:t>
                      </a:r>
                      <a:r>
                        <a:rPr lang="es-ES" sz="1400" dirty="0">
                          <a:latin typeface="Gill Sans MT" panose="020B0502020104020203" pitchFamily="34" charset="0"/>
                        </a:rPr>
                        <a:t> </a:t>
                      </a:r>
                      <a:r>
                        <a:rPr lang="es-ES" sz="1400" dirty="0" err="1">
                          <a:latin typeface="Gill Sans MT" panose="020B0502020104020203" pitchFamily="34" charset="0"/>
                        </a:rPr>
                        <a:t>of</a:t>
                      </a:r>
                      <a:r>
                        <a:rPr lang="es-ES" sz="1400" dirty="0">
                          <a:latin typeface="Gill Sans MT" panose="020B0502020104020203" pitchFamily="34" charset="0"/>
                        </a:rPr>
                        <a:t> modeles stocks</a:t>
                      </a:r>
                      <a:endParaRPr lang="es-PE" sz="1400" dirty="0">
                        <a:latin typeface="Gill Sans MT" panose="020B0502020104020203" pitchFamily="34" charset="0"/>
                      </a:endParaRPr>
                    </a:p>
                  </a:txBody>
                  <a:tcPr anchor="ctr"/>
                </a:tc>
                <a:extLst>
                  <a:ext uri="{0D108BD9-81ED-4DB2-BD59-A6C34878D82A}">
                    <a16:rowId xmlns:a16="http://schemas.microsoft.com/office/drawing/2014/main" val="1155039571"/>
                  </a:ext>
                </a:extLst>
              </a:tr>
              <a:tr h="370840">
                <a:tc>
                  <a:txBody>
                    <a:bodyPr/>
                    <a:lstStyle/>
                    <a:p>
                      <a:pPr algn="ctr"/>
                      <a:r>
                        <a:rPr lang="es-ES" sz="1400" dirty="0">
                          <a:latin typeface="Gill Sans MT" panose="020B0502020104020203" pitchFamily="34" charset="0"/>
                        </a:rPr>
                        <a:t>Log-</a:t>
                      </a:r>
                      <a:r>
                        <a:rPr lang="es-ES" sz="1400" dirty="0" err="1">
                          <a:latin typeface="Gill Sans MT" panose="020B0502020104020203" pitchFamily="34" charset="0"/>
                        </a:rPr>
                        <a:t>Logistic</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17</a:t>
                      </a:r>
                      <a:endParaRPr lang="es-PE" sz="1400" dirty="0">
                        <a:latin typeface="Gill Sans MT" panose="020B0502020104020203" pitchFamily="34" charset="0"/>
                      </a:endParaRPr>
                    </a:p>
                  </a:txBody>
                  <a:tcPr anchor="ctr"/>
                </a:tc>
                <a:extLst>
                  <a:ext uri="{0D108BD9-81ED-4DB2-BD59-A6C34878D82A}">
                    <a16:rowId xmlns:a16="http://schemas.microsoft.com/office/drawing/2014/main" val="1236601012"/>
                  </a:ext>
                </a:extLst>
              </a:tr>
              <a:tr h="370840">
                <a:tc>
                  <a:txBody>
                    <a:bodyPr/>
                    <a:lstStyle/>
                    <a:p>
                      <a:pPr algn="ctr"/>
                      <a:r>
                        <a:rPr lang="es-ES" sz="1400" dirty="0">
                          <a:latin typeface="Gill Sans MT" panose="020B0502020104020203" pitchFamily="34" charset="0"/>
                        </a:rPr>
                        <a:t>Laplace</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8</a:t>
                      </a:r>
                      <a:endParaRPr lang="es-PE" sz="1400" dirty="0">
                        <a:latin typeface="Gill Sans MT" panose="020B0502020104020203" pitchFamily="34" charset="0"/>
                      </a:endParaRPr>
                    </a:p>
                  </a:txBody>
                  <a:tcPr anchor="ctr"/>
                </a:tc>
                <a:extLst>
                  <a:ext uri="{0D108BD9-81ED-4DB2-BD59-A6C34878D82A}">
                    <a16:rowId xmlns:a16="http://schemas.microsoft.com/office/drawing/2014/main" val="604059511"/>
                  </a:ext>
                </a:extLst>
              </a:tr>
              <a:tr h="370840">
                <a:tc>
                  <a:txBody>
                    <a:bodyPr/>
                    <a:lstStyle/>
                    <a:p>
                      <a:pPr algn="ctr"/>
                      <a:r>
                        <a:rPr lang="es-ES" sz="1400" dirty="0">
                          <a:latin typeface="Gill Sans MT" panose="020B0502020104020203" pitchFamily="34" charset="0"/>
                        </a:rPr>
                        <a:t>Normal</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3</a:t>
                      </a:r>
                      <a:endParaRPr lang="es-PE" sz="1400" dirty="0">
                        <a:latin typeface="Gill Sans MT" panose="020B0502020104020203" pitchFamily="34" charset="0"/>
                      </a:endParaRPr>
                    </a:p>
                  </a:txBody>
                  <a:tcPr anchor="ctr"/>
                </a:tc>
                <a:extLst>
                  <a:ext uri="{0D108BD9-81ED-4DB2-BD59-A6C34878D82A}">
                    <a16:rowId xmlns:a16="http://schemas.microsoft.com/office/drawing/2014/main" val="1087192046"/>
                  </a:ext>
                </a:extLst>
              </a:tr>
              <a:tr h="370840">
                <a:tc>
                  <a:txBody>
                    <a:bodyPr/>
                    <a:lstStyle/>
                    <a:p>
                      <a:pPr algn="ctr"/>
                      <a:r>
                        <a:rPr lang="es-ES" sz="1400" dirty="0" err="1">
                          <a:latin typeface="Gill Sans MT" panose="020B0502020104020203" pitchFamily="34" charset="0"/>
                        </a:rPr>
                        <a:t>Erlang</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a:t>
                      </a:r>
                      <a:endParaRPr lang="es-PE" sz="1400" dirty="0">
                        <a:latin typeface="Gill Sans MT" panose="020B0502020104020203" pitchFamily="34" charset="0"/>
                      </a:endParaRPr>
                    </a:p>
                  </a:txBody>
                  <a:tcPr anchor="ctr"/>
                </a:tc>
                <a:extLst>
                  <a:ext uri="{0D108BD9-81ED-4DB2-BD59-A6C34878D82A}">
                    <a16:rowId xmlns:a16="http://schemas.microsoft.com/office/drawing/2014/main" val="681265738"/>
                  </a:ext>
                </a:extLst>
              </a:tr>
              <a:tr h="370840">
                <a:tc>
                  <a:txBody>
                    <a:bodyPr/>
                    <a:lstStyle/>
                    <a:p>
                      <a:pPr algn="ctr"/>
                      <a:r>
                        <a:rPr lang="es-ES" sz="1400" dirty="0" err="1">
                          <a:latin typeface="Gill Sans MT" panose="020B0502020104020203" pitchFamily="34" charset="0"/>
                        </a:rPr>
                        <a:t>Logistic</a:t>
                      </a:r>
                      <a:endParaRPr lang="es-PE" sz="1400" dirty="0">
                        <a:latin typeface="Gill Sans MT" panose="020B0502020104020203" pitchFamily="34" charset="0"/>
                      </a:endParaRPr>
                    </a:p>
                  </a:txBody>
                  <a:tcPr anchor="ctr"/>
                </a:tc>
                <a:tc>
                  <a:txBody>
                    <a:bodyPr/>
                    <a:lstStyle/>
                    <a:p>
                      <a:pPr algn="ctr"/>
                      <a:r>
                        <a:rPr lang="es-ES" sz="1400" dirty="0">
                          <a:latin typeface="Gill Sans MT" panose="020B0502020104020203" pitchFamily="34" charset="0"/>
                        </a:rPr>
                        <a:t>1</a:t>
                      </a:r>
                      <a:endParaRPr lang="es-PE" sz="1400" dirty="0">
                        <a:latin typeface="Gill Sans MT" panose="020B0502020104020203" pitchFamily="34" charset="0"/>
                      </a:endParaRPr>
                    </a:p>
                  </a:txBody>
                  <a:tcPr anchor="ctr"/>
                </a:tc>
                <a:extLst>
                  <a:ext uri="{0D108BD9-81ED-4DB2-BD59-A6C34878D82A}">
                    <a16:rowId xmlns:a16="http://schemas.microsoft.com/office/drawing/2014/main" val="2482222072"/>
                  </a:ext>
                </a:extLst>
              </a:tr>
            </a:tbl>
          </a:graphicData>
        </a:graphic>
      </p:graphicFrame>
      <p:sp>
        <p:nvSpPr>
          <p:cNvPr id="5" name="Marcador de contenido 2">
            <a:extLst>
              <a:ext uri="{FF2B5EF4-FFF2-40B4-BE49-F238E27FC236}">
                <a16:creationId xmlns:a16="http://schemas.microsoft.com/office/drawing/2014/main" id="{8CD8DF7A-5334-467F-A7E4-B41A067263F2}"/>
              </a:ext>
            </a:extLst>
          </p:cNvPr>
          <p:cNvSpPr txBox="1">
            <a:spLocks/>
          </p:cNvSpPr>
          <p:nvPr/>
        </p:nvSpPr>
        <p:spPr>
          <a:xfrm>
            <a:off x="3976179" y="1584325"/>
            <a:ext cx="3442201" cy="845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600"/>
              </a:spcAft>
              <a:buNone/>
            </a:pPr>
            <a:r>
              <a:rPr lang="es-PE" sz="1500" b="1" dirty="0">
                <a:latin typeface="Gill Sans MT" panose="020B0502020104020203" pitchFamily="34" charset="0"/>
              </a:rPr>
              <a:t>Copula </a:t>
            </a:r>
            <a:r>
              <a:rPr lang="es-PE" sz="1500" b="1" dirty="0" err="1">
                <a:latin typeface="Gill Sans MT" panose="020B0502020104020203" pitchFamily="34" charset="0"/>
              </a:rPr>
              <a:t>estimation</a:t>
            </a:r>
            <a:endParaRPr lang="es-PE" sz="1500" b="1" dirty="0">
              <a:latin typeface="Gill Sans MT" panose="020B0502020104020203" pitchFamily="34" charset="0"/>
            </a:endParaRPr>
          </a:p>
          <a:p>
            <a:pPr marL="0" indent="0" algn="ctr">
              <a:spcBef>
                <a:spcPts val="0"/>
              </a:spcBef>
              <a:spcAft>
                <a:spcPts val="600"/>
              </a:spcAft>
              <a:buNone/>
            </a:pPr>
            <a:r>
              <a:rPr lang="es-PE" sz="1500" dirty="0">
                <a:latin typeface="Gill Sans MT" panose="020B0502020104020203" pitchFamily="34" charset="0"/>
              </a:rPr>
              <a:t>(BIC, AIC, </a:t>
            </a:r>
            <a:r>
              <a:rPr lang="es-PE" sz="1500" dirty="0" err="1">
                <a:latin typeface="Gill Sans MT" panose="020B0502020104020203" pitchFamily="34" charset="0"/>
              </a:rPr>
              <a:t>average</a:t>
            </a:r>
            <a:r>
              <a:rPr lang="es-PE" sz="1500" dirty="0">
                <a:latin typeface="Gill Sans MT" panose="020B0502020104020203" pitchFamily="34" charset="0"/>
              </a:rPr>
              <a:t> log-</a:t>
            </a:r>
            <a:r>
              <a:rPr lang="es-PE" sz="1500" dirty="0" err="1">
                <a:latin typeface="Gill Sans MT" panose="020B0502020104020203" pitchFamily="34" charset="0"/>
              </a:rPr>
              <a:t>likelihood</a:t>
            </a:r>
            <a:r>
              <a:rPr lang="es-PE" sz="1500" dirty="0">
                <a:latin typeface="Gill Sans MT" panose="020B0502020104020203" pitchFamily="34" charset="0"/>
              </a:rPr>
              <a:t>, </a:t>
            </a:r>
            <a:r>
              <a:rPr lang="es-PE" sz="1500" dirty="0" err="1">
                <a:latin typeface="Gill Sans MT" panose="020B0502020104020203" pitchFamily="34" charset="0"/>
              </a:rPr>
              <a:t>Goodness</a:t>
            </a:r>
            <a:r>
              <a:rPr lang="es-PE" sz="1500" dirty="0">
                <a:latin typeface="Gill Sans MT" panose="020B0502020104020203" pitchFamily="34" charset="0"/>
              </a:rPr>
              <a:t> </a:t>
            </a:r>
            <a:r>
              <a:rPr lang="es-PE" sz="1500" dirty="0" err="1">
                <a:latin typeface="Gill Sans MT" panose="020B0502020104020203" pitchFamily="34" charset="0"/>
              </a:rPr>
              <a:t>of</a:t>
            </a:r>
            <a:r>
              <a:rPr lang="es-PE" sz="1500" dirty="0">
                <a:latin typeface="Gill Sans MT" panose="020B0502020104020203" pitchFamily="34" charset="0"/>
              </a:rPr>
              <a:t> </a:t>
            </a:r>
            <a:r>
              <a:rPr lang="es-PE" sz="1500" dirty="0" err="1">
                <a:latin typeface="Gill Sans MT" panose="020B0502020104020203" pitchFamily="34" charset="0"/>
              </a:rPr>
              <a:t>Fit</a:t>
            </a:r>
            <a:r>
              <a:rPr lang="es-PE" sz="1500" dirty="0">
                <a:latin typeface="Gill Sans MT" panose="020B0502020104020203" pitchFamily="34" charset="0"/>
              </a:rPr>
              <a:t>)</a:t>
            </a:r>
          </a:p>
          <a:p>
            <a:pPr algn="ctr"/>
            <a:endParaRPr lang="es-PE" sz="1500" dirty="0">
              <a:latin typeface="Gill Sans MT" panose="020B0502020104020203" pitchFamily="34" charset="0"/>
            </a:endParaRPr>
          </a:p>
        </p:txBody>
      </p:sp>
      <p:sp>
        <p:nvSpPr>
          <p:cNvPr id="6" name="Marcador de contenido 2">
            <a:extLst>
              <a:ext uri="{FF2B5EF4-FFF2-40B4-BE49-F238E27FC236}">
                <a16:creationId xmlns:a16="http://schemas.microsoft.com/office/drawing/2014/main" id="{36E9FD80-B74A-417D-87BB-0244B588CC90}"/>
              </a:ext>
            </a:extLst>
          </p:cNvPr>
          <p:cNvSpPr txBox="1">
            <a:spLocks/>
          </p:cNvSpPr>
          <p:nvPr/>
        </p:nvSpPr>
        <p:spPr>
          <a:xfrm>
            <a:off x="8289364" y="1069975"/>
            <a:ext cx="3600000" cy="992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s-PE" sz="1500" b="1" dirty="0">
                <a:latin typeface="Gill Sans MT" panose="020B0502020104020203" pitchFamily="34" charset="77"/>
                <a:cs typeface="Gill Sans SemiBold" panose="020B0502020104020203" pitchFamily="34" charset="-79"/>
              </a:rPr>
              <a:t>Data </a:t>
            </a:r>
            <a:r>
              <a:rPr lang="es-PE" sz="1500" b="1" dirty="0" err="1">
                <a:latin typeface="Gill Sans MT" panose="020B0502020104020203" pitchFamily="34" charset="77"/>
                <a:cs typeface="Gill Sans SemiBold" panose="020B0502020104020203" pitchFamily="34" charset="-79"/>
              </a:rPr>
              <a:t>simulation</a:t>
            </a:r>
            <a:endParaRPr lang="es-PE" sz="1500" b="1" dirty="0">
              <a:latin typeface="Gill Sans MT" panose="020B0502020104020203" pitchFamily="34" charset="77"/>
              <a:cs typeface="Gill Sans SemiBold" panose="020B0502020104020203" pitchFamily="34" charset="-79"/>
            </a:endParaRPr>
          </a:p>
          <a:p>
            <a:pPr marL="0" indent="0" algn="ctr">
              <a:spcBef>
                <a:spcPts val="600"/>
              </a:spcBef>
              <a:buNone/>
            </a:pPr>
            <a:r>
              <a:rPr lang="es-PE" sz="1500" dirty="0">
                <a:latin typeface="Gill Sans MT" panose="020B0502020104020203" pitchFamily="34" charset="77"/>
                <a:cs typeface="Gill Sans SemiBold" panose="020B0502020104020203" pitchFamily="34" charset="-79"/>
              </a:rPr>
              <a:t>10,000 </a:t>
            </a:r>
            <a:r>
              <a:rPr lang="es-PE" sz="1500" dirty="0" err="1">
                <a:latin typeface="Gill Sans MT" panose="020B0502020104020203" pitchFamily="34" charset="77"/>
                <a:cs typeface="Gill Sans SemiBold" panose="020B0502020104020203" pitchFamily="34" charset="-79"/>
              </a:rPr>
              <a:t>scenarios</a:t>
            </a:r>
            <a:endParaRPr lang="es-PE" sz="1500" dirty="0">
              <a:latin typeface="Gill Sans MT" panose="020B0502020104020203" pitchFamily="34" charset="77"/>
              <a:cs typeface="Gill Sans SemiBold" panose="020B0502020104020203" pitchFamily="34" charset="-79"/>
            </a:endParaRPr>
          </a:p>
          <a:p>
            <a:pPr marL="0" indent="0" algn="ctr">
              <a:spcBef>
                <a:spcPts val="0"/>
              </a:spcBef>
              <a:buNone/>
            </a:pPr>
            <a:r>
              <a:rPr lang="en-US" sz="1500" dirty="0">
                <a:latin typeface="Gill Sans MT" panose="020B0502020104020203" pitchFamily="34" charset="77"/>
                <a:cs typeface="Gill Sans SemiBold" panose="020B0502020104020203" pitchFamily="34" charset="-79"/>
              </a:rPr>
              <a:t>Validation of simulated data and structure set by the copula.</a:t>
            </a:r>
            <a:endParaRPr lang="es-PE" sz="1500" dirty="0">
              <a:latin typeface="Gill Sans MT" panose="020B0502020104020203" pitchFamily="34" charset="77"/>
              <a:cs typeface="Gill Sans SemiBold" panose="020B0502020104020203" pitchFamily="34" charset="-79"/>
            </a:endParaRPr>
          </a:p>
        </p:txBody>
      </p:sp>
      <p:sp>
        <p:nvSpPr>
          <p:cNvPr id="17" name="Título 1">
            <a:extLst>
              <a:ext uri="{FF2B5EF4-FFF2-40B4-BE49-F238E27FC236}">
                <a16:creationId xmlns:a16="http://schemas.microsoft.com/office/drawing/2014/main" id="{43AF754B-1324-45D7-A643-371F7C740D9F}"/>
              </a:ext>
            </a:extLst>
          </p:cNvPr>
          <p:cNvSpPr txBox="1">
            <a:spLocks/>
          </p:cNvSpPr>
          <p:nvPr/>
        </p:nvSpPr>
        <p:spPr>
          <a:xfrm>
            <a:off x="728818" y="1138223"/>
            <a:ext cx="4869876" cy="460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Simulation</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model</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based</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on</a:t>
            </a:r>
            <a:r>
              <a:rPr lang="es-ES" sz="1800" b="1" dirty="0">
                <a:solidFill>
                  <a:srgbClr val="002060"/>
                </a:solidFill>
                <a:latin typeface="Gill Sans MT" panose="020B0502020104020203" pitchFamily="34" charset="0"/>
                <a:ea typeface="+mn-ea"/>
                <a:cs typeface="+mn-cs"/>
              </a:rPr>
              <a:t> copulas</a:t>
            </a:r>
            <a:endParaRPr lang="es-PE" sz="1800" b="1" dirty="0">
              <a:solidFill>
                <a:srgbClr val="002060"/>
              </a:solidFill>
              <a:latin typeface="Gill Sans MT" panose="020B0502020104020203" pitchFamily="34" charset="0"/>
              <a:ea typeface="+mn-ea"/>
              <a:cs typeface="+mn-cs"/>
            </a:endParaRPr>
          </a:p>
        </p:txBody>
      </p:sp>
      <mc:AlternateContent xmlns:mc="http://schemas.openxmlformats.org/markup-compatibility/2006">
        <mc:Choice xmlns:a14="http://schemas.microsoft.com/office/drawing/2010/main" Requires="a14">
          <p:graphicFrame>
            <p:nvGraphicFramePr>
              <p:cNvPr id="19" name="Tabla 18">
                <a:extLst>
                  <a:ext uri="{FF2B5EF4-FFF2-40B4-BE49-F238E27FC236}">
                    <a16:creationId xmlns:a16="http://schemas.microsoft.com/office/drawing/2014/main" id="{8A6115E1-E0DB-423C-8343-10AE8EA0E4C3}"/>
                  </a:ext>
                </a:extLst>
              </p:cNvPr>
              <p:cNvGraphicFramePr>
                <a:graphicFrameLocks noGrp="1"/>
              </p:cNvGraphicFramePr>
              <p:nvPr>
                <p:extLst>
                  <p:ext uri="{D42A27DB-BD31-4B8C-83A1-F6EECF244321}">
                    <p14:modId xmlns:p14="http://schemas.microsoft.com/office/powerpoint/2010/main" val="156027464"/>
                  </p:ext>
                </p:extLst>
              </p:nvPr>
            </p:nvGraphicFramePr>
            <p:xfrm>
              <a:off x="4654222" y="2467804"/>
              <a:ext cx="2160000" cy="37084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9572097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b="1" kern="1200" dirty="0">
                              <a:solidFill>
                                <a:schemeClr val="lt1"/>
                              </a:solidFill>
                              <a:latin typeface="+mn-lt"/>
                              <a:ea typeface="+mn-ea"/>
                              <a:cs typeface="+mn-cs"/>
                            </a:rPr>
                            <a:t>Copula </a:t>
                          </a:r>
                          <a:r>
                            <a:rPr lang="es-PE" sz="1400" b="1" kern="1200" dirty="0">
                              <a:solidFill>
                                <a:schemeClr val="lt1"/>
                              </a:solidFill>
                              <a:latin typeface="+mn-lt"/>
                              <a:ea typeface="+mn-ea"/>
                              <a:cs typeface="+mn-cs"/>
                            </a:rPr>
                            <a:t>t (</a:t>
                          </a:r>
                          <a14:m>
                            <m:oMath xmlns:m="http://schemas.openxmlformats.org/officeDocument/2006/math">
                              <m:r>
                                <a:rPr lang="es-PE" sz="1400" b="1" kern="1200">
                                  <a:solidFill>
                                    <a:schemeClr val="lt1"/>
                                  </a:solidFill>
                                  <a:latin typeface="Cambria Math" panose="02040503050406030204" pitchFamily="18" charset="0"/>
                                  <a:ea typeface="+mn-ea"/>
                                  <a:cs typeface="+mn-cs"/>
                                </a:rPr>
                                <m:t>𝑣</m:t>
                              </m:r>
                              <m:r>
                                <a:rPr lang="es-PE" sz="1400" b="1" kern="1200">
                                  <a:solidFill>
                                    <a:schemeClr val="lt1"/>
                                  </a:solidFill>
                                  <a:latin typeface="Cambria Math" panose="02040503050406030204" pitchFamily="18" charset="0"/>
                                  <a:ea typeface="+mn-ea"/>
                                  <a:cs typeface="+mn-cs"/>
                                </a:rPr>
                                <m:t>=9)</m:t>
                              </m:r>
                            </m:oMath>
                          </a14:m>
                          <a:endParaRPr lang="es-PE" sz="1400" b="1" kern="1200" dirty="0">
                            <a:solidFill>
                              <a:schemeClr val="lt1"/>
                            </a:solidFill>
                            <a:latin typeface="+mn-lt"/>
                            <a:ea typeface="+mn-ea"/>
                            <a:cs typeface="+mn-cs"/>
                          </a:endParaRPr>
                        </a:p>
                      </a:txBody>
                      <a:tcPr anchor="ctr"/>
                    </a:tc>
                    <a:extLst>
                      <a:ext uri="{0D108BD9-81ED-4DB2-BD59-A6C34878D82A}">
                        <a16:rowId xmlns:a16="http://schemas.microsoft.com/office/drawing/2014/main" val="1849679574"/>
                      </a:ext>
                    </a:extLst>
                  </a:tr>
                </a:tbl>
              </a:graphicData>
            </a:graphic>
          </p:graphicFrame>
        </mc:Choice>
        <mc:Fallback>
          <p:graphicFrame>
            <p:nvGraphicFramePr>
              <p:cNvPr id="19" name="Tabla 18">
                <a:extLst>
                  <a:ext uri="{FF2B5EF4-FFF2-40B4-BE49-F238E27FC236}">
                    <a16:creationId xmlns:a16="http://schemas.microsoft.com/office/drawing/2014/main" id="{8A6115E1-E0DB-423C-8343-10AE8EA0E4C3}"/>
                  </a:ext>
                </a:extLst>
              </p:cNvPr>
              <p:cNvGraphicFramePr>
                <a:graphicFrameLocks noGrp="1"/>
              </p:cNvGraphicFramePr>
              <p:nvPr>
                <p:extLst>
                  <p:ext uri="{D42A27DB-BD31-4B8C-83A1-F6EECF244321}">
                    <p14:modId xmlns:p14="http://schemas.microsoft.com/office/powerpoint/2010/main" val="156027464"/>
                  </p:ext>
                </p:extLst>
              </p:nvPr>
            </p:nvGraphicFramePr>
            <p:xfrm>
              <a:off x="4654222" y="2467804"/>
              <a:ext cx="2160000" cy="37084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957209743"/>
                        </a:ext>
                      </a:extLst>
                    </a:gridCol>
                  </a:tblGrid>
                  <a:tr h="370840">
                    <a:tc>
                      <a:txBody>
                        <a:bodyPr/>
                        <a:lstStyle/>
                        <a:p>
                          <a:endParaRPr lang="en-US"/>
                        </a:p>
                      </a:txBody>
                      <a:tcPr anchor="ctr">
                        <a:blipFill>
                          <a:blip r:embed="rId3"/>
                          <a:stretch>
                            <a:fillRect l="-282" t="-1613" r="-1127" b="-8065"/>
                          </a:stretch>
                        </a:blipFill>
                      </a:tcPr>
                    </a:tc>
                    <a:extLst>
                      <a:ext uri="{0D108BD9-81ED-4DB2-BD59-A6C34878D82A}">
                        <a16:rowId xmlns:a16="http://schemas.microsoft.com/office/drawing/2014/main" val="1849679574"/>
                      </a:ext>
                    </a:extLst>
                  </a:tr>
                </a:tbl>
              </a:graphicData>
            </a:graphic>
          </p:graphicFrame>
        </mc:Fallback>
      </mc:AlternateContent>
      <p:pic>
        <p:nvPicPr>
          <p:cNvPr id="20" name="Imagen 19">
            <a:extLst>
              <a:ext uri="{FF2B5EF4-FFF2-40B4-BE49-F238E27FC236}">
                <a16:creationId xmlns:a16="http://schemas.microsoft.com/office/drawing/2014/main" id="{900B6B1D-F5BC-405A-9229-7103CD972A5F}"/>
              </a:ext>
            </a:extLst>
          </p:cNvPr>
          <p:cNvPicPr>
            <a:picLocks noChangeAspect="1"/>
          </p:cNvPicPr>
          <p:nvPr/>
        </p:nvPicPr>
        <p:blipFill rotWithShape="1">
          <a:blip r:embed="rId4"/>
          <a:srcRect l="18577" r="21549"/>
          <a:stretch/>
        </p:blipFill>
        <p:spPr>
          <a:xfrm>
            <a:off x="4050065" y="3515250"/>
            <a:ext cx="3368315" cy="2904198"/>
          </a:xfrm>
          <a:prstGeom prst="rect">
            <a:avLst/>
          </a:prstGeom>
        </p:spPr>
      </p:pic>
      <p:pic>
        <p:nvPicPr>
          <p:cNvPr id="21" name="Imagen 20">
            <a:extLst>
              <a:ext uri="{FF2B5EF4-FFF2-40B4-BE49-F238E27FC236}">
                <a16:creationId xmlns:a16="http://schemas.microsoft.com/office/drawing/2014/main" id="{928FE76B-67AD-4343-AAFA-E80C1698D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224" y="5223811"/>
            <a:ext cx="2468238" cy="1322270"/>
          </a:xfrm>
          <a:prstGeom prst="rect">
            <a:avLst/>
          </a:prstGeom>
        </p:spPr>
      </p:pic>
      <p:pic>
        <p:nvPicPr>
          <p:cNvPr id="23" name="Imagen 22">
            <a:extLst>
              <a:ext uri="{FF2B5EF4-FFF2-40B4-BE49-F238E27FC236}">
                <a16:creationId xmlns:a16="http://schemas.microsoft.com/office/drawing/2014/main" id="{A6A6D7E0-9F0E-446B-95D2-A3F062EED978}"/>
              </a:ext>
            </a:extLst>
          </p:cNvPr>
          <p:cNvPicPr>
            <a:picLocks noChangeAspect="1"/>
          </p:cNvPicPr>
          <p:nvPr/>
        </p:nvPicPr>
        <p:blipFill rotWithShape="1">
          <a:blip r:embed="rId6"/>
          <a:srcRect t="697" r="327"/>
          <a:stretch/>
        </p:blipFill>
        <p:spPr>
          <a:xfrm>
            <a:off x="8343363" y="2062674"/>
            <a:ext cx="3528000" cy="2238868"/>
          </a:xfrm>
          <a:prstGeom prst="rect">
            <a:avLst/>
          </a:prstGeom>
        </p:spPr>
      </p:pic>
      <p:sp>
        <p:nvSpPr>
          <p:cNvPr id="24" name="Flecha: a la derecha 23">
            <a:extLst>
              <a:ext uri="{FF2B5EF4-FFF2-40B4-BE49-F238E27FC236}">
                <a16:creationId xmlns:a16="http://schemas.microsoft.com/office/drawing/2014/main" id="{BBCCD258-C566-416C-8E6B-34CF59391F65}"/>
              </a:ext>
            </a:extLst>
          </p:cNvPr>
          <p:cNvSpPr/>
          <p:nvPr/>
        </p:nvSpPr>
        <p:spPr>
          <a:xfrm>
            <a:off x="7360702" y="3139645"/>
            <a:ext cx="631579" cy="468000"/>
          </a:xfrm>
          <a:prstGeom prst="rightArrow">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5" name="Cruz 24">
            <a:extLst>
              <a:ext uri="{FF2B5EF4-FFF2-40B4-BE49-F238E27FC236}">
                <a16:creationId xmlns:a16="http://schemas.microsoft.com/office/drawing/2014/main" id="{9C82C6DA-AFBF-427A-8025-443927DB8E13}"/>
              </a:ext>
            </a:extLst>
          </p:cNvPr>
          <p:cNvSpPr/>
          <p:nvPr/>
        </p:nvSpPr>
        <p:spPr>
          <a:xfrm>
            <a:off x="3508109" y="3139645"/>
            <a:ext cx="540000" cy="540000"/>
          </a:xfrm>
          <a:prstGeom prst="plus">
            <a:avLst>
              <a:gd name="adj" fmla="val 37862"/>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36" name="Tabla 35">
            <a:extLst>
              <a:ext uri="{FF2B5EF4-FFF2-40B4-BE49-F238E27FC236}">
                <a16:creationId xmlns:a16="http://schemas.microsoft.com/office/drawing/2014/main" id="{265B7AD2-5A9B-408E-8051-AF310F02926D}"/>
              </a:ext>
            </a:extLst>
          </p:cNvPr>
          <p:cNvGraphicFramePr>
            <a:graphicFrameLocks noGrp="1"/>
          </p:cNvGraphicFramePr>
          <p:nvPr>
            <p:extLst>
              <p:ext uri="{D42A27DB-BD31-4B8C-83A1-F6EECF244321}">
                <p14:modId xmlns:p14="http://schemas.microsoft.com/office/powerpoint/2010/main" val="116696585"/>
              </p:ext>
            </p:extLst>
          </p:nvPr>
        </p:nvGraphicFramePr>
        <p:xfrm>
          <a:off x="4654222" y="2905857"/>
          <a:ext cx="2160000" cy="37084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9572097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b="1" kern="1200" dirty="0" err="1">
                          <a:solidFill>
                            <a:schemeClr val="lt1"/>
                          </a:solidFill>
                          <a:latin typeface="+mn-lt"/>
                          <a:ea typeface="+mn-ea"/>
                          <a:cs typeface="+mn-cs"/>
                        </a:rPr>
                        <a:t>Correlation</a:t>
                      </a:r>
                      <a:r>
                        <a:rPr lang="es-ES" sz="1400" b="1" kern="1200" dirty="0">
                          <a:solidFill>
                            <a:schemeClr val="lt1"/>
                          </a:solidFill>
                          <a:latin typeface="+mn-lt"/>
                          <a:ea typeface="+mn-ea"/>
                          <a:cs typeface="+mn-cs"/>
                        </a:rPr>
                        <a:t> </a:t>
                      </a:r>
                      <a:r>
                        <a:rPr lang="es-ES" sz="1400" b="1" kern="1200" dirty="0" err="1">
                          <a:solidFill>
                            <a:schemeClr val="lt1"/>
                          </a:solidFill>
                          <a:latin typeface="+mn-lt"/>
                          <a:ea typeface="+mn-ea"/>
                          <a:cs typeface="+mn-cs"/>
                        </a:rPr>
                        <a:t>matrix</a:t>
                      </a:r>
                      <a:endParaRPr lang="es-PE" sz="1400" b="1" kern="1200" dirty="0">
                        <a:solidFill>
                          <a:schemeClr val="lt1"/>
                        </a:solidFill>
                        <a:latin typeface="+mn-lt"/>
                        <a:ea typeface="+mn-ea"/>
                        <a:cs typeface="+mn-cs"/>
                      </a:endParaRPr>
                    </a:p>
                  </a:txBody>
                  <a:tcPr anchor="ctr"/>
                </a:tc>
                <a:extLst>
                  <a:ext uri="{0D108BD9-81ED-4DB2-BD59-A6C34878D82A}">
                    <a16:rowId xmlns:a16="http://schemas.microsoft.com/office/drawing/2014/main" val="1849679574"/>
                  </a:ext>
                </a:extLst>
              </a:tr>
            </a:tbl>
          </a:graphicData>
        </a:graphic>
      </p:graphicFrame>
      <p:sp>
        <p:nvSpPr>
          <p:cNvPr id="37" name="Flecha: a la derecha 36">
            <a:extLst>
              <a:ext uri="{FF2B5EF4-FFF2-40B4-BE49-F238E27FC236}">
                <a16:creationId xmlns:a16="http://schemas.microsoft.com/office/drawing/2014/main" id="{852DFB91-768A-45D6-846A-749AD53A7C4C}"/>
              </a:ext>
            </a:extLst>
          </p:cNvPr>
          <p:cNvSpPr/>
          <p:nvPr/>
        </p:nvSpPr>
        <p:spPr>
          <a:xfrm rot="5400000">
            <a:off x="9891364" y="4138749"/>
            <a:ext cx="432000" cy="432000"/>
          </a:xfrm>
          <a:prstGeom prst="rightArrow">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8" name="Marcador de contenido 2">
            <a:extLst>
              <a:ext uri="{FF2B5EF4-FFF2-40B4-BE49-F238E27FC236}">
                <a16:creationId xmlns:a16="http://schemas.microsoft.com/office/drawing/2014/main" id="{9C74F455-9F54-4480-B418-A0F282B079F7}"/>
              </a:ext>
            </a:extLst>
          </p:cNvPr>
          <p:cNvSpPr txBox="1">
            <a:spLocks/>
          </p:cNvSpPr>
          <p:nvPr/>
        </p:nvSpPr>
        <p:spPr>
          <a:xfrm>
            <a:off x="8416478" y="4632413"/>
            <a:ext cx="3345773" cy="860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s-ES" sz="1500" b="1" dirty="0">
                <a:latin typeface="Gill Sans MT" panose="020B0502020104020203" pitchFamily="34" charset="77"/>
                <a:cs typeface="Gill Sans SemiBold" panose="020B0502020104020203" pitchFamily="34" charset="-79"/>
              </a:rPr>
              <a:t>O</a:t>
            </a:r>
            <a:r>
              <a:rPr lang="es-PE" sz="1500" b="1" dirty="0" err="1">
                <a:latin typeface="Gill Sans MT" panose="020B0502020104020203" pitchFamily="34" charset="77"/>
                <a:cs typeface="Gill Sans SemiBold" panose="020B0502020104020203" pitchFamily="34" charset="-79"/>
              </a:rPr>
              <a:t>ptimization</a:t>
            </a:r>
            <a:endParaRPr lang="es-PE" sz="1500" b="1" dirty="0">
              <a:latin typeface="Gill Sans MT" panose="020B0502020104020203" pitchFamily="34" charset="77"/>
              <a:cs typeface="Gill Sans SemiBold" panose="020B0502020104020203" pitchFamily="34" charset="-79"/>
            </a:endParaRPr>
          </a:p>
          <a:p>
            <a:pPr marL="0" indent="0" algn="ctr">
              <a:spcBef>
                <a:spcPts val="600"/>
              </a:spcBef>
              <a:buNone/>
            </a:pPr>
            <a:r>
              <a:rPr lang="en-US" sz="1500" dirty="0">
                <a:latin typeface="Gill Sans MT" panose="020B0502020104020203" pitchFamily="34" charset="0"/>
                <a:cs typeface="Gill Sans SemiBold" panose="020B0502020104020203" pitchFamily="34" charset="-79"/>
              </a:rPr>
              <a:t>Methodology analogous to that developed in the Markowitz Model.</a:t>
            </a:r>
            <a:endParaRPr lang="es-PE" sz="1500" dirty="0">
              <a:latin typeface="Gill Sans MT" panose="020B0502020104020203" pitchFamily="34" charset="0"/>
              <a:cs typeface="Gill Sans SemiBold" panose="020B0502020104020203" pitchFamily="34" charset="-79"/>
            </a:endParaRPr>
          </a:p>
          <a:p>
            <a:pPr marL="0" indent="0" algn="ctr">
              <a:spcBef>
                <a:spcPts val="600"/>
              </a:spcBef>
              <a:buNone/>
            </a:pPr>
            <a:endParaRPr lang="es-PE" sz="1500" dirty="0">
              <a:latin typeface="Gill Sans MT" panose="020B0502020104020203" pitchFamily="34" charset="0"/>
              <a:cs typeface="Gill Sans SemiBold" panose="020B0502020104020203" pitchFamily="34" charset="-79"/>
            </a:endParaRPr>
          </a:p>
          <a:p>
            <a:pPr marL="0" indent="0" algn="ctr">
              <a:spcBef>
                <a:spcPts val="600"/>
              </a:spcBef>
              <a:buNone/>
            </a:pPr>
            <a:endParaRPr lang="es-PE" sz="1500" dirty="0">
              <a:latin typeface="Gill Sans MT" panose="020B0502020104020203" pitchFamily="34" charset="77"/>
              <a:cs typeface="Gill Sans SemiBold" panose="020B0502020104020203" pitchFamily="34" charset="-79"/>
            </a:endParaRPr>
          </a:p>
        </p:txBody>
      </p:sp>
      <p:sp>
        <p:nvSpPr>
          <p:cNvPr id="27" name="Rectángulo 26">
            <a:extLst>
              <a:ext uri="{FF2B5EF4-FFF2-40B4-BE49-F238E27FC236}">
                <a16:creationId xmlns:a16="http://schemas.microsoft.com/office/drawing/2014/main" id="{E7799C54-1AE9-45C1-A44F-6EBF98F14C07}"/>
              </a:ext>
            </a:extLst>
          </p:cNvPr>
          <p:cNvSpPr/>
          <p:nvPr/>
        </p:nvSpPr>
        <p:spPr>
          <a:xfrm>
            <a:off x="8565364" y="5395060"/>
            <a:ext cx="3048000" cy="1350113"/>
          </a:xfrm>
          <a:prstGeom prst="rect">
            <a:avLst/>
          </a:prstGeom>
        </p:spPr>
        <p:txBody>
          <a:bodyPr wrap="square">
            <a:spAutoFit/>
          </a:bodyPr>
          <a:lstStyle/>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Max. Mean, Max. Geom. Mean,</a:t>
            </a:r>
          </a:p>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Min. SD, Min Semi-SD</a:t>
            </a:r>
          </a:p>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Min. VaR95, Min. VaR99</a:t>
            </a:r>
          </a:p>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Min. CVaR95, Min. CVaR99 </a:t>
            </a:r>
          </a:p>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Max. Sharpe Ratio (Rf=0)</a:t>
            </a:r>
          </a:p>
          <a:p>
            <a:pPr algn="ctr">
              <a:lnSpc>
                <a:spcPct val="115000"/>
              </a:lnSpc>
            </a:pPr>
            <a:r>
              <a:rPr lang="es-PE" sz="1200" dirty="0">
                <a:solidFill>
                  <a:schemeClr val="accent2"/>
                </a:solidFill>
                <a:latin typeface="Gill Sans MT" panose="020B0502020104020203" pitchFamily="34" charset="0"/>
                <a:cs typeface="Times New Roman" panose="02020603050405020304" pitchFamily="18" charset="0"/>
              </a:rPr>
              <a:t>Max. </a:t>
            </a:r>
            <a:r>
              <a:rPr lang="es-PE" sz="1200" dirty="0" err="1">
                <a:solidFill>
                  <a:schemeClr val="accent2"/>
                </a:solidFill>
                <a:latin typeface="Gill Sans MT" panose="020B0502020104020203" pitchFamily="34" charset="0"/>
                <a:cs typeface="Times New Roman" panose="02020603050405020304" pitchFamily="18" charset="0"/>
              </a:rPr>
              <a:t>Sortino</a:t>
            </a:r>
            <a:r>
              <a:rPr lang="es-PE" sz="1200" dirty="0">
                <a:solidFill>
                  <a:schemeClr val="accent2"/>
                </a:solidFill>
                <a:latin typeface="Gill Sans MT" panose="020B0502020104020203" pitchFamily="34" charset="0"/>
                <a:cs typeface="Times New Roman" panose="02020603050405020304" pitchFamily="18" charset="0"/>
              </a:rPr>
              <a:t> Ratio (Rf=0) </a:t>
            </a:r>
          </a:p>
        </p:txBody>
      </p:sp>
      <p:sp>
        <p:nvSpPr>
          <p:cNvPr id="26" name="Rectángulo 25">
            <a:extLst>
              <a:ext uri="{FF2B5EF4-FFF2-40B4-BE49-F238E27FC236}">
                <a16:creationId xmlns:a16="http://schemas.microsoft.com/office/drawing/2014/main" id="{D8E45ED2-2AF6-4FCB-BCE0-B94DF7A41EEC}"/>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9</a:t>
            </a:r>
            <a:endParaRPr lang="es-PE" dirty="0"/>
          </a:p>
        </p:txBody>
      </p:sp>
      <p:sp>
        <p:nvSpPr>
          <p:cNvPr id="2" name="Rectángulo 1">
            <a:extLst>
              <a:ext uri="{FF2B5EF4-FFF2-40B4-BE49-F238E27FC236}">
                <a16:creationId xmlns:a16="http://schemas.microsoft.com/office/drawing/2014/main" id="{99040490-D6EF-A9A1-CB75-9EFBA03646ED}"/>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7" name="Rectángulo 6">
            <a:extLst>
              <a:ext uri="{FF2B5EF4-FFF2-40B4-BE49-F238E27FC236}">
                <a16:creationId xmlns:a16="http://schemas.microsoft.com/office/drawing/2014/main" id="{1EF7DD9E-8B1D-89EE-DFDC-1C1C24D9AB6A}"/>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8" name="Rectángulo 7">
            <a:extLst>
              <a:ext uri="{FF2B5EF4-FFF2-40B4-BE49-F238E27FC236}">
                <a16:creationId xmlns:a16="http://schemas.microsoft.com/office/drawing/2014/main" id="{EA00749F-E2AB-2D22-8BC5-F7D74B4A3CAB}"/>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9" name="Rectángulo 8">
            <a:extLst>
              <a:ext uri="{FF2B5EF4-FFF2-40B4-BE49-F238E27FC236}">
                <a16:creationId xmlns:a16="http://schemas.microsoft.com/office/drawing/2014/main" id="{C0D18706-CF10-EFB1-C2BB-23F5C54B9048}"/>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1" name="Rectángulo 10">
            <a:extLst>
              <a:ext uri="{FF2B5EF4-FFF2-40B4-BE49-F238E27FC236}">
                <a16:creationId xmlns:a16="http://schemas.microsoft.com/office/drawing/2014/main" id="{9CF37576-FEE3-DE7C-400B-C26C135E8991}"/>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2" name="Rectángulo 11">
            <a:extLst>
              <a:ext uri="{FF2B5EF4-FFF2-40B4-BE49-F238E27FC236}">
                <a16:creationId xmlns:a16="http://schemas.microsoft.com/office/drawing/2014/main" id="{B4BCC0F9-8F26-0EC4-C16B-E12D6A540066}"/>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10" name="Rectángulo 9">
            <a:extLst>
              <a:ext uri="{FF2B5EF4-FFF2-40B4-BE49-F238E27FC236}">
                <a16:creationId xmlns:a16="http://schemas.microsoft.com/office/drawing/2014/main" id="{CA210D9D-C12C-55F2-B167-7CA63709D42B}"/>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35" name="Triángulo 38">
            <a:extLst>
              <a:ext uri="{FF2B5EF4-FFF2-40B4-BE49-F238E27FC236}">
                <a16:creationId xmlns:a16="http://schemas.microsoft.com/office/drawing/2014/main" id="{A9D564AB-E2C3-484B-88F9-8A2ADD9A39AF}"/>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406648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3980AD6-6E28-49C3-914A-995AC88B52F5}"/>
              </a:ext>
            </a:extLst>
          </p:cNvPr>
          <p:cNvPicPr/>
          <p:nvPr/>
        </p:nvPicPr>
        <p:blipFill rotWithShape="1">
          <a:blip r:embed="rId3"/>
          <a:srcRect r="75185" b="50813"/>
          <a:stretch/>
        </p:blipFill>
        <p:spPr>
          <a:xfrm>
            <a:off x="195749" y="1532704"/>
            <a:ext cx="1295400" cy="1325563"/>
          </a:xfrm>
          <a:prstGeom prst="rect">
            <a:avLst/>
          </a:prstGeom>
        </p:spPr>
      </p:pic>
      <p:pic>
        <p:nvPicPr>
          <p:cNvPr id="5" name="Imagen 4">
            <a:extLst>
              <a:ext uri="{FF2B5EF4-FFF2-40B4-BE49-F238E27FC236}">
                <a16:creationId xmlns:a16="http://schemas.microsoft.com/office/drawing/2014/main" id="{4CA6C376-F921-4E07-BB72-798CACF32374}"/>
              </a:ext>
            </a:extLst>
          </p:cNvPr>
          <p:cNvPicPr/>
          <p:nvPr/>
        </p:nvPicPr>
        <p:blipFill rotWithShape="1">
          <a:blip r:embed="rId3"/>
          <a:srcRect l="24814" r="50371" b="49187"/>
          <a:stretch/>
        </p:blipFill>
        <p:spPr>
          <a:xfrm>
            <a:off x="1465749" y="1532704"/>
            <a:ext cx="1295400" cy="1369377"/>
          </a:xfrm>
          <a:prstGeom prst="rect">
            <a:avLst/>
          </a:prstGeom>
        </p:spPr>
      </p:pic>
      <p:pic>
        <p:nvPicPr>
          <p:cNvPr id="6" name="Imagen 5">
            <a:extLst>
              <a:ext uri="{FF2B5EF4-FFF2-40B4-BE49-F238E27FC236}">
                <a16:creationId xmlns:a16="http://schemas.microsoft.com/office/drawing/2014/main" id="{F4D805C4-6B3F-4E63-BA3E-61F9CD8BE638}"/>
              </a:ext>
            </a:extLst>
          </p:cNvPr>
          <p:cNvPicPr/>
          <p:nvPr/>
        </p:nvPicPr>
        <p:blipFill rotWithShape="1">
          <a:blip r:embed="rId3"/>
          <a:srcRect l="74809" r="-1" b="49187"/>
          <a:stretch/>
        </p:blipFill>
        <p:spPr>
          <a:xfrm>
            <a:off x="2761149" y="1532704"/>
            <a:ext cx="1315084" cy="1369377"/>
          </a:xfrm>
          <a:prstGeom prst="rect">
            <a:avLst/>
          </a:prstGeom>
        </p:spPr>
      </p:pic>
      <p:pic>
        <p:nvPicPr>
          <p:cNvPr id="7" name="Imagen 6">
            <a:extLst>
              <a:ext uri="{FF2B5EF4-FFF2-40B4-BE49-F238E27FC236}">
                <a16:creationId xmlns:a16="http://schemas.microsoft.com/office/drawing/2014/main" id="{E7FB7F9A-4280-423B-B237-2E80ACC831D7}"/>
              </a:ext>
            </a:extLst>
          </p:cNvPr>
          <p:cNvPicPr/>
          <p:nvPr/>
        </p:nvPicPr>
        <p:blipFill rotWithShape="1">
          <a:blip r:embed="rId3"/>
          <a:srcRect l="50000" t="50813" r="24638"/>
          <a:stretch/>
        </p:blipFill>
        <p:spPr>
          <a:xfrm>
            <a:off x="4050833" y="1532704"/>
            <a:ext cx="1323975" cy="1325563"/>
          </a:xfrm>
          <a:prstGeom prst="rect">
            <a:avLst/>
          </a:prstGeom>
        </p:spPr>
      </p:pic>
      <p:pic>
        <p:nvPicPr>
          <p:cNvPr id="9" name="Imagen 8">
            <a:extLst>
              <a:ext uri="{FF2B5EF4-FFF2-40B4-BE49-F238E27FC236}">
                <a16:creationId xmlns:a16="http://schemas.microsoft.com/office/drawing/2014/main" id="{A24EB13E-1569-436B-ABE7-92967CDA22ED}"/>
              </a:ext>
            </a:extLst>
          </p:cNvPr>
          <p:cNvPicPr/>
          <p:nvPr/>
        </p:nvPicPr>
        <p:blipFill rotWithShape="1">
          <a:blip r:embed="rId4"/>
          <a:srcRect l="24421" t="50000" r="50000"/>
          <a:stretch/>
        </p:blipFill>
        <p:spPr>
          <a:xfrm>
            <a:off x="2706877" y="2805486"/>
            <a:ext cx="1335314" cy="1347470"/>
          </a:xfrm>
          <a:prstGeom prst="rect">
            <a:avLst/>
          </a:prstGeom>
        </p:spPr>
      </p:pic>
      <p:pic>
        <p:nvPicPr>
          <p:cNvPr id="10" name="Imagen 9">
            <a:extLst>
              <a:ext uri="{FF2B5EF4-FFF2-40B4-BE49-F238E27FC236}">
                <a16:creationId xmlns:a16="http://schemas.microsoft.com/office/drawing/2014/main" id="{550D75EF-33BA-433C-864C-8FA5B2208EE3}"/>
              </a:ext>
            </a:extLst>
          </p:cNvPr>
          <p:cNvPicPr/>
          <p:nvPr/>
        </p:nvPicPr>
        <p:blipFill rotWithShape="1">
          <a:blip r:embed="rId5"/>
          <a:srcRect l="50000" r="24421" b="49187"/>
          <a:stretch/>
        </p:blipFill>
        <p:spPr>
          <a:xfrm>
            <a:off x="195749" y="2805486"/>
            <a:ext cx="1335314" cy="1369377"/>
          </a:xfrm>
          <a:prstGeom prst="rect">
            <a:avLst/>
          </a:prstGeom>
        </p:spPr>
      </p:pic>
      <p:pic>
        <p:nvPicPr>
          <p:cNvPr id="11" name="Imagen 10">
            <a:extLst>
              <a:ext uri="{FF2B5EF4-FFF2-40B4-BE49-F238E27FC236}">
                <a16:creationId xmlns:a16="http://schemas.microsoft.com/office/drawing/2014/main" id="{949D3D85-A043-493D-BBA6-EF400AB90EEA}"/>
              </a:ext>
            </a:extLst>
          </p:cNvPr>
          <p:cNvPicPr/>
          <p:nvPr/>
        </p:nvPicPr>
        <p:blipFill rotWithShape="1">
          <a:blip r:embed="rId5"/>
          <a:srcRect l="75185" t="50000"/>
          <a:stretch/>
        </p:blipFill>
        <p:spPr>
          <a:xfrm>
            <a:off x="1451391" y="2805486"/>
            <a:ext cx="1295400" cy="1347470"/>
          </a:xfrm>
          <a:prstGeom prst="rect">
            <a:avLst/>
          </a:prstGeom>
        </p:spPr>
      </p:pic>
      <p:pic>
        <p:nvPicPr>
          <p:cNvPr id="12" name="Imagen 11">
            <a:extLst>
              <a:ext uri="{FF2B5EF4-FFF2-40B4-BE49-F238E27FC236}">
                <a16:creationId xmlns:a16="http://schemas.microsoft.com/office/drawing/2014/main" id="{5E420380-9D2A-40B3-B618-11ACB243303D}"/>
              </a:ext>
            </a:extLst>
          </p:cNvPr>
          <p:cNvPicPr/>
          <p:nvPr/>
        </p:nvPicPr>
        <p:blipFill rotWithShape="1">
          <a:blip r:embed="rId6"/>
          <a:srcRect t="5958"/>
          <a:stretch/>
        </p:blipFill>
        <p:spPr bwMode="auto">
          <a:xfrm>
            <a:off x="103104" y="4306483"/>
            <a:ext cx="3888105" cy="2555240"/>
          </a:xfrm>
          <a:prstGeom prst="rect">
            <a:avLst/>
          </a:prstGeom>
          <a:ln>
            <a:noFill/>
          </a:ln>
          <a:extLst>
            <a:ext uri="{53640926-AAD7-44D8-BBD7-CCE9431645EC}">
              <a14:shadowObscured xmlns:a14="http://schemas.microsoft.com/office/drawing/2010/main"/>
            </a:ext>
          </a:extLst>
        </p:spPr>
      </p:pic>
      <p:pic>
        <p:nvPicPr>
          <p:cNvPr id="13" name="Imagen 12">
            <a:extLst>
              <a:ext uri="{FF2B5EF4-FFF2-40B4-BE49-F238E27FC236}">
                <a16:creationId xmlns:a16="http://schemas.microsoft.com/office/drawing/2014/main" id="{FBC0F894-4725-435C-BE33-61095E5F2BEF}"/>
              </a:ext>
            </a:extLst>
          </p:cNvPr>
          <p:cNvPicPr>
            <a:picLocks noChangeAspect="1"/>
          </p:cNvPicPr>
          <p:nvPr/>
        </p:nvPicPr>
        <p:blipFill>
          <a:blip r:embed="rId7"/>
          <a:stretch>
            <a:fillRect/>
          </a:stretch>
        </p:blipFill>
        <p:spPr>
          <a:xfrm>
            <a:off x="6672540" y="3938107"/>
            <a:ext cx="5500664" cy="2839657"/>
          </a:xfrm>
          <a:prstGeom prst="rect">
            <a:avLst/>
          </a:prstGeom>
        </p:spPr>
      </p:pic>
      <p:pic>
        <p:nvPicPr>
          <p:cNvPr id="15" name="Imagen 14">
            <a:extLst>
              <a:ext uri="{FF2B5EF4-FFF2-40B4-BE49-F238E27FC236}">
                <a16:creationId xmlns:a16="http://schemas.microsoft.com/office/drawing/2014/main" id="{37824FAC-66C8-4F51-AF02-0BC68CF6623F}"/>
              </a:ext>
            </a:extLst>
          </p:cNvPr>
          <p:cNvPicPr>
            <a:picLocks noChangeAspect="1"/>
          </p:cNvPicPr>
          <p:nvPr/>
        </p:nvPicPr>
        <p:blipFill>
          <a:blip r:embed="rId8"/>
          <a:stretch>
            <a:fillRect/>
          </a:stretch>
        </p:blipFill>
        <p:spPr>
          <a:xfrm>
            <a:off x="6812467" y="1194598"/>
            <a:ext cx="5272780" cy="2721527"/>
          </a:xfrm>
          <a:prstGeom prst="rect">
            <a:avLst/>
          </a:prstGeom>
        </p:spPr>
      </p:pic>
      <p:pic>
        <p:nvPicPr>
          <p:cNvPr id="14" name="Imagen 13">
            <a:extLst>
              <a:ext uri="{FF2B5EF4-FFF2-40B4-BE49-F238E27FC236}">
                <a16:creationId xmlns:a16="http://schemas.microsoft.com/office/drawing/2014/main" id="{E3E54880-5343-40ED-A038-12EACFB8E081}"/>
              </a:ext>
            </a:extLst>
          </p:cNvPr>
          <p:cNvPicPr>
            <a:picLocks noChangeAspect="1"/>
          </p:cNvPicPr>
          <p:nvPr/>
        </p:nvPicPr>
        <p:blipFill>
          <a:blip r:embed="rId9"/>
          <a:stretch>
            <a:fillRect/>
          </a:stretch>
        </p:blipFill>
        <p:spPr>
          <a:xfrm>
            <a:off x="6794461" y="1199034"/>
            <a:ext cx="5272780" cy="2721527"/>
          </a:xfrm>
          <a:prstGeom prst="rect">
            <a:avLst/>
          </a:prstGeom>
        </p:spPr>
      </p:pic>
      <p:sp>
        <p:nvSpPr>
          <p:cNvPr id="23" name="Título 1">
            <a:extLst>
              <a:ext uri="{FF2B5EF4-FFF2-40B4-BE49-F238E27FC236}">
                <a16:creationId xmlns:a16="http://schemas.microsoft.com/office/drawing/2014/main" id="{7FC0B5E8-C641-4E22-BE03-BC7A239708B2}"/>
              </a:ext>
            </a:extLst>
          </p:cNvPr>
          <p:cNvSpPr txBox="1">
            <a:spLocks/>
          </p:cNvSpPr>
          <p:nvPr/>
        </p:nvSpPr>
        <p:spPr>
          <a:xfrm>
            <a:off x="728818" y="1138223"/>
            <a:ext cx="4869876" cy="460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Simulation</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model</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based</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on</a:t>
            </a:r>
            <a:r>
              <a:rPr lang="es-ES" sz="1800" b="1" dirty="0">
                <a:solidFill>
                  <a:srgbClr val="002060"/>
                </a:solidFill>
                <a:latin typeface="Gill Sans MT" panose="020B0502020104020203" pitchFamily="34" charset="0"/>
                <a:ea typeface="+mn-ea"/>
                <a:cs typeface="+mn-cs"/>
              </a:rPr>
              <a:t> copulas</a:t>
            </a:r>
            <a:endParaRPr lang="es-PE" sz="1800" b="1" dirty="0">
              <a:solidFill>
                <a:srgbClr val="002060"/>
              </a:solidFill>
              <a:latin typeface="Gill Sans MT" panose="020B0502020104020203" pitchFamily="34" charset="0"/>
              <a:ea typeface="+mn-ea"/>
              <a:cs typeface="+mn-cs"/>
            </a:endParaRPr>
          </a:p>
        </p:txBody>
      </p:sp>
      <p:sp>
        <p:nvSpPr>
          <p:cNvPr id="25" name="Rectángulo 24">
            <a:extLst>
              <a:ext uri="{FF2B5EF4-FFF2-40B4-BE49-F238E27FC236}">
                <a16:creationId xmlns:a16="http://schemas.microsoft.com/office/drawing/2014/main" id="{78C68E8B-EB9F-4524-8CF3-C7FA36BEC694}"/>
              </a:ext>
            </a:extLst>
          </p:cNvPr>
          <p:cNvSpPr/>
          <p:nvPr/>
        </p:nvSpPr>
        <p:spPr>
          <a:xfrm>
            <a:off x="4056165" y="3298106"/>
            <a:ext cx="2594422" cy="1997022"/>
          </a:xfrm>
          <a:prstGeom prst="rect">
            <a:avLst/>
          </a:prstGeom>
        </p:spPr>
        <p:txBody>
          <a:bodyPr wrap="square">
            <a:spAutoFit/>
          </a:bodyPr>
          <a:lstStyle/>
          <a:p>
            <a:pPr lvl="0" algn="just">
              <a:lnSpc>
                <a:spcPct val="115000"/>
              </a:lnSpc>
              <a:spcAft>
                <a:spcPts val="1000"/>
              </a:spcAft>
            </a:pPr>
            <a:r>
              <a:rPr lang="en-US" sz="1450" dirty="0">
                <a:latin typeface="Gill Sans MT" panose="020B0502020104020203" pitchFamily="34" charset="0"/>
              </a:rPr>
              <a:t>The portfolios had lower concentration in BACKUSI1 and were </a:t>
            </a:r>
            <a:r>
              <a:rPr lang="en-US" sz="1450" dirty="0">
                <a:solidFill>
                  <a:schemeClr val="accent2"/>
                </a:solidFill>
                <a:latin typeface="Gill Sans MT" panose="020B0502020104020203" pitchFamily="34" charset="0"/>
                <a:cs typeface="Times New Roman" panose="02020603050405020304" pitchFamily="18" charset="0"/>
              </a:rPr>
              <a:t>more diversified.</a:t>
            </a:r>
            <a:endParaRPr lang="es-PE" sz="1450" dirty="0">
              <a:latin typeface="Gill Sans MT" panose="020B0502020104020203" pitchFamily="34" charset="0"/>
            </a:endParaRPr>
          </a:p>
          <a:p>
            <a:pPr lvl="0" algn="just">
              <a:lnSpc>
                <a:spcPct val="115000"/>
              </a:lnSpc>
              <a:spcAft>
                <a:spcPts val="1000"/>
              </a:spcAft>
            </a:pPr>
            <a:r>
              <a:rPr lang="en-US" sz="1450" dirty="0">
                <a:latin typeface="Gill Sans MT" panose="020B0502020104020203" pitchFamily="34" charset="0"/>
              </a:rPr>
              <a:t>The method </a:t>
            </a:r>
            <a:r>
              <a:rPr lang="en-US" sz="1450" dirty="0">
                <a:solidFill>
                  <a:schemeClr val="accent2"/>
                </a:solidFill>
                <a:latin typeface="Gill Sans MT" panose="020B0502020104020203" pitchFamily="34" charset="0"/>
                <a:cs typeface="Times New Roman" panose="02020603050405020304" pitchFamily="18" charset="0"/>
              </a:rPr>
              <a:t>allowed modeling of the leptokurtosis of returns, </a:t>
            </a:r>
            <a:r>
              <a:rPr lang="en-US" sz="1450" dirty="0">
                <a:latin typeface="Gill Sans MT" panose="020B0502020104020203" pitchFamily="34" charset="0"/>
              </a:rPr>
              <a:t>according to the adjusted statistical distributions.</a:t>
            </a:r>
            <a:endParaRPr lang="es-PE" sz="1450" dirty="0">
              <a:latin typeface="Gill Sans MT" panose="020B0502020104020203" pitchFamily="34" charset="0"/>
            </a:endParaRPr>
          </a:p>
        </p:txBody>
      </p:sp>
      <p:sp>
        <p:nvSpPr>
          <p:cNvPr id="24" name="Rectángulo 23">
            <a:extLst>
              <a:ext uri="{FF2B5EF4-FFF2-40B4-BE49-F238E27FC236}">
                <a16:creationId xmlns:a16="http://schemas.microsoft.com/office/drawing/2014/main" id="{47C3B370-417C-4588-B2C4-B783CB98891A}"/>
              </a:ext>
            </a:extLst>
          </p:cNvPr>
          <p:cNvSpPr/>
          <p:nvPr/>
        </p:nvSpPr>
        <p:spPr>
          <a:xfrm>
            <a:off x="11774127" y="6482255"/>
            <a:ext cx="415498" cy="369332"/>
          </a:xfrm>
          <a:prstGeom prst="rect">
            <a:avLst/>
          </a:prstGeom>
        </p:spPr>
        <p:txBody>
          <a:bodyPr wrap="none">
            <a:spAutoFit/>
          </a:bodyPr>
          <a:lstStyle/>
          <a:p>
            <a:r>
              <a:rPr lang="es-ES" dirty="0">
                <a:latin typeface="Gill Sans MT" panose="020B0502020104020203" pitchFamily="34" charset="0"/>
              </a:rPr>
              <a:t>10</a:t>
            </a:r>
            <a:endParaRPr lang="es-PE" dirty="0"/>
          </a:p>
        </p:txBody>
      </p:sp>
      <p:sp>
        <p:nvSpPr>
          <p:cNvPr id="2" name="Rectángulo 1">
            <a:extLst>
              <a:ext uri="{FF2B5EF4-FFF2-40B4-BE49-F238E27FC236}">
                <a16:creationId xmlns:a16="http://schemas.microsoft.com/office/drawing/2014/main" id="{CFB2AB26-B222-EBC7-F21D-C350CDB75E3A}"/>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3" name="Rectángulo 2">
            <a:extLst>
              <a:ext uri="{FF2B5EF4-FFF2-40B4-BE49-F238E27FC236}">
                <a16:creationId xmlns:a16="http://schemas.microsoft.com/office/drawing/2014/main" id="{DA6E7EC0-2D93-5FD9-474D-EB0906BD401E}"/>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8" name="Rectángulo 7">
            <a:extLst>
              <a:ext uri="{FF2B5EF4-FFF2-40B4-BE49-F238E27FC236}">
                <a16:creationId xmlns:a16="http://schemas.microsoft.com/office/drawing/2014/main" id="{52BDA843-5A9F-B706-140E-45862B821797}"/>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CC1387BE-55E6-4857-9917-0816882518FC}"/>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7" name="Rectángulo 16">
            <a:extLst>
              <a:ext uri="{FF2B5EF4-FFF2-40B4-BE49-F238E27FC236}">
                <a16:creationId xmlns:a16="http://schemas.microsoft.com/office/drawing/2014/main" id="{3183F553-0645-37E3-F457-453077F93C63}"/>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8" name="Rectángulo 17">
            <a:extLst>
              <a:ext uri="{FF2B5EF4-FFF2-40B4-BE49-F238E27FC236}">
                <a16:creationId xmlns:a16="http://schemas.microsoft.com/office/drawing/2014/main" id="{FC127A50-4862-9671-F2CA-25C3067B7F0C}"/>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19" name="Rectángulo 18">
            <a:extLst>
              <a:ext uri="{FF2B5EF4-FFF2-40B4-BE49-F238E27FC236}">
                <a16:creationId xmlns:a16="http://schemas.microsoft.com/office/drawing/2014/main" id="{A5503C35-3D0F-744A-75DE-4E36B72CEEB0}"/>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33" name="Triángulo 38">
            <a:extLst>
              <a:ext uri="{FF2B5EF4-FFF2-40B4-BE49-F238E27FC236}">
                <a16:creationId xmlns:a16="http://schemas.microsoft.com/office/drawing/2014/main" id="{23357AA0-004C-4AB1-B53D-23FAFA66D585}"/>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415147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3EA46D3-CF2E-4404-8C5C-30D7D4DE82CB}"/>
              </a:ext>
            </a:extLst>
          </p:cNvPr>
          <p:cNvSpPr>
            <a:spLocks noGrp="1"/>
          </p:cNvSpPr>
          <p:nvPr>
            <p:ph idx="1"/>
          </p:nvPr>
        </p:nvSpPr>
        <p:spPr>
          <a:xfrm>
            <a:off x="137697" y="1754790"/>
            <a:ext cx="5031196" cy="2757658"/>
          </a:xfrm>
        </p:spPr>
        <p:txBody>
          <a:bodyPr>
            <a:noAutofit/>
          </a:bodyPr>
          <a:lstStyle/>
          <a:p>
            <a:pPr algn="just">
              <a:spcBef>
                <a:spcPts val="0"/>
              </a:spcBef>
            </a:pPr>
            <a:r>
              <a:rPr lang="es-ES" sz="1600" dirty="0">
                <a:solidFill>
                  <a:schemeClr val="accent2"/>
                </a:solidFill>
                <a:latin typeface="Gill Sans MT" panose="020B0502020104020203" pitchFamily="34" charset="0"/>
                <a:cs typeface="Times New Roman" panose="02020603050405020304" pitchFamily="18" charset="0"/>
              </a:rPr>
              <a:t>Split-</a:t>
            </a:r>
            <a:r>
              <a:rPr lang="es-ES" sz="1600" dirty="0" err="1">
                <a:solidFill>
                  <a:schemeClr val="accent2"/>
                </a:solidFill>
                <a:latin typeface="Gill Sans MT" panose="020B0502020104020203" pitchFamily="34" charset="0"/>
                <a:cs typeface="Times New Roman" panose="02020603050405020304" pitchFamily="18" charset="0"/>
              </a:rPr>
              <a:t>sample</a:t>
            </a:r>
            <a:r>
              <a:rPr lang="es-ES" sz="1600" dirty="0">
                <a:solidFill>
                  <a:schemeClr val="accent2"/>
                </a:solidFill>
                <a:latin typeface="Gill Sans MT" panose="020B0502020104020203" pitchFamily="34" charset="0"/>
                <a:cs typeface="Times New Roman" panose="02020603050405020304" pitchFamily="18" charset="0"/>
              </a:rPr>
              <a:t> </a:t>
            </a:r>
            <a:r>
              <a:rPr lang="es-ES" sz="1600" dirty="0" err="1">
                <a:solidFill>
                  <a:schemeClr val="accent2"/>
                </a:solidFill>
                <a:latin typeface="Gill Sans MT" panose="020B0502020104020203" pitchFamily="34" charset="0"/>
                <a:cs typeface="Times New Roman" panose="02020603050405020304" pitchFamily="18" charset="0"/>
              </a:rPr>
              <a:t>evaluation</a:t>
            </a:r>
            <a:r>
              <a:rPr lang="es-ES" sz="1600" dirty="0">
                <a:solidFill>
                  <a:schemeClr val="accent2"/>
                </a:solidFill>
                <a:latin typeface="Gill Sans MT" panose="020B0502020104020203" pitchFamily="34" charset="0"/>
                <a:cs typeface="Times New Roman" panose="02020603050405020304" pitchFamily="18" charset="0"/>
              </a:rPr>
              <a:t>: </a:t>
            </a:r>
          </a:p>
          <a:p>
            <a:pPr lvl="1" algn="just">
              <a:spcBef>
                <a:spcPts val="0"/>
              </a:spcBef>
            </a:pPr>
            <a:r>
              <a:rPr lang="es-PE" sz="1400" dirty="0" err="1">
                <a:latin typeface="Gill Sans MT" panose="020B0502020104020203" pitchFamily="34" charset="0"/>
              </a:rPr>
              <a:t>Estimation</a:t>
            </a:r>
            <a:r>
              <a:rPr lang="es-PE" sz="1400" dirty="0">
                <a:latin typeface="Gill Sans MT" panose="020B0502020104020203" pitchFamily="34" charset="0"/>
              </a:rPr>
              <a:t> </a:t>
            </a:r>
            <a:r>
              <a:rPr lang="es-PE" sz="1400" dirty="0" err="1">
                <a:latin typeface="Gill Sans MT" panose="020B0502020104020203" pitchFamily="34" charset="0"/>
              </a:rPr>
              <a:t>period</a:t>
            </a:r>
            <a:r>
              <a:rPr lang="es-PE" sz="1400" dirty="0">
                <a:latin typeface="Gill Sans MT" panose="020B0502020104020203" pitchFamily="34" charset="0"/>
              </a:rPr>
              <a:t>: 07/2007 – 06/2017 </a:t>
            </a:r>
          </a:p>
          <a:p>
            <a:pPr lvl="1" algn="just">
              <a:spcBef>
                <a:spcPts val="0"/>
              </a:spcBef>
            </a:pPr>
            <a:r>
              <a:rPr lang="es-PE" sz="1400" dirty="0" err="1">
                <a:latin typeface="Gill Sans MT" panose="020B0502020104020203" pitchFamily="34" charset="0"/>
              </a:rPr>
              <a:t>Evaluation</a:t>
            </a:r>
            <a:r>
              <a:rPr lang="es-PE" sz="1400" dirty="0">
                <a:latin typeface="Gill Sans MT" panose="020B0502020104020203" pitchFamily="34" charset="0"/>
              </a:rPr>
              <a:t> </a:t>
            </a:r>
            <a:r>
              <a:rPr lang="es-PE" sz="1400" dirty="0" err="1">
                <a:latin typeface="Gill Sans MT" panose="020B0502020104020203" pitchFamily="34" charset="0"/>
              </a:rPr>
              <a:t>period</a:t>
            </a:r>
            <a:r>
              <a:rPr lang="es-PE" sz="1400" dirty="0">
                <a:latin typeface="Gill Sans MT" panose="020B0502020104020203" pitchFamily="34" charset="0"/>
              </a:rPr>
              <a:t>:  07/2017 – 06/ 2020</a:t>
            </a:r>
          </a:p>
          <a:p>
            <a:pPr lvl="1" algn="just">
              <a:spcBef>
                <a:spcPts val="0"/>
              </a:spcBef>
            </a:pPr>
            <a:endParaRPr lang="es-PE" sz="1400" dirty="0">
              <a:solidFill>
                <a:schemeClr val="accent2"/>
              </a:solidFill>
              <a:latin typeface="Gill Sans MT" panose="020B0502020104020203" pitchFamily="34" charset="0"/>
              <a:cs typeface="Times New Roman" panose="02020603050405020304" pitchFamily="18" charset="0"/>
            </a:endParaRPr>
          </a:p>
          <a:p>
            <a:pPr marL="0" lvl="1" algn="just">
              <a:spcBef>
                <a:spcPts val="0"/>
              </a:spcBef>
            </a:pPr>
            <a:r>
              <a:rPr lang="es-PE" sz="1600" dirty="0" err="1">
                <a:solidFill>
                  <a:schemeClr val="accent2"/>
                </a:solidFill>
                <a:latin typeface="Gill Sans MT" panose="020B0502020104020203" pitchFamily="34" charset="0"/>
                <a:cs typeface="Times New Roman" panose="02020603050405020304" pitchFamily="18" charset="0"/>
              </a:rPr>
              <a:t>Backtesting</a:t>
            </a:r>
            <a:r>
              <a:rPr lang="es-PE" sz="1600" dirty="0">
                <a:solidFill>
                  <a:schemeClr val="accent2"/>
                </a:solidFill>
                <a:latin typeface="Gill Sans MT" panose="020B0502020104020203" pitchFamily="34" charset="0"/>
                <a:cs typeface="Times New Roman" panose="02020603050405020304" pitchFamily="18" charset="0"/>
              </a:rPr>
              <a:t> </a:t>
            </a:r>
            <a:r>
              <a:rPr lang="es-PE" sz="1600" dirty="0" err="1">
                <a:solidFill>
                  <a:schemeClr val="accent2"/>
                </a:solidFill>
                <a:latin typeface="Gill Sans MT" panose="020B0502020104020203" pitchFamily="34" charset="0"/>
                <a:cs typeface="Times New Roman" panose="02020603050405020304" pitchFamily="18" charset="0"/>
              </a:rPr>
              <a:t>using</a:t>
            </a:r>
            <a:r>
              <a:rPr lang="es-PE" sz="1600" dirty="0">
                <a:solidFill>
                  <a:schemeClr val="accent2"/>
                </a:solidFill>
                <a:latin typeface="Gill Sans MT" panose="020B0502020104020203" pitchFamily="34" charset="0"/>
                <a:cs typeface="Times New Roman" panose="02020603050405020304" pitchFamily="18" charset="0"/>
              </a:rPr>
              <a:t> </a:t>
            </a:r>
            <a:r>
              <a:rPr lang="es-PE" sz="1600" dirty="0" err="1">
                <a:solidFill>
                  <a:schemeClr val="accent2"/>
                </a:solidFill>
                <a:latin typeface="Gill Sans MT" panose="020B0502020104020203" pitchFamily="34" charset="0"/>
                <a:cs typeface="Times New Roman" panose="02020603050405020304" pitchFamily="18" charset="0"/>
              </a:rPr>
              <a:t>the</a:t>
            </a:r>
            <a:r>
              <a:rPr lang="es-PE" sz="1600" dirty="0">
                <a:solidFill>
                  <a:schemeClr val="accent2"/>
                </a:solidFill>
                <a:latin typeface="Gill Sans MT" panose="020B0502020104020203" pitchFamily="34" charset="0"/>
                <a:cs typeface="Times New Roman" panose="02020603050405020304" pitchFamily="18" charset="0"/>
              </a:rPr>
              <a:t> </a:t>
            </a:r>
            <a:r>
              <a:rPr lang="es-PE" sz="1600" dirty="0" err="1">
                <a:solidFill>
                  <a:schemeClr val="accent2"/>
                </a:solidFill>
                <a:latin typeface="Gill Sans MT" panose="020B0502020104020203" pitchFamily="34" charset="0"/>
                <a:cs typeface="Times New Roman" panose="02020603050405020304" pitchFamily="18" charset="0"/>
              </a:rPr>
              <a:t>wealth</a:t>
            </a:r>
            <a:r>
              <a:rPr lang="es-PE" sz="1600" dirty="0">
                <a:solidFill>
                  <a:schemeClr val="accent2"/>
                </a:solidFill>
                <a:latin typeface="Gill Sans MT" panose="020B0502020104020203" pitchFamily="34" charset="0"/>
                <a:cs typeface="Times New Roman" panose="02020603050405020304" pitchFamily="18" charset="0"/>
              </a:rPr>
              <a:t> </a:t>
            </a:r>
            <a:r>
              <a:rPr lang="es-PE" sz="1600" dirty="0" err="1">
                <a:solidFill>
                  <a:schemeClr val="accent2"/>
                </a:solidFill>
                <a:latin typeface="Gill Sans MT" panose="020B0502020104020203" pitchFamily="34" charset="0"/>
                <a:cs typeface="Times New Roman" panose="02020603050405020304" pitchFamily="18" charset="0"/>
              </a:rPr>
              <a:t>index</a:t>
            </a:r>
            <a:endParaRPr lang="es-PE" sz="1600" dirty="0">
              <a:solidFill>
                <a:schemeClr val="accent2"/>
              </a:solidFill>
              <a:latin typeface="Gill Sans MT" panose="020B0502020104020203" pitchFamily="34" charset="0"/>
              <a:cs typeface="Times New Roman" panose="02020603050405020304" pitchFamily="18" charset="0"/>
            </a:endParaRPr>
          </a:p>
          <a:p>
            <a:pPr marL="457200" lvl="1" indent="0" algn="just">
              <a:spcBef>
                <a:spcPts val="0"/>
              </a:spcBef>
              <a:buNone/>
            </a:pPr>
            <a:endParaRPr lang="es-PE" sz="1600" dirty="0">
              <a:latin typeface="Gill Sans MT" panose="020B0502020104020203" pitchFamily="34" charset="0"/>
            </a:endParaRPr>
          </a:p>
          <a:p>
            <a:pPr algn="just">
              <a:spcBef>
                <a:spcPts val="0"/>
              </a:spcBef>
            </a:pPr>
            <a:r>
              <a:rPr lang="es-PE" sz="1600" dirty="0" err="1">
                <a:solidFill>
                  <a:schemeClr val="accent2"/>
                </a:solidFill>
                <a:latin typeface="Gill Sans MT" panose="020B0502020104020203" pitchFamily="34" charset="0"/>
                <a:cs typeface="Times New Roman" panose="02020603050405020304" pitchFamily="18" charset="0"/>
              </a:rPr>
              <a:t>Rebalancing</a:t>
            </a:r>
            <a:r>
              <a:rPr lang="es-PE" sz="1600" dirty="0">
                <a:solidFill>
                  <a:schemeClr val="accent2"/>
                </a:solidFill>
                <a:latin typeface="Gill Sans MT" panose="020B0502020104020203" pitchFamily="34" charset="0"/>
                <a:cs typeface="Times New Roman" panose="02020603050405020304" pitchFamily="18" charset="0"/>
              </a:rPr>
              <a:t> </a:t>
            </a:r>
            <a:r>
              <a:rPr lang="es-PE" sz="1600" dirty="0" err="1">
                <a:solidFill>
                  <a:schemeClr val="accent2"/>
                </a:solidFill>
                <a:latin typeface="Gill Sans MT" panose="020B0502020104020203" pitchFamily="34" charset="0"/>
                <a:cs typeface="Times New Roman" panose="02020603050405020304" pitchFamily="18" charset="0"/>
              </a:rPr>
              <a:t>strategies</a:t>
            </a:r>
            <a:r>
              <a:rPr lang="es-PE" sz="1600" dirty="0">
                <a:solidFill>
                  <a:schemeClr val="accent2"/>
                </a:solidFill>
                <a:latin typeface="Gill Sans MT" panose="020B0502020104020203" pitchFamily="34" charset="0"/>
                <a:cs typeface="Times New Roman" panose="02020603050405020304" pitchFamily="18" charset="0"/>
              </a:rPr>
              <a:t>: </a:t>
            </a:r>
            <a:r>
              <a:rPr lang="es-PE" sz="1400" dirty="0" err="1">
                <a:latin typeface="Gill Sans MT" panose="020B0502020104020203" pitchFamily="34" charset="0"/>
              </a:rPr>
              <a:t>Buy</a:t>
            </a:r>
            <a:r>
              <a:rPr lang="es-PE" sz="1400" dirty="0">
                <a:latin typeface="Gill Sans MT" panose="020B0502020104020203" pitchFamily="34" charset="0"/>
              </a:rPr>
              <a:t> &amp; </a:t>
            </a:r>
            <a:r>
              <a:rPr lang="es-PE" sz="1400" dirty="0" err="1">
                <a:latin typeface="Gill Sans MT" panose="020B0502020104020203" pitchFamily="34" charset="0"/>
              </a:rPr>
              <a:t>Hold</a:t>
            </a:r>
            <a:r>
              <a:rPr lang="es-PE" sz="1400" dirty="0">
                <a:latin typeface="Gill Sans MT" panose="020B0502020104020203" pitchFamily="34" charset="0"/>
              </a:rPr>
              <a:t>, </a:t>
            </a:r>
            <a:r>
              <a:rPr lang="es-PE" sz="1400" dirty="0" err="1">
                <a:latin typeface="Gill Sans MT" panose="020B0502020104020203" pitchFamily="34" charset="0"/>
              </a:rPr>
              <a:t>monthly</a:t>
            </a:r>
            <a:r>
              <a:rPr lang="es-PE" sz="1400" dirty="0">
                <a:latin typeface="Gill Sans MT" panose="020B0502020104020203" pitchFamily="34" charset="0"/>
              </a:rPr>
              <a:t> </a:t>
            </a:r>
            <a:r>
              <a:rPr lang="es-PE" sz="1400" dirty="0" err="1">
                <a:latin typeface="Gill Sans MT" panose="020B0502020104020203" pitchFamily="34" charset="0"/>
              </a:rPr>
              <a:t>rebalacing</a:t>
            </a:r>
            <a:r>
              <a:rPr lang="es-PE" sz="1400" dirty="0">
                <a:latin typeface="Gill Sans MT" panose="020B0502020104020203" pitchFamily="34" charset="0"/>
              </a:rPr>
              <a:t>, </a:t>
            </a:r>
            <a:r>
              <a:rPr lang="es-PE" sz="1400" dirty="0" err="1">
                <a:latin typeface="Gill Sans MT" panose="020B0502020104020203" pitchFamily="34" charset="0"/>
              </a:rPr>
              <a:t>quarterly</a:t>
            </a:r>
            <a:r>
              <a:rPr lang="es-PE" sz="1400" dirty="0">
                <a:latin typeface="Gill Sans MT" panose="020B0502020104020203" pitchFamily="34" charset="0"/>
              </a:rPr>
              <a:t> </a:t>
            </a:r>
            <a:r>
              <a:rPr lang="es-PE" sz="1400" dirty="0" err="1">
                <a:latin typeface="Gill Sans MT" panose="020B0502020104020203" pitchFamily="34" charset="0"/>
              </a:rPr>
              <a:t>rebalancing</a:t>
            </a:r>
            <a:r>
              <a:rPr lang="es-PE" sz="1400" dirty="0">
                <a:latin typeface="Gill Sans MT" panose="020B0502020104020203" pitchFamily="34" charset="0"/>
              </a:rPr>
              <a:t>.</a:t>
            </a:r>
            <a:endParaRPr lang="es-PE" sz="1600" dirty="0">
              <a:latin typeface="Gill Sans MT" panose="020B0502020104020203" pitchFamily="34" charset="0"/>
            </a:endParaRPr>
          </a:p>
          <a:p>
            <a:pPr marL="0" indent="0" algn="just">
              <a:spcBef>
                <a:spcPts val="0"/>
              </a:spcBef>
              <a:buNone/>
            </a:pPr>
            <a:endParaRPr lang="es-PE" sz="1600" dirty="0">
              <a:latin typeface="Gill Sans MT" panose="020B0502020104020203" pitchFamily="34" charset="0"/>
            </a:endParaRPr>
          </a:p>
          <a:p>
            <a:pPr algn="just">
              <a:spcBef>
                <a:spcPts val="0"/>
              </a:spcBef>
            </a:pPr>
            <a:r>
              <a:rPr lang="es-PE" sz="1600" dirty="0" err="1">
                <a:solidFill>
                  <a:schemeClr val="accent2"/>
                </a:solidFill>
                <a:latin typeface="Gill Sans MT" panose="020B0502020104020203" pitchFamily="34" charset="0"/>
                <a:cs typeface="Times New Roman" panose="02020603050405020304" pitchFamily="18" charset="0"/>
              </a:rPr>
              <a:t>Benchmarks</a:t>
            </a:r>
            <a:r>
              <a:rPr lang="es-PE" sz="1600" dirty="0">
                <a:solidFill>
                  <a:schemeClr val="accent2"/>
                </a:solidFill>
                <a:latin typeface="Gill Sans MT" panose="020B0502020104020203" pitchFamily="34" charset="0"/>
                <a:cs typeface="Times New Roman" panose="02020603050405020304" pitchFamily="18" charset="0"/>
              </a:rPr>
              <a:t>: </a:t>
            </a:r>
            <a:r>
              <a:rPr lang="en-US" sz="1400" dirty="0">
                <a:latin typeface="Gill Sans MT" panose="020B0502020104020203" pitchFamily="34" charset="0"/>
              </a:rPr>
              <a:t>Naive diversified portfolio and S&amp;P/BVL Peru General Index.</a:t>
            </a:r>
            <a:endParaRPr lang="es-PE" sz="1400" dirty="0">
              <a:latin typeface="Gill Sans MT" panose="020B0502020104020203" pitchFamily="34" charset="0"/>
            </a:endParaRPr>
          </a:p>
        </p:txBody>
      </p:sp>
      <p:pic>
        <p:nvPicPr>
          <p:cNvPr id="9" name="Imagen 8">
            <a:extLst>
              <a:ext uri="{FF2B5EF4-FFF2-40B4-BE49-F238E27FC236}">
                <a16:creationId xmlns:a16="http://schemas.microsoft.com/office/drawing/2014/main" id="{3D925B58-684C-4674-9FBE-5E61AE550810}"/>
              </a:ext>
            </a:extLst>
          </p:cNvPr>
          <p:cNvPicPr>
            <a:picLocks noChangeAspect="1"/>
          </p:cNvPicPr>
          <p:nvPr/>
        </p:nvPicPr>
        <p:blipFill rotWithShape="1">
          <a:blip r:embed="rId3"/>
          <a:srcRect r="511"/>
          <a:stretch/>
        </p:blipFill>
        <p:spPr>
          <a:xfrm>
            <a:off x="5571699" y="1186462"/>
            <a:ext cx="6605786" cy="3427691"/>
          </a:xfrm>
          <a:prstGeom prst="rect">
            <a:avLst/>
          </a:prstGeom>
        </p:spPr>
      </p:pic>
      <p:graphicFrame>
        <p:nvGraphicFramePr>
          <p:cNvPr id="13" name="Tabla 5">
            <a:extLst>
              <a:ext uri="{FF2B5EF4-FFF2-40B4-BE49-F238E27FC236}">
                <a16:creationId xmlns:a16="http://schemas.microsoft.com/office/drawing/2014/main" id="{7224B303-CFEC-42F7-90CC-4432FDE2F6DF}"/>
              </a:ext>
            </a:extLst>
          </p:cNvPr>
          <p:cNvGraphicFramePr>
            <a:graphicFrameLocks noGrp="1"/>
          </p:cNvGraphicFramePr>
          <p:nvPr>
            <p:extLst>
              <p:ext uri="{D42A27DB-BD31-4B8C-83A1-F6EECF244321}">
                <p14:modId xmlns:p14="http://schemas.microsoft.com/office/powerpoint/2010/main" val="3911174605"/>
              </p:ext>
            </p:extLst>
          </p:nvPr>
        </p:nvGraphicFramePr>
        <p:xfrm>
          <a:off x="5303521" y="4594698"/>
          <a:ext cx="6726557" cy="2195664"/>
        </p:xfrm>
        <a:graphic>
          <a:graphicData uri="http://schemas.openxmlformats.org/drawingml/2006/table">
            <a:tbl>
              <a:tblPr firstRow="1" bandRow="1">
                <a:tableStyleId>{5C22544A-7EE6-4342-B048-85BDC9FD1C3A}</a:tableStyleId>
              </a:tblPr>
              <a:tblGrid>
                <a:gridCol w="1124711">
                  <a:extLst>
                    <a:ext uri="{9D8B030D-6E8A-4147-A177-3AD203B41FA5}">
                      <a16:colId xmlns:a16="http://schemas.microsoft.com/office/drawing/2014/main" val="3480063916"/>
                    </a:ext>
                  </a:extLst>
                </a:gridCol>
                <a:gridCol w="620910">
                  <a:extLst>
                    <a:ext uri="{9D8B030D-6E8A-4147-A177-3AD203B41FA5}">
                      <a16:colId xmlns:a16="http://schemas.microsoft.com/office/drawing/2014/main" val="1073797157"/>
                    </a:ext>
                  </a:extLst>
                </a:gridCol>
                <a:gridCol w="731148">
                  <a:extLst>
                    <a:ext uri="{9D8B030D-6E8A-4147-A177-3AD203B41FA5}">
                      <a16:colId xmlns:a16="http://schemas.microsoft.com/office/drawing/2014/main" val="2966177943"/>
                    </a:ext>
                  </a:extLst>
                </a:gridCol>
                <a:gridCol w="784148">
                  <a:extLst>
                    <a:ext uri="{9D8B030D-6E8A-4147-A177-3AD203B41FA5}">
                      <a16:colId xmlns:a16="http://schemas.microsoft.com/office/drawing/2014/main" val="2515999041"/>
                    </a:ext>
                  </a:extLst>
                </a:gridCol>
                <a:gridCol w="555673">
                  <a:extLst>
                    <a:ext uri="{9D8B030D-6E8A-4147-A177-3AD203B41FA5}">
                      <a16:colId xmlns:a16="http://schemas.microsoft.com/office/drawing/2014/main" val="698189644"/>
                    </a:ext>
                  </a:extLst>
                </a:gridCol>
                <a:gridCol w="804263">
                  <a:extLst>
                    <a:ext uri="{9D8B030D-6E8A-4147-A177-3AD203B41FA5}">
                      <a16:colId xmlns:a16="http://schemas.microsoft.com/office/drawing/2014/main" val="773769632"/>
                    </a:ext>
                  </a:extLst>
                </a:gridCol>
                <a:gridCol w="760394">
                  <a:extLst>
                    <a:ext uri="{9D8B030D-6E8A-4147-A177-3AD203B41FA5}">
                      <a16:colId xmlns:a16="http://schemas.microsoft.com/office/drawing/2014/main" val="1573458078"/>
                    </a:ext>
                  </a:extLst>
                </a:gridCol>
                <a:gridCol w="570295">
                  <a:extLst>
                    <a:ext uri="{9D8B030D-6E8A-4147-A177-3AD203B41FA5}">
                      <a16:colId xmlns:a16="http://schemas.microsoft.com/office/drawing/2014/main" val="648083631"/>
                    </a:ext>
                  </a:extLst>
                </a:gridCol>
                <a:gridCol w="775015">
                  <a:extLst>
                    <a:ext uri="{9D8B030D-6E8A-4147-A177-3AD203B41FA5}">
                      <a16:colId xmlns:a16="http://schemas.microsoft.com/office/drawing/2014/main" val="340133487"/>
                    </a:ext>
                  </a:extLst>
                </a:gridCol>
              </a:tblGrid>
              <a:tr h="366864">
                <a:tc>
                  <a:txBody>
                    <a:bodyPr/>
                    <a:lstStyle/>
                    <a:p>
                      <a:pPr algn="ctr"/>
                      <a:endParaRPr lang="es-PE" sz="1200" dirty="0">
                        <a:solidFill>
                          <a:sysClr val="windowText" lastClr="000000"/>
                        </a:solidFill>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solidFill>
                      <a:schemeClr val="bg1"/>
                    </a:solidFill>
                  </a:tcPr>
                </a:tc>
                <a:tc gridSpan="2">
                  <a:txBody>
                    <a:bodyPr/>
                    <a:lstStyle/>
                    <a:p>
                      <a:pPr algn="ctr"/>
                      <a:r>
                        <a:rPr lang="es-ES" sz="1200" dirty="0">
                          <a:solidFill>
                            <a:sysClr val="windowText" lastClr="000000"/>
                          </a:solidFill>
                          <a:latin typeface="Gill Sans MT" panose="020B0502020104020203" pitchFamily="34" charset="0"/>
                        </a:rPr>
                        <a:t>Benchmarks</a:t>
                      </a:r>
                      <a:endParaRPr lang="es-PE" sz="1200" dirty="0">
                        <a:solidFill>
                          <a:sysClr val="windowText" lastClr="00000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s-PE" sz="1400" dirty="0">
                        <a:latin typeface="Gill Sans MT" panose="020B0502020104020203" pitchFamily="34" charset="0"/>
                      </a:endParaRPr>
                    </a:p>
                  </a:txBody>
                  <a:tcPr/>
                </a:tc>
                <a:tc gridSpan="3">
                  <a:txBody>
                    <a:bodyPr/>
                    <a:lstStyle/>
                    <a:p>
                      <a:pPr algn="ctr"/>
                      <a:r>
                        <a:rPr lang="es-ES" sz="1200" dirty="0">
                          <a:solidFill>
                            <a:sysClr val="windowText" lastClr="000000"/>
                          </a:solidFill>
                          <a:latin typeface="Gill Sans MT" panose="020B0502020104020203" pitchFamily="34" charset="0"/>
                        </a:rPr>
                        <a:t>Markowitz</a:t>
                      </a:r>
                      <a:endParaRPr lang="es-PE" sz="1200" dirty="0">
                        <a:solidFill>
                          <a:sysClr val="windowText" lastClr="00000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s-PE" sz="1400" dirty="0"/>
                    </a:p>
                  </a:txBody>
                  <a:tcPr/>
                </a:tc>
                <a:tc hMerge="1">
                  <a:txBody>
                    <a:bodyPr/>
                    <a:lstStyle/>
                    <a:p>
                      <a:pPr algn="ctr"/>
                      <a:endParaRPr lang="es-PE" sz="1400" dirty="0"/>
                    </a:p>
                  </a:txBody>
                  <a:tcPr/>
                </a:tc>
                <a:tc gridSpan="3">
                  <a:txBody>
                    <a:bodyPr/>
                    <a:lstStyle/>
                    <a:p>
                      <a:pPr algn="ctr"/>
                      <a:r>
                        <a:rPr lang="es-ES" sz="1200" dirty="0" err="1">
                          <a:solidFill>
                            <a:sysClr val="windowText" lastClr="000000"/>
                          </a:solidFill>
                          <a:latin typeface="Gill Sans MT" panose="020B0502020104020203" pitchFamily="34" charset="0"/>
                        </a:rPr>
                        <a:t>Simulation</a:t>
                      </a:r>
                      <a:endParaRPr lang="es-PE" sz="1200" dirty="0">
                        <a:solidFill>
                          <a:sysClr val="windowText" lastClr="00000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s-PE" sz="1400" dirty="0"/>
                    </a:p>
                  </a:txBody>
                  <a:tcPr/>
                </a:tc>
                <a:tc hMerge="1">
                  <a:txBody>
                    <a:bodyPr/>
                    <a:lstStyle/>
                    <a:p>
                      <a:pPr algn="ctr"/>
                      <a:endParaRPr lang="es-PE" sz="1400" dirty="0"/>
                    </a:p>
                  </a:txBody>
                  <a:tcPr/>
                </a:tc>
                <a:extLst>
                  <a:ext uri="{0D108BD9-81ED-4DB2-BD59-A6C34878D82A}">
                    <a16:rowId xmlns:a16="http://schemas.microsoft.com/office/drawing/2014/main" val="1155039571"/>
                  </a:ext>
                </a:extLst>
              </a:tr>
              <a:tr h="452298">
                <a:tc>
                  <a:txBody>
                    <a:bodyPr/>
                    <a:lstStyle/>
                    <a:p>
                      <a:pPr algn="ct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s-ES" sz="1200" dirty="0">
                          <a:latin typeface="Gill Sans MT" panose="020B0502020104020203" pitchFamily="34" charset="0"/>
                        </a:rPr>
                        <a:t>NAIVE</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s-ES" sz="1200" dirty="0">
                          <a:latin typeface="Gill Sans MT" panose="020B0502020104020203" pitchFamily="34" charset="0"/>
                        </a:rPr>
                        <a:t>S&amp;P/BVL</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algn="ctr" defTabSz="914400" rtl="0" eaLnBrk="1" latinLnBrk="0" hangingPunct="1"/>
                      <a:r>
                        <a:rPr lang="es-ES" sz="1200" kern="1200" dirty="0">
                          <a:solidFill>
                            <a:schemeClr val="dk1"/>
                          </a:solidFill>
                          <a:latin typeface="Gill Sans MT" panose="020B0502020104020203" pitchFamily="34" charset="0"/>
                          <a:ea typeface="+mn-ea"/>
                          <a:cs typeface="+mn-cs"/>
                        </a:rPr>
                        <a:t>MAX MEAN</a:t>
                      </a:r>
                      <a:endParaRPr lang="es-PE" sz="1200" kern="1200" dirty="0">
                        <a:solidFill>
                          <a:schemeClr val="dk1"/>
                        </a:solidFill>
                        <a:latin typeface="Gill Sans MT" panose="020B0502020104020203" pitchFamily="34" charset="0"/>
                        <a:ea typeface="+mn-ea"/>
                        <a:cs typeface="+mn-cs"/>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algn="ctr" defTabSz="914400" rtl="0" eaLnBrk="1" latinLnBrk="0" hangingPunct="1"/>
                      <a:r>
                        <a:rPr lang="es-ES" sz="1200" kern="1200" dirty="0">
                          <a:solidFill>
                            <a:schemeClr val="dk1"/>
                          </a:solidFill>
                          <a:latin typeface="Gill Sans MT" panose="020B0502020104020203" pitchFamily="34" charset="0"/>
                          <a:ea typeface="+mn-ea"/>
                          <a:cs typeface="+mn-cs"/>
                        </a:rPr>
                        <a:t>MIN SD</a:t>
                      </a:r>
                      <a:endParaRPr lang="es-PE" sz="1200" kern="1200" dirty="0">
                        <a:solidFill>
                          <a:schemeClr val="dk1"/>
                        </a:solidFill>
                        <a:latin typeface="Gill Sans MT" panose="020B0502020104020203" pitchFamily="34" charset="0"/>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algn="ctr" defTabSz="914400" rtl="0" eaLnBrk="1" latinLnBrk="0" hangingPunct="1"/>
                      <a:r>
                        <a:rPr lang="es-ES" sz="1200" kern="1200" dirty="0">
                          <a:solidFill>
                            <a:schemeClr val="dk1"/>
                          </a:solidFill>
                          <a:latin typeface="Gill Sans MT" panose="020B0502020104020203" pitchFamily="34" charset="0"/>
                          <a:ea typeface="+mn-ea"/>
                          <a:cs typeface="+mn-cs"/>
                        </a:rPr>
                        <a:t>MAX SHARPE</a:t>
                      </a:r>
                      <a:endParaRPr lang="es-PE" sz="1200" kern="1200" dirty="0">
                        <a:solidFill>
                          <a:schemeClr val="dk1"/>
                        </a:solidFill>
                        <a:latin typeface="Gill Sans MT" panose="020B0502020104020203" pitchFamily="34" charset="0"/>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s-ES" sz="1200" dirty="0">
                          <a:latin typeface="Gill Sans MT" panose="020B0502020104020203" pitchFamily="34" charset="0"/>
                        </a:rPr>
                        <a:t>MAX MEAN</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s-ES" sz="1200" dirty="0">
                          <a:latin typeface="Gill Sans MT" panose="020B0502020104020203" pitchFamily="34" charset="0"/>
                        </a:rPr>
                        <a:t>MIN SD</a:t>
                      </a:r>
                      <a:endParaRPr lang="es-PE" sz="1200" dirty="0">
                        <a:latin typeface="Gill Sans MT" panose="020B0502020104020203"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ES" sz="1200" dirty="0">
                          <a:latin typeface="Gill Sans MT" panose="020B0502020104020203" pitchFamily="34" charset="0"/>
                        </a:rPr>
                        <a:t>MAX SHARPE</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36601012"/>
                  </a:ext>
                </a:extLst>
              </a:tr>
              <a:tr h="452298">
                <a:tc>
                  <a:txBody>
                    <a:bodyPr/>
                    <a:lstStyle/>
                    <a:p>
                      <a:pPr algn="ctr"/>
                      <a:r>
                        <a:rPr lang="es-ES" sz="1200" dirty="0" err="1">
                          <a:latin typeface="Gill Sans MT" panose="020B0502020104020203" pitchFamily="34" charset="0"/>
                        </a:rPr>
                        <a:t>Annual</a:t>
                      </a:r>
                      <a:r>
                        <a:rPr lang="es-ES" sz="1200" dirty="0">
                          <a:latin typeface="Gill Sans MT" panose="020B0502020104020203" pitchFamily="34" charset="0"/>
                        </a:rPr>
                        <a:t>. Geom. Mean.</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-1.8%</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-1.3%</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11.6%</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6.5%</a:t>
                      </a:r>
                      <a:endParaRPr lang="es-PE" sz="1200" dirty="0">
                        <a:latin typeface="Gill Sans MT" panose="020B0502020104020203"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8.0%</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-9.3%</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3.2%</a:t>
                      </a:r>
                      <a:endParaRPr lang="es-PE" sz="1200" dirty="0">
                        <a:latin typeface="Gill Sans MT" panose="020B0502020104020203"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200" dirty="0">
                          <a:latin typeface="Gill Sans MT" panose="020B0502020104020203" pitchFamily="34" charset="0"/>
                        </a:rPr>
                        <a:t>9.7%</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04059511"/>
                  </a:ext>
                </a:extLst>
              </a:tr>
              <a:tr h="452298">
                <a:tc>
                  <a:txBody>
                    <a:bodyPr/>
                    <a:lstStyle/>
                    <a:p>
                      <a:pPr algn="ctr"/>
                      <a:r>
                        <a:rPr lang="es-ES" sz="1200" dirty="0" err="1">
                          <a:latin typeface="Gill Sans MT" panose="020B0502020104020203" pitchFamily="34" charset="0"/>
                        </a:rPr>
                        <a:t>Annual</a:t>
                      </a:r>
                      <a:r>
                        <a:rPr lang="es-ES" sz="1200" dirty="0">
                          <a:latin typeface="Gill Sans MT" panose="020B0502020104020203" pitchFamily="34" charset="0"/>
                        </a:rPr>
                        <a:t>. </a:t>
                      </a:r>
                      <a:r>
                        <a:rPr lang="es-ES" sz="1200" dirty="0" err="1">
                          <a:latin typeface="Gill Sans MT" panose="020B0502020104020203" pitchFamily="34" charset="0"/>
                        </a:rPr>
                        <a:t>Std</a:t>
                      </a:r>
                      <a:r>
                        <a:rPr lang="es-ES" sz="1200" dirty="0">
                          <a:latin typeface="Gill Sans MT" panose="020B0502020104020203" pitchFamily="34" charset="0"/>
                        </a:rPr>
                        <a:t>. Dev.</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ES" sz="1200" dirty="0">
                          <a:latin typeface="Gill Sans MT" panose="020B0502020104020203" pitchFamily="34" charset="0"/>
                        </a:rPr>
                        <a:t>19.5%</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ES" sz="1200" dirty="0">
                          <a:latin typeface="Gill Sans MT" panose="020B0502020104020203" pitchFamily="34" charset="0"/>
                        </a:rPr>
                        <a:t>18.2%</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s-ES" sz="1200" dirty="0">
                          <a:latin typeface="Gill Sans MT" panose="020B0502020104020203" pitchFamily="34" charset="0"/>
                        </a:rPr>
                        <a:t>21.2%</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ES" sz="1200" dirty="0">
                          <a:latin typeface="Gill Sans MT" panose="020B0502020104020203" pitchFamily="34" charset="0"/>
                        </a:rPr>
                        <a:t>14.1%</a:t>
                      </a:r>
                      <a:endParaRPr lang="es-PE" sz="1200" dirty="0">
                        <a:latin typeface="Gill Sans MT" panose="020B0502020104020203" pitchFamily="34" charset="0"/>
                      </a:endParaRPr>
                    </a:p>
                  </a:txBody>
                  <a:tcPr anchor="ctr"/>
                </a:tc>
                <a:tc>
                  <a:txBody>
                    <a:bodyPr/>
                    <a:lstStyle/>
                    <a:p>
                      <a:pPr algn="ctr"/>
                      <a:r>
                        <a:rPr lang="es-ES" sz="1200" dirty="0">
                          <a:latin typeface="Gill Sans MT" panose="020B0502020104020203" pitchFamily="34" charset="0"/>
                        </a:rPr>
                        <a:t>13.8%</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s-ES" sz="1200" dirty="0">
                          <a:latin typeface="Gill Sans MT" panose="020B0502020104020203" pitchFamily="34" charset="0"/>
                        </a:rPr>
                        <a:t>21.0%</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s-ES" sz="1200" dirty="0">
                          <a:latin typeface="Gill Sans MT" panose="020B0502020104020203" pitchFamily="34" charset="0"/>
                        </a:rPr>
                        <a:t>11.7%</a:t>
                      </a:r>
                      <a:endParaRPr lang="es-PE" sz="1200" dirty="0">
                        <a:latin typeface="Gill Sans MT" panose="020B0502020104020203" pitchFamily="34" charset="0"/>
                      </a:endParaRPr>
                    </a:p>
                  </a:txBody>
                  <a:tcPr anchor="ctr"/>
                </a:tc>
                <a:tc>
                  <a:txBody>
                    <a:bodyPr/>
                    <a:lstStyle/>
                    <a:p>
                      <a:pPr algn="ctr"/>
                      <a:r>
                        <a:rPr lang="es-ES" sz="1200" dirty="0">
                          <a:latin typeface="Gill Sans MT" panose="020B0502020104020203" pitchFamily="34" charset="0"/>
                        </a:rPr>
                        <a:t>13.0%</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7192046"/>
                  </a:ext>
                </a:extLst>
              </a:tr>
              <a:tr h="452298">
                <a:tc>
                  <a:txBody>
                    <a:bodyPr/>
                    <a:lstStyle/>
                    <a:p>
                      <a:pPr algn="ctr"/>
                      <a:r>
                        <a:rPr lang="es-ES" sz="1200" dirty="0" err="1">
                          <a:latin typeface="Gill Sans MT" panose="020B0502020104020203" pitchFamily="34" charset="0"/>
                        </a:rPr>
                        <a:t>Annual</a:t>
                      </a:r>
                      <a:r>
                        <a:rPr lang="es-ES" sz="1200" dirty="0">
                          <a:latin typeface="Gill Sans MT" panose="020B0502020104020203" pitchFamily="34" charset="0"/>
                        </a:rPr>
                        <a:t>. Sharpe (Rf=0%)</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-0.09</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-0.07</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0.55</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0.46</a:t>
                      </a:r>
                      <a:endParaRPr lang="es-PE" sz="1200" dirty="0">
                        <a:latin typeface="Gill Sans MT" panose="020B05020201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0.58</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-0.44</a:t>
                      </a:r>
                      <a:endParaRPr lang="es-PE" sz="12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0.28</a:t>
                      </a:r>
                      <a:endParaRPr lang="es-PE" sz="1200" dirty="0">
                        <a:latin typeface="Gill Sans MT" panose="020B05020201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200" dirty="0">
                          <a:latin typeface="Gill Sans MT" panose="020B0502020104020203" pitchFamily="34" charset="0"/>
                        </a:rPr>
                        <a:t>0.74</a:t>
                      </a:r>
                      <a:endParaRPr lang="es-PE" sz="1200" dirty="0">
                        <a:latin typeface="Gill Sans MT" panose="020B05020201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265738"/>
                  </a:ext>
                </a:extLst>
              </a:tr>
            </a:tbl>
          </a:graphicData>
        </a:graphic>
      </p:graphicFrame>
      <p:sp>
        <p:nvSpPr>
          <p:cNvPr id="17" name="Título 1">
            <a:extLst>
              <a:ext uri="{FF2B5EF4-FFF2-40B4-BE49-F238E27FC236}">
                <a16:creationId xmlns:a16="http://schemas.microsoft.com/office/drawing/2014/main" id="{C53C3364-4DE8-4CC9-88E3-31AD2F659A65}"/>
              </a:ext>
            </a:extLst>
          </p:cNvPr>
          <p:cNvSpPr txBox="1">
            <a:spLocks/>
          </p:cNvSpPr>
          <p:nvPr/>
        </p:nvSpPr>
        <p:spPr>
          <a:xfrm>
            <a:off x="728818" y="1266777"/>
            <a:ext cx="4869876" cy="460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Backtesting</a:t>
            </a:r>
            <a:endParaRPr lang="es-PE" sz="1800" b="1" dirty="0">
              <a:solidFill>
                <a:srgbClr val="002060"/>
              </a:solidFill>
              <a:latin typeface="Gill Sans MT" panose="020B0502020104020203" pitchFamily="34" charset="0"/>
              <a:ea typeface="+mn-ea"/>
              <a:cs typeface="+mn-cs"/>
            </a:endParaRPr>
          </a:p>
        </p:txBody>
      </p:sp>
      <p:sp>
        <p:nvSpPr>
          <p:cNvPr id="7" name="Rectángulo 6">
            <a:extLst>
              <a:ext uri="{FF2B5EF4-FFF2-40B4-BE49-F238E27FC236}">
                <a16:creationId xmlns:a16="http://schemas.microsoft.com/office/drawing/2014/main" id="{261E28C1-486D-4FEE-9D05-A6516369BF84}"/>
              </a:ext>
            </a:extLst>
          </p:cNvPr>
          <p:cNvSpPr/>
          <p:nvPr/>
        </p:nvSpPr>
        <p:spPr>
          <a:xfrm>
            <a:off x="196252" y="4668333"/>
            <a:ext cx="5008482" cy="1133644"/>
          </a:xfrm>
          <a:prstGeom prst="rect">
            <a:avLst/>
          </a:prstGeom>
        </p:spPr>
        <p:txBody>
          <a:bodyPr wrap="square">
            <a:spAutoFit/>
          </a:bodyPr>
          <a:lstStyle/>
          <a:p>
            <a:pPr algn="just">
              <a:lnSpc>
                <a:spcPct val="115000"/>
              </a:lnSpc>
              <a:spcAft>
                <a:spcPts val="1000"/>
              </a:spcAft>
            </a:pPr>
            <a:r>
              <a:rPr lang="en-US" sz="1500" dirty="0">
                <a:latin typeface="Gill Sans MT" panose="020B0502020104020203" pitchFamily="34" charset="0"/>
                <a:ea typeface="Calibri" panose="020F0502020204030204" pitchFamily="34" charset="0"/>
                <a:cs typeface="Times New Roman" panose="02020603050405020304" pitchFamily="18" charset="0"/>
              </a:rPr>
              <a:t>The optimized portfolios had significantly superior in-sample and out-of-sample performance compared to the benchmarks, which ended up with negative returns due to the impact of the pandemic.</a:t>
            </a:r>
            <a:endParaRPr lang="es-PE" sz="1500" dirty="0">
              <a:latin typeface="Gill Sans MT" panose="020B0502020104020203"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id="{B7BE6CB5-7B5F-F619-013C-E8190BCB85B7}"/>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6B94BA30-CFEB-C6DC-63D0-FFC8073BEFA6}"/>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5" name="Rectángulo 4">
            <a:extLst>
              <a:ext uri="{FF2B5EF4-FFF2-40B4-BE49-F238E27FC236}">
                <a16:creationId xmlns:a16="http://schemas.microsoft.com/office/drawing/2014/main" id="{D4970A0C-52FA-99B3-1594-DB60F2748D43}"/>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6" name="Rectángulo 5">
            <a:extLst>
              <a:ext uri="{FF2B5EF4-FFF2-40B4-BE49-F238E27FC236}">
                <a16:creationId xmlns:a16="http://schemas.microsoft.com/office/drawing/2014/main" id="{EC0CB7DC-0BF5-86FC-BD3E-F89C430EB058}"/>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8" name="Rectángulo 7">
            <a:extLst>
              <a:ext uri="{FF2B5EF4-FFF2-40B4-BE49-F238E27FC236}">
                <a16:creationId xmlns:a16="http://schemas.microsoft.com/office/drawing/2014/main" id="{450ECA76-D83F-604A-3A94-3BDA84020A2A}"/>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0" name="Rectángulo 9">
            <a:extLst>
              <a:ext uri="{FF2B5EF4-FFF2-40B4-BE49-F238E27FC236}">
                <a16:creationId xmlns:a16="http://schemas.microsoft.com/office/drawing/2014/main" id="{757712DF-0A9B-7068-ACEC-7AABD2266207}"/>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11" name="Rectángulo 10">
            <a:extLst>
              <a:ext uri="{FF2B5EF4-FFF2-40B4-BE49-F238E27FC236}">
                <a16:creationId xmlns:a16="http://schemas.microsoft.com/office/drawing/2014/main" id="{862C65E8-FDF1-8CBD-0C4F-4D0DC36591CC}"/>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25" name="Triángulo 38">
            <a:extLst>
              <a:ext uri="{FF2B5EF4-FFF2-40B4-BE49-F238E27FC236}">
                <a16:creationId xmlns:a16="http://schemas.microsoft.com/office/drawing/2014/main" id="{80ECCE82-3808-4FF0-95CF-BA263C5ECADA}"/>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1145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CF750B-B1D1-45EF-A5BD-1EBBD76AD124}"/>
              </a:ext>
            </a:extLst>
          </p:cNvPr>
          <p:cNvSpPr>
            <a:spLocks noGrp="1"/>
          </p:cNvSpPr>
          <p:nvPr>
            <p:ph idx="1"/>
          </p:nvPr>
        </p:nvSpPr>
        <p:spPr>
          <a:xfrm>
            <a:off x="838199" y="1936291"/>
            <a:ext cx="10935928" cy="3634716"/>
          </a:xfrm>
        </p:spPr>
        <p:txBody>
          <a:bodyPr>
            <a:normAutofit/>
          </a:bodyPr>
          <a:lstStyle/>
          <a:p>
            <a:pPr algn="just"/>
            <a:r>
              <a:rPr lang="en-US" sz="1800" dirty="0">
                <a:latin typeface="Gill Sans MT" panose="020B0502020104020203" pitchFamily="34" charset="0"/>
              </a:rPr>
              <a:t>Non-normality in stock returns in the Peruvian stock market (leptokurtic distribution). Under monthly periodicity, most stock returns were independently distributed.</a:t>
            </a:r>
          </a:p>
          <a:p>
            <a:pPr algn="just"/>
            <a:r>
              <a:rPr lang="en-US" sz="1800" dirty="0">
                <a:latin typeface="Gill Sans MT" panose="020B0502020104020203" pitchFamily="34" charset="0"/>
              </a:rPr>
              <a:t>Lower-risk portfolios were composed of a greater number of assets, demonstrating the diversification effect. Results among the models were consistent and followed the same trend. </a:t>
            </a:r>
          </a:p>
          <a:p>
            <a:pPr algn="just"/>
            <a:r>
              <a:rPr lang="en-US" sz="1800" dirty="0">
                <a:latin typeface="Gill Sans MT" panose="020B0502020104020203" pitchFamily="34" charset="0"/>
              </a:rPr>
              <a:t>The Markowitz model was extremely efficient but less robust. The simulation method was computationally demanding but more flexible, resulting in less concentrated portfolios with similar performance. </a:t>
            </a:r>
          </a:p>
          <a:p>
            <a:pPr algn="just"/>
            <a:r>
              <a:rPr lang="en-US" sz="1800" dirty="0" err="1">
                <a:latin typeface="Gill Sans MT" panose="020B0502020104020203" pitchFamily="34" charset="0"/>
              </a:rPr>
              <a:t>Backtesting</a:t>
            </a:r>
            <a:r>
              <a:rPr lang="en-US" sz="1800" dirty="0">
                <a:latin typeface="Gill Sans MT" panose="020B0502020104020203" pitchFamily="34" charset="0"/>
              </a:rPr>
              <a:t> plays a fundamental role in portfolio optimization. </a:t>
            </a:r>
          </a:p>
          <a:p>
            <a:pPr algn="just"/>
            <a:r>
              <a:rPr lang="en-US" sz="1800" dirty="0">
                <a:latin typeface="Gill Sans MT" panose="020B0502020104020203" pitchFamily="34" charset="0"/>
              </a:rPr>
              <a:t>In-sample and out-of-sample results of optimized portfolios were significantly superior to the benchmarks. </a:t>
            </a:r>
          </a:p>
          <a:p>
            <a:pPr algn="just"/>
            <a:r>
              <a:rPr lang="en-US" sz="1800" dirty="0">
                <a:latin typeface="Gill Sans MT" panose="020B0502020104020203" pitchFamily="34" charset="0"/>
              </a:rPr>
              <a:t>The most plausible objective function was to maximize risk-adjusted returns. The importance of model development lies in making intelligent decisions in the allocation of financial resources</a:t>
            </a:r>
            <a:endParaRPr lang="es-ES" sz="1800" dirty="0">
              <a:latin typeface="Gill Sans MT" panose="020B0502020104020203" pitchFamily="34" charset="0"/>
            </a:endParaRPr>
          </a:p>
        </p:txBody>
      </p:sp>
      <p:sp>
        <p:nvSpPr>
          <p:cNvPr id="12" name="Título 1">
            <a:extLst>
              <a:ext uri="{FF2B5EF4-FFF2-40B4-BE49-F238E27FC236}">
                <a16:creationId xmlns:a16="http://schemas.microsoft.com/office/drawing/2014/main" id="{A1D03A6D-8A2F-47B9-A4B8-BDA78E8BED97}"/>
              </a:ext>
            </a:extLst>
          </p:cNvPr>
          <p:cNvSpPr txBox="1">
            <a:spLocks/>
          </p:cNvSpPr>
          <p:nvPr/>
        </p:nvSpPr>
        <p:spPr>
          <a:xfrm>
            <a:off x="728818" y="1374077"/>
            <a:ext cx="4869876" cy="460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800" b="1" dirty="0" err="1">
                <a:solidFill>
                  <a:srgbClr val="002060"/>
                </a:solidFill>
                <a:latin typeface="Gill Sans MT" panose="020B0502020104020203" pitchFamily="34" charset="0"/>
                <a:ea typeface="+mn-ea"/>
                <a:cs typeface="+mn-cs"/>
              </a:rPr>
              <a:t>Conclusions</a:t>
            </a:r>
            <a:endParaRPr lang="es-PE" sz="1800" b="1" dirty="0">
              <a:solidFill>
                <a:srgbClr val="002060"/>
              </a:solidFill>
              <a:latin typeface="Gill Sans MT" panose="020B0502020104020203" pitchFamily="34" charset="0"/>
              <a:ea typeface="+mn-ea"/>
              <a:cs typeface="+mn-cs"/>
            </a:endParaRPr>
          </a:p>
        </p:txBody>
      </p:sp>
      <p:sp>
        <p:nvSpPr>
          <p:cNvPr id="13" name="Rectángulo 12">
            <a:extLst>
              <a:ext uri="{FF2B5EF4-FFF2-40B4-BE49-F238E27FC236}">
                <a16:creationId xmlns:a16="http://schemas.microsoft.com/office/drawing/2014/main" id="{C3A0BFD9-FA4B-482E-8AB7-4DB4CAFEC666}"/>
              </a:ext>
            </a:extLst>
          </p:cNvPr>
          <p:cNvSpPr/>
          <p:nvPr/>
        </p:nvSpPr>
        <p:spPr>
          <a:xfrm>
            <a:off x="11774127" y="6482255"/>
            <a:ext cx="415498" cy="369332"/>
          </a:xfrm>
          <a:prstGeom prst="rect">
            <a:avLst/>
          </a:prstGeom>
        </p:spPr>
        <p:txBody>
          <a:bodyPr wrap="none">
            <a:spAutoFit/>
          </a:bodyPr>
          <a:lstStyle/>
          <a:p>
            <a:r>
              <a:rPr lang="es-ES" dirty="0">
                <a:latin typeface="Gill Sans MT" panose="020B0502020104020203" pitchFamily="34" charset="0"/>
              </a:rPr>
              <a:t>12</a:t>
            </a:r>
            <a:endParaRPr lang="es-PE" dirty="0"/>
          </a:p>
        </p:txBody>
      </p:sp>
      <p:sp>
        <p:nvSpPr>
          <p:cNvPr id="28" name="Triángulo 38">
            <a:extLst>
              <a:ext uri="{FF2B5EF4-FFF2-40B4-BE49-F238E27FC236}">
                <a16:creationId xmlns:a16="http://schemas.microsoft.com/office/drawing/2014/main" id="{A96AC5A9-A910-4C1E-8AD2-31D2CCA1CF70}"/>
              </a:ext>
            </a:extLst>
          </p:cNvPr>
          <p:cNvSpPr/>
          <p:nvPr/>
        </p:nvSpPr>
        <p:spPr>
          <a:xfrm rot="10800000">
            <a:off x="9033121"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C898C52D-6809-C330-CB93-A3740FA13A86}"/>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1D4265F3-B878-82C0-2DA0-8BD08FF98910}"/>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5" name="Rectángulo 4">
            <a:extLst>
              <a:ext uri="{FF2B5EF4-FFF2-40B4-BE49-F238E27FC236}">
                <a16:creationId xmlns:a16="http://schemas.microsoft.com/office/drawing/2014/main" id="{86FD98CF-B91C-9D66-C3B1-69AD0BE342F9}"/>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6" name="Rectángulo 5">
            <a:extLst>
              <a:ext uri="{FF2B5EF4-FFF2-40B4-BE49-F238E27FC236}">
                <a16:creationId xmlns:a16="http://schemas.microsoft.com/office/drawing/2014/main" id="{E83BE144-F181-6BE4-DFB8-1464A38BB323}"/>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7" name="Rectángulo 6">
            <a:extLst>
              <a:ext uri="{FF2B5EF4-FFF2-40B4-BE49-F238E27FC236}">
                <a16:creationId xmlns:a16="http://schemas.microsoft.com/office/drawing/2014/main" id="{AB69F9AF-86B9-A520-FA2F-0BF4F1F8D518}"/>
              </a:ext>
            </a:extLst>
          </p:cNvPr>
          <p:cNvSpPr/>
          <p:nvPr/>
        </p:nvSpPr>
        <p:spPr>
          <a:xfrm>
            <a:off x="8633285"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Conclusions</a:t>
            </a:r>
            <a:endParaRPr lang="es-PE" sz="1600" b="1" dirty="0">
              <a:latin typeface="Gill Sans MT" panose="020B0502020104020203" pitchFamily="34" charset="0"/>
            </a:endParaRPr>
          </a:p>
        </p:txBody>
      </p:sp>
      <p:sp>
        <p:nvSpPr>
          <p:cNvPr id="8" name="Rectángulo 7">
            <a:extLst>
              <a:ext uri="{FF2B5EF4-FFF2-40B4-BE49-F238E27FC236}">
                <a16:creationId xmlns:a16="http://schemas.microsoft.com/office/drawing/2014/main" id="{504C6360-A16A-C463-1222-2488C9CC2D45}"/>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9" name="Rectángulo 8">
            <a:extLst>
              <a:ext uri="{FF2B5EF4-FFF2-40B4-BE49-F238E27FC236}">
                <a16:creationId xmlns:a16="http://schemas.microsoft.com/office/drawing/2014/main" id="{39CE6187-FC97-287D-934B-6CA18E667740}"/>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a:latin typeface="Gill Sans MT" panose="020B0502020104020203" pitchFamily="34" charset="0"/>
              </a:rPr>
              <a:t>Results</a:t>
            </a:r>
            <a:endParaRPr lang="es-PE" sz="1600" dirty="0">
              <a:latin typeface="Gill Sans MT" panose="020B0502020104020203" pitchFamily="34" charset="0"/>
            </a:endParaRPr>
          </a:p>
        </p:txBody>
      </p:sp>
    </p:spTree>
    <p:extLst>
      <p:ext uri="{BB962C8B-B14F-4D97-AF65-F5344CB8AC3E}">
        <p14:creationId xmlns:p14="http://schemas.microsoft.com/office/powerpoint/2010/main" val="426711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07FC938-267E-4B6E-AFA6-9B29DC58E625}"/>
              </a:ext>
            </a:extLst>
          </p:cNvPr>
          <p:cNvSpPr>
            <a:spLocks noGrp="1"/>
          </p:cNvSpPr>
          <p:nvPr>
            <p:ph idx="1"/>
          </p:nvPr>
        </p:nvSpPr>
        <p:spPr>
          <a:xfrm>
            <a:off x="728818" y="1545464"/>
            <a:ext cx="10911639" cy="2655579"/>
          </a:xfrm>
        </p:spPr>
        <p:txBody>
          <a:bodyPr>
            <a:normAutofit/>
          </a:bodyPr>
          <a:lstStyle/>
          <a:p>
            <a:pPr algn="just"/>
            <a:r>
              <a:rPr lang="en-US" sz="1800" dirty="0">
                <a:latin typeface="Gill Sans MT" panose="020B0502020104020203" pitchFamily="34" charset="0"/>
              </a:rPr>
              <a:t>Expand scope: include a larger number of stocks in the optimization process, explore other stock exchanges, include other financial instruments, etc. </a:t>
            </a:r>
          </a:p>
          <a:p>
            <a:pPr algn="just"/>
            <a:r>
              <a:rPr lang="en-US" sz="1800" dirty="0">
                <a:latin typeface="Gill Sans MT" panose="020B0502020104020203" pitchFamily="34" charset="0"/>
              </a:rPr>
              <a:t>Explore other models that allow for eliminating assumptions or modeling more accurately (robust parameter estimation). </a:t>
            </a:r>
          </a:p>
          <a:p>
            <a:pPr algn="just"/>
            <a:r>
              <a:rPr lang="en-US" sz="1800" dirty="0">
                <a:latin typeface="Gill Sans MT" panose="020B0502020104020203" pitchFamily="34" charset="0"/>
              </a:rPr>
              <a:t>Invest in a diversified portfolio, with risk-free or low-risk assets to mitigate the impact of a systemic crisis. </a:t>
            </a:r>
          </a:p>
          <a:p>
            <a:pPr algn="just"/>
            <a:r>
              <a:rPr lang="en-US" sz="1800" dirty="0">
                <a:latin typeface="Gill Sans MT" panose="020B0502020104020203" pitchFamily="34" charset="0"/>
              </a:rPr>
              <a:t>Conduct continuous </a:t>
            </a:r>
            <a:r>
              <a:rPr lang="en-US" sz="1800" dirty="0" err="1">
                <a:latin typeface="Gill Sans MT" panose="020B0502020104020203" pitchFamily="34" charset="0"/>
              </a:rPr>
              <a:t>backtesting</a:t>
            </a:r>
            <a:r>
              <a:rPr lang="en-US" sz="1800" dirty="0">
                <a:latin typeface="Gill Sans MT" panose="020B0502020104020203" pitchFamily="34" charset="0"/>
              </a:rPr>
              <a:t> and monitor results, analyzing the suitability of the strategy. Do not solely rely on the model as a blind tool. Supplement with fundamental analysis</a:t>
            </a:r>
            <a:r>
              <a:rPr lang="en-US" sz="1200" b="0" i="0" dirty="0">
                <a:solidFill>
                  <a:srgbClr val="D1D5DB"/>
                </a:solidFill>
                <a:effectLst/>
                <a:latin typeface="Söhne"/>
              </a:rPr>
              <a:t>.</a:t>
            </a:r>
            <a:endParaRPr lang="es-PE" sz="1800" dirty="0">
              <a:latin typeface="Gill Sans MT" panose="020B0502020104020203" pitchFamily="34" charset="0"/>
            </a:endParaRPr>
          </a:p>
        </p:txBody>
      </p:sp>
      <p:sp>
        <p:nvSpPr>
          <p:cNvPr id="12" name="Título 1">
            <a:extLst>
              <a:ext uri="{FF2B5EF4-FFF2-40B4-BE49-F238E27FC236}">
                <a16:creationId xmlns:a16="http://schemas.microsoft.com/office/drawing/2014/main" id="{353BA44D-3E79-499C-A94A-3904E43046B4}"/>
              </a:ext>
            </a:extLst>
          </p:cNvPr>
          <p:cNvSpPr txBox="1">
            <a:spLocks/>
          </p:cNvSpPr>
          <p:nvPr/>
        </p:nvSpPr>
        <p:spPr>
          <a:xfrm>
            <a:off x="728818" y="1156367"/>
            <a:ext cx="4869876" cy="460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800" b="1" dirty="0" err="1">
                <a:solidFill>
                  <a:srgbClr val="002060"/>
                </a:solidFill>
                <a:latin typeface="Gill Sans MT" panose="020B0502020104020203" pitchFamily="34" charset="0"/>
                <a:ea typeface="+mn-ea"/>
                <a:cs typeface="+mn-cs"/>
              </a:rPr>
              <a:t>Recommendations</a:t>
            </a:r>
            <a:endParaRPr lang="es-PE" sz="1800" b="1" dirty="0">
              <a:solidFill>
                <a:srgbClr val="002060"/>
              </a:solidFill>
              <a:latin typeface="Gill Sans MT" panose="020B0502020104020203" pitchFamily="34" charset="0"/>
              <a:ea typeface="+mn-ea"/>
              <a:cs typeface="+mn-cs"/>
            </a:endParaRPr>
          </a:p>
        </p:txBody>
      </p:sp>
      <p:pic>
        <p:nvPicPr>
          <p:cNvPr id="2060" name="Picture 12" descr="Assess financial portfolio periodically to ensure funds' good performance">
            <a:extLst>
              <a:ext uri="{FF2B5EF4-FFF2-40B4-BE49-F238E27FC236}">
                <a16:creationId xmlns:a16="http://schemas.microsoft.com/office/drawing/2014/main" id="{F3614135-F9E6-473B-A633-9C54ED5E19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70" r="5727"/>
          <a:stretch/>
        </p:blipFill>
        <p:spPr bwMode="auto">
          <a:xfrm>
            <a:off x="6357257" y="4229239"/>
            <a:ext cx="3773715" cy="241401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3DB7373D-3472-441F-BF50-BF49AE215808}"/>
              </a:ext>
            </a:extLst>
          </p:cNvPr>
          <p:cNvSpPr/>
          <p:nvPr/>
        </p:nvSpPr>
        <p:spPr>
          <a:xfrm>
            <a:off x="11774127" y="6482255"/>
            <a:ext cx="415498" cy="369332"/>
          </a:xfrm>
          <a:prstGeom prst="rect">
            <a:avLst/>
          </a:prstGeom>
        </p:spPr>
        <p:txBody>
          <a:bodyPr wrap="none">
            <a:spAutoFit/>
          </a:bodyPr>
          <a:lstStyle/>
          <a:p>
            <a:r>
              <a:rPr lang="es-ES" dirty="0">
                <a:latin typeface="Gill Sans MT" panose="020B0502020104020203" pitchFamily="34" charset="0"/>
              </a:rPr>
              <a:t>13</a:t>
            </a:r>
            <a:endParaRPr lang="es-PE" dirty="0"/>
          </a:p>
        </p:txBody>
      </p:sp>
      <p:pic>
        <p:nvPicPr>
          <p:cNvPr id="2050" name="Picture 2" descr="Professional Translations of Financial Reports">
            <a:extLst>
              <a:ext uri="{FF2B5EF4-FFF2-40B4-BE49-F238E27FC236}">
                <a16:creationId xmlns:a16="http://schemas.microsoft.com/office/drawing/2014/main" id="{58235EFC-8B8C-405D-A479-FB749B9E5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085" y="4229239"/>
            <a:ext cx="3619206" cy="241401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FE42D950-9705-7DA4-3712-55433319DF50}"/>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A889CFAA-3BA5-8457-F789-37496DD006CB}"/>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5" name="Rectángulo 4">
            <a:extLst>
              <a:ext uri="{FF2B5EF4-FFF2-40B4-BE49-F238E27FC236}">
                <a16:creationId xmlns:a16="http://schemas.microsoft.com/office/drawing/2014/main" id="{4E50EBBF-1DF5-D1E6-65D9-44D2B4C2EF89}"/>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6" name="Rectángulo 5">
            <a:extLst>
              <a:ext uri="{FF2B5EF4-FFF2-40B4-BE49-F238E27FC236}">
                <a16:creationId xmlns:a16="http://schemas.microsoft.com/office/drawing/2014/main" id="{C1E8852E-98EB-D33A-554E-FE79F810356C}"/>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7" name="Rectángulo 6">
            <a:extLst>
              <a:ext uri="{FF2B5EF4-FFF2-40B4-BE49-F238E27FC236}">
                <a16:creationId xmlns:a16="http://schemas.microsoft.com/office/drawing/2014/main" id="{7DE1443C-3667-D810-7C9E-FDDF727A955C}"/>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a:latin typeface="Gill Sans MT" panose="020B0502020104020203" pitchFamily="34" charset="0"/>
              </a:rPr>
              <a:t>Conclusions</a:t>
            </a:r>
            <a:endParaRPr lang="es-PE" sz="1600" dirty="0">
              <a:latin typeface="Gill Sans MT" panose="020B0502020104020203" pitchFamily="34" charset="0"/>
            </a:endParaRPr>
          </a:p>
        </p:txBody>
      </p:sp>
      <p:sp>
        <p:nvSpPr>
          <p:cNvPr id="8" name="Rectángulo 7">
            <a:extLst>
              <a:ext uri="{FF2B5EF4-FFF2-40B4-BE49-F238E27FC236}">
                <a16:creationId xmlns:a16="http://schemas.microsoft.com/office/drawing/2014/main" id="{FE5A54EC-384A-F247-D63F-D7B69156B4CC}"/>
              </a:ext>
            </a:extLst>
          </p:cNvPr>
          <p:cNvSpPr/>
          <p:nvPr/>
        </p:nvSpPr>
        <p:spPr>
          <a:xfrm>
            <a:off x="10341385" y="22455"/>
            <a:ext cx="1800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err="1">
                <a:latin typeface="Gill Sans MT" panose="020B0502020104020203" pitchFamily="34" charset="0"/>
              </a:rPr>
              <a:t>Recommendations</a:t>
            </a:r>
            <a:endParaRPr lang="es-PE" sz="1400" b="1" dirty="0">
              <a:latin typeface="Gill Sans MT" panose="020B0502020104020203" pitchFamily="34" charset="0"/>
            </a:endParaRPr>
          </a:p>
        </p:txBody>
      </p:sp>
      <p:sp>
        <p:nvSpPr>
          <p:cNvPr id="9" name="Rectángulo 8">
            <a:extLst>
              <a:ext uri="{FF2B5EF4-FFF2-40B4-BE49-F238E27FC236}">
                <a16:creationId xmlns:a16="http://schemas.microsoft.com/office/drawing/2014/main" id="{AE050AB2-6F31-479B-C101-2E11E71DD73D}"/>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a:latin typeface="Gill Sans MT" panose="020B0502020104020203" pitchFamily="34" charset="0"/>
              </a:rPr>
              <a:t>Results</a:t>
            </a:r>
            <a:endParaRPr lang="es-PE" sz="1600" dirty="0">
              <a:latin typeface="Gill Sans MT" panose="020B0502020104020203" pitchFamily="34" charset="0"/>
            </a:endParaRPr>
          </a:p>
        </p:txBody>
      </p:sp>
      <p:sp>
        <p:nvSpPr>
          <p:cNvPr id="21" name="Triángulo 38">
            <a:extLst>
              <a:ext uri="{FF2B5EF4-FFF2-40B4-BE49-F238E27FC236}">
                <a16:creationId xmlns:a16="http://schemas.microsoft.com/office/drawing/2014/main" id="{0A5E3C39-1DBB-484F-8864-DFBF52B2DA87}"/>
              </a:ext>
            </a:extLst>
          </p:cNvPr>
          <p:cNvSpPr/>
          <p:nvPr/>
        </p:nvSpPr>
        <p:spPr>
          <a:xfrm rot="10800000">
            <a:off x="10777221"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364686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n by Lovegrove Cobb on Forex | Forex trading, Online trading, Forex  trading training">
            <a:extLst>
              <a:ext uri="{FF2B5EF4-FFF2-40B4-BE49-F238E27FC236}">
                <a16:creationId xmlns:a16="http://schemas.microsoft.com/office/drawing/2014/main" id="{6D0AD55C-5BF2-4287-920C-C15C2DF0B2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34" t="884" b="5747"/>
          <a:stretch/>
        </p:blipFill>
        <p:spPr bwMode="auto">
          <a:xfrm>
            <a:off x="15150" y="54158"/>
            <a:ext cx="7690724" cy="680384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21249FD-FF59-4095-9D7A-F4DC01085F17}"/>
              </a:ext>
            </a:extLst>
          </p:cNvPr>
          <p:cNvSpPr>
            <a:spLocks noGrp="1"/>
          </p:cNvSpPr>
          <p:nvPr>
            <p:ph type="ctrTitle"/>
          </p:nvPr>
        </p:nvSpPr>
        <p:spPr>
          <a:xfrm>
            <a:off x="6563140" y="2625610"/>
            <a:ext cx="5373230" cy="1853602"/>
          </a:xfrm>
        </p:spPr>
        <p:txBody>
          <a:bodyPr vert="horz" lIns="91440" tIns="45720" rIns="91440" bIns="45720" rtlCol="0" anchor="b">
            <a:normAutofit/>
          </a:bodyPr>
          <a:lstStyle/>
          <a:p>
            <a:pPr algn="just"/>
            <a:r>
              <a:rPr lang="es-ES" sz="3200" b="1" cap="all" dirty="0" err="1"/>
              <a:t>Thanks</a:t>
            </a:r>
            <a:endParaRPr lang="es-PE" sz="3200" dirty="0"/>
          </a:p>
        </p:txBody>
      </p:sp>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Conector recto 7">
            <a:extLst>
              <a:ext uri="{FF2B5EF4-FFF2-40B4-BE49-F238E27FC236}">
                <a16:creationId xmlns:a16="http://schemas.microsoft.com/office/drawing/2014/main" id="{FF616156-8072-4844-B72A-3B8DC6421340}"/>
              </a:ext>
            </a:extLst>
          </p:cNvPr>
          <p:cNvCxnSpPr>
            <a:cxnSpLocks/>
          </p:cNvCxnSpPr>
          <p:nvPr/>
        </p:nvCxnSpPr>
        <p:spPr>
          <a:xfrm>
            <a:off x="6572663" y="4537395"/>
            <a:ext cx="529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9F71B0AF-4458-4E85-B717-DB8B9583F3EA}"/>
              </a:ext>
            </a:extLst>
          </p:cNvPr>
          <p:cNvSpPr/>
          <p:nvPr/>
        </p:nvSpPr>
        <p:spPr>
          <a:xfrm>
            <a:off x="-88900" y="-95250"/>
            <a:ext cx="123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Rectángulo 34">
            <a:extLst>
              <a:ext uri="{FF2B5EF4-FFF2-40B4-BE49-F238E27FC236}">
                <a16:creationId xmlns:a16="http://schemas.microsoft.com/office/drawing/2014/main" id="{DBECB9F5-168D-4C19-9F9B-9241BE986AC0}"/>
              </a:ext>
            </a:extLst>
          </p:cNvPr>
          <p:cNvSpPr/>
          <p:nvPr/>
        </p:nvSpPr>
        <p:spPr>
          <a:xfrm>
            <a:off x="-93436" y="6772893"/>
            <a:ext cx="123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6" name="Rectángulo 35">
            <a:extLst>
              <a:ext uri="{FF2B5EF4-FFF2-40B4-BE49-F238E27FC236}">
                <a16:creationId xmlns:a16="http://schemas.microsoft.com/office/drawing/2014/main" id="{12A86C94-B7C6-4E00-B825-E967517A9C27}"/>
              </a:ext>
            </a:extLst>
          </p:cNvPr>
          <p:cNvSpPr/>
          <p:nvPr/>
        </p:nvSpPr>
        <p:spPr>
          <a:xfrm rot="5400000" flipV="1">
            <a:off x="-3455817" y="3274644"/>
            <a:ext cx="6912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Rectángulo 36">
            <a:extLst>
              <a:ext uri="{FF2B5EF4-FFF2-40B4-BE49-F238E27FC236}">
                <a16:creationId xmlns:a16="http://schemas.microsoft.com/office/drawing/2014/main" id="{ECF27F47-74A4-47C2-AB31-5721ED9FA741}"/>
              </a:ext>
            </a:extLst>
          </p:cNvPr>
          <p:cNvSpPr/>
          <p:nvPr/>
        </p:nvSpPr>
        <p:spPr>
          <a:xfrm rot="5400000" flipV="1">
            <a:off x="8640414" y="3340743"/>
            <a:ext cx="7056000" cy="1794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538530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72C8A04F-A75A-48A1-BAA8-8142DCAC5608}"/>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flipH="1">
            <a:off x="0" y="0"/>
            <a:ext cx="1221818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534330E1-E0BC-48D4-9734-5245303E34F8}"/>
              </a:ext>
            </a:extLst>
          </p:cNvPr>
          <p:cNvSpPr/>
          <p:nvPr/>
        </p:nvSpPr>
        <p:spPr>
          <a:xfrm>
            <a:off x="2037595" y="1821093"/>
            <a:ext cx="3878199" cy="4216539"/>
          </a:xfrm>
          <a:prstGeom prst="rect">
            <a:avLst/>
          </a:prstGeom>
        </p:spPr>
        <p:txBody>
          <a:bodyPr wrap="square">
            <a:spAutoFit/>
          </a:bodyPr>
          <a:lstStyle/>
          <a:p>
            <a:pPr algn="just">
              <a:spcAft>
                <a:spcPts val="2000"/>
              </a:spcAft>
            </a:pPr>
            <a:r>
              <a:rPr lang="es-ES" sz="2400" b="1" dirty="0" err="1"/>
              <a:t>Study</a:t>
            </a:r>
            <a:r>
              <a:rPr lang="es-ES" sz="2400" b="1" dirty="0"/>
              <a:t> </a:t>
            </a:r>
            <a:r>
              <a:rPr lang="es-ES" sz="2400" b="1" dirty="0" err="1"/>
              <a:t>objectives</a:t>
            </a:r>
            <a:endParaRPr lang="es-ES" sz="2400" b="1" dirty="0"/>
          </a:p>
          <a:p>
            <a:pPr algn="just">
              <a:spcAft>
                <a:spcPts val="2000"/>
              </a:spcAft>
            </a:pPr>
            <a:r>
              <a:rPr lang="es-ES" sz="2400" b="1" dirty="0" err="1"/>
              <a:t>Motivation</a:t>
            </a:r>
            <a:endParaRPr lang="es-ES" sz="2400" b="1" dirty="0"/>
          </a:p>
          <a:p>
            <a:pPr algn="just">
              <a:spcAft>
                <a:spcPts val="2000"/>
              </a:spcAft>
            </a:pPr>
            <a:r>
              <a:rPr lang="es-ES" sz="2400" b="1" dirty="0" err="1"/>
              <a:t>The</a:t>
            </a:r>
            <a:r>
              <a:rPr lang="es-ES" sz="2400" b="1" dirty="0"/>
              <a:t> Peruvian Stock </a:t>
            </a:r>
            <a:r>
              <a:rPr lang="es-ES" sz="2400" b="1" dirty="0" err="1"/>
              <a:t>Market</a:t>
            </a:r>
            <a:endParaRPr lang="es-ES" sz="2400" b="1" dirty="0"/>
          </a:p>
          <a:p>
            <a:pPr algn="just">
              <a:spcAft>
                <a:spcPts val="2000"/>
              </a:spcAft>
            </a:pPr>
            <a:r>
              <a:rPr lang="es-ES" sz="2400" b="1" dirty="0" err="1"/>
              <a:t>Methodology</a:t>
            </a:r>
            <a:endParaRPr lang="es-ES" sz="2400" b="1" dirty="0"/>
          </a:p>
          <a:p>
            <a:pPr algn="just">
              <a:spcAft>
                <a:spcPts val="2000"/>
              </a:spcAft>
            </a:pPr>
            <a:r>
              <a:rPr lang="es-ES" sz="2400" b="1" dirty="0" err="1"/>
              <a:t>Results</a:t>
            </a:r>
            <a:endParaRPr lang="es-ES" sz="2400" b="1" dirty="0"/>
          </a:p>
          <a:p>
            <a:pPr algn="just">
              <a:spcAft>
                <a:spcPts val="2000"/>
              </a:spcAft>
            </a:pPr>
            <a:r>
              <a:rPr lang="es-ES" sz="2400" b="1" dirty="0" err="1"/>
              <a:t>Conclusions</a:t>
            </a:r>
            <a:endParaRPr lang="es-ES" sz="2400" b="1" dirty="0"/>
          </a:p>
          <a:p>
            <a:pPr algn="just">
              <a:spcAft>
                <a:spcPts val="2000"/>
              </a:spcAft>
            </a:pPr>
            <a:r>
              <a:rPr lang="es-ES" sz="2400" b="1" dirty="0" err="1"/>
              <a:t>Recommendations</a:t>
            </a:r>
            <a:endParaRPr lang="es-ES" sz="2400" b="1" dirty="0"/>
          </a:p>
        </p:txBody>
      </p:sp>
      <p:sp>
        <p:nvSpPr>
          <p:cNvPr id="5" name="Elipse 4">
            <a:extLst>
              <a:ext uri="{FF2B5EF4-FFF2-40B4-BE49-F238E27FC236}">
                <a16:creationId xmlns:a16="http://schemas.microsoft.com/office/drawing/2014/main" id="{7858C8CD-F026-409A-A02A-576747F2DC2E}"/>
              </a:ext>
            </a:extLst>
          </p:cNvPr>
          <p:cNvSpPr/>
          <p:nvPr/>
        </p:nvSpPr>
        <p:spPr>
          <a:xfrm>
            <a:off x="1446862" y="1788382"/>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766AFC29-1F69-47E4-9599-1D23477D20FE}"/>
              </a:ext>
            </a:extLst>
          </p:cNvPr>
          <p:cNvSpPr/>
          <p:nvPr/>
        </p:nvSpPr>
        <p:spPr>
          <a:xfrm>
            <a:off x="1525210" y="1837135"/>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1</a:t>
            </a:r>
            <a:endParaRPr lang="es-PE" b="1" dirty="0">
              <a:solidFill>
                <a:schemeClr val="bg1"/>
              </a:solidFill>
              <a:latin typeface="Gill Sans MT" panose="020B0502020104020203" pitchFamily="34" charset="0"/>
            </a:endParaRPr>
          </a:p>
        </p:txBody>
      </p:sp>
      <p:sp>
        <p:nvSpPr>
          <p:cNvPr id="7" name="Elipse 6">
            <a:extLst>
              <a:ext uri="{FF2B5EF4-FFF2-40B4-BE49-F238E27FC236}">
                <a16:creationId xmlns:a16="http://schemas.microsoft.com/office/drawing/2014/main" id="{09B47F45-BE07-43BB-B580-DC30BB09C2D6}"/>
              </a:ext>
            </a:extLst>
          </p:cNvPr>
          <p:cNvSpPr/>
          <p:nvPr/>
        </p:nvSpPr>
        <p:spPr>
          <a:xfrm>
            <a:off x="1446862" y="2389964"/>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FEBBC7D1-EE4D-4449-B9F1-42A5C4A11792}"/>
              </a:ext>
            </a:extLst>
          </p:cNvPr>
          <p:cNvSpPr/>
          <p:nvPr/>
        </p:nvSpPr>
        <p:spPr>
          <a:xfrm>
            <a:off x="1525210" y="2438717"/>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2</a:t>
            </a:r>
            <a:endParaRPr lang="es-PE" b="1" dirty="0">
              <a:solidFill>
                <a:schemeClr val="bg1"/>
              </a:solidFill>
              <a:latin typeface="Gill Sans MT" panose="020B0502020104020203" pitchFamily="34" charset="0"/>
            </a:endParaRPr>
          </a:p>
        </p:txBody>
      </p:sp>
      <p:sp>
        <p:nvSpPr>
          <p:cNvPr id="9" name="Elipse 8">
            <a:extLst>
              <a:ext uri="{FF2B5EF4-FFF2-40B4-BE49-F238E27FC236}">
                <a16:creationId xmlns:a16="http://schemas.microsoft.com/office/drawing/2014/main" id="{E3115C4C-49CC-4094-B3D0-EFD85B59D8A0}"/>
              </a:ext>
            </a:extLst>
          </p:cNvPr>
          <p:cNvSpPr/>
          <p:nvPr/>
        </p:nvSpPr>
        <p:spPr>
          <a:xfrm>
            <a:off x="1446862" y="3019119"/>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E1CFF48-BE97-4975-82C9-33861E767500}"/>
              </a:ext>
            </a:extLst>
          </p:cNvPr>
          <p:cNvSpPr/>
          <p:nvPr/>
        </p:nvSpPr>
        <p:spPr>
          <a:xfrm>
            <a:off x="1525210" y="3067872"/>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3</a:t>
            </a:r>
            <a:endParaRPr lang="es-PE" b="1" dirty="0">
              <a:solidFill>
                <a:schemeClr val="bg1"/>
              </a:solidFill>
              <a:latin typeface="Gill Sans MT" panose="020B0502020104020203" pitchFamily="34" charset="0"/>
            </a:endParaRPr>
          </a:p>
        </p:txBody>
      </p:sp>
      <p:sp>
        <p:nvSpPr>
          <p:cNvPr id="11" name="Elipse 10">
            <a:extLst>
              <a:ext uri="{FF2B5EF4-FFF2-40B4-BE49-F238E27FC236}">
                <a16:creationId xmlns:a16="http://schemas.microsoft.com/office/drawing/2014/main" id="{1D1D7C0C-CED6-4186-AE1C-50DB7337D69A}"/>
              </a:ext>
            </a:extLst>
          </p:cNvPr>
          <p:cNvSpPr/>
          <p:nvPr/>
        </p:nvSpPr>
        <p:spPr>
          <a:xfrm>
            <a:off x="1446862" y="3635932"/>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6757F320-BA04-42D2-9824-BB72A46A8674}"/>
              </a:ext>
            </a:extLst>
          </p:cNvPr>
          <p:cNvSpPr/>
          <p:nvPr/>
        </p:nvSpPr>
        <p:spPr>
          <a:xfrm>
            <a:off x="1525210" y="3684685"/>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4</a:t>
            </a:r>
            <a:endParaRPr lang="es-PE" b="1" dirty="0">
              <a:solidFill>
                <a:schemeClr val="bg1"/>
              </a:solidFill>
              <a:latin typeface="Gill Sans MT" panose="020B0502020104020203" pitchFamily="34" charset="0"/>
            </a:endParaRPr>
          </a:p>
        </p:txBody>
      </p:sp>
      <p:sp>
        <p:nvSpPr>
          <p:cNvPr id="13" name="Elipse 12">
            <a:extLst>
              <a:ext uri="{FF2B5EF4-FFF2-40B4-BE49-F238E27FC236}">
                <a16:creationId xmlns:a16="http://schemas.microsoft.com/office/drawing/2014/main" id="{78D1FE2B-CD4B-4E77-8FEA-ABA755F0C662}"/>
              </a:ext>
            </a:extLst>
          </p:cNvPr>
          <p:cNvSpPr/>
          <p:nvPr/>
        </p:nvSpPr>
        <p:spPr>
          <a:xfrm>
            <a:off x="1446862" y="4271776"/>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7CCC6C1-96AD-4211-9062-241CE0B876AB}"/>
              </a:ext>
            </a:extLst>
          </p:cNvPr>
          <p:cNvSpPr/>
          <p:nvPr/>
        </p:nvSpPr>
        <p:spPr>
          <a:xfrm>
            <a:off x="1525210" y="4320529"/>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5</a:t>
            </a:r>
            <a:endParaRPr lang="es-PE" b="1" dirty="0">
              <a:solidFill>
                <a:schemeClr val="bg1"/>
              </a:solidFill>
              <a:latin typeface="Gill Sans MT" panose="020B0502020104020203" pitchFamily="34" charset="0"/>
            </a:endParaRPr>
          </a:p>
        </p:txBody>
      </p:sp>
      <p:sp>
        <p:nvSpPr>
          <p:cNvPr id="15" name="Elipse 14">
            <a:extLst>
              <a:ext uri="{FF2B5EF4-FFF2-40B4-BE49-F238E27FC236}">
                <a16:creationId xmlns:a16="http://schemas.microsoft.com/office/drawing/2014/main" id="{0349FE2F-8E21-4DA6-B27B-B3840F794F2F}"/>
              </a:ext>
            </a:extLst>
          </p:cNvPr>
          <p:cNvSpPr/>
          <p:nvPr/>
        </p:nvSpPr>
        <p:spPr>
          <a:xfrm>
            <a:off x="1446862" y="4896610"/>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a:extLst>
              <a:ext uri="{FF2B5EF4-FFF2-40B4-BE49-F238E27FC236}">
                <a16:creationId xmlns:a16="http://schemas.microsoft.com/office/drawing/2014/main" id="{258B5B96-8611-40CC-9903-2A881DB1E5E9}"/>
              </a:ext>
            </a:extLst>
          </p:cNvPr>
          <p:cNvSpPr/>
          <p:nvPr/>
        </p:nvSpPr>
        <p:spPr>
          <a:xfrm>
            <a:off x="1525210" y="4945363"/>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6</a:t>
            </a:r>
            <a:endParaRPr lang="es-PE" b="1" dirty="0">
              <a:solidFill>
                <a:schemeClr val="bg1"/>
              </a:solidFill>
              <a:latin typeface="Gill Sans MT" panose="020B0502020104020203" pitchFamily="34" charset="0"/>
            </a:endParaRPr>
          </a:p>
        </p:txBody>
      </p:sp>
      <p:sp>
        <p:nvSpPr>
          <p:cNvPr id="17" name="Elipse 16">
            <a:extLst>
              <a:ext uri="{FF2B5EF4-FFF2-40B4-BE49-F238E27FC236}">
                <a16:creationId xmlns:a16="http://schemas.microsoft.com/office/drawing/2014/main" id="{7EEFADB8-61B9-4AC6-9C4E-BCF51E399D82}"/>
              </a:ext>
            </a:extLst>
          </p:cNvPr>
          <p:cNvSpPr/>
          <p:nvPr/>
        </p:nvSpPr>
        <p:spPr>
          <a:xfrm>
            <a:off x="1446862" y="5541553"/>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Rectángulo 17">
            <a:extLst>
              <a:ext uri="{FF2B5EF4-FFF2-40B4-BE49-F238E27FC236}">
                <a16:creationId xmlns:a16="http://schemas.microsoft.com/office/drawing/2014/main" id="{FC8B5898-B289-4A97-94AF-B978A546D0A5}"/>
              </a:ext>
            </a:extLst>
          </p:cNvPr>
          <p:cNvSpPr/>
          <p:nvPr/>
        </p:nvSpPr>
        <p:spPr>
          <a:xfrm>
            <a:off x="1525210" y="5590306"/>
            <a:ext cx="311304" cy="369332"/>
          </a:xfrm>
          <a:prstGeom prst="rect">
            <a:avLst/>
          </a:prstGeom>
        </p:spPr>
        <p:txBody>
          <a:bodyPr wrap="none">
            <a:spAutoFit/>
          </a:bodyPr>
          <a:lstStyle/>
          <a:p>
            <a:r>
              <a:rPr lang="es-ES" b="1" dirty="0">
                <a:solidFill>
                  <a:schemeClr val="bg1"/>
                </a:solidFill>
                <a:latin typeface="Gill Sans MT" panose="020B0502020104020203" pitchFamily="34" charset="0"/>
              </a:rPr>
              <a:t>7</a:t>
            </a:r>
            <a:endParaRPr lang="es-PE" b="1" dirty="0">
              <a:solidFill>
                <a:schemeClr val="bg1"/>
              </a:solidFill>
              <a:latin typeface="Gill Sans MT" panose="020B0502020104020203" pitchFamily="34" charset="0"/>
            </a:endParaRPr>
          </a:p>
        </p:txBody>
      </p:sp>
      <p:sp>
        <p:nvSpPr>
          <p:cNvPr id="19" name="Rectángulo 18">
            <a:extLst>
              <a:ext uri="{FF2B5EF4-FFF2-40B4-BE49-F238E27FC236}">
                <a16:creationId xmlns:a16="http://schemas.microsoft.com/office/drawing/2014/main" id="{C56C2B82-E01E-4325-ADC3-ECA46FEABEB3}"/>
              </a:ext>
            </a:extLst>
          </p:cNvPr>
          <p:cNvSpPr/>
          <p:nvPr/>
        </p:nvSpPr>
        <p:spPr>
          <a:xfrm>
            <a:off x="1869231" y="850840"/>
            <a:ext cx="4888711" cy="523220"/>
          </a:xfrm>
          <a:prstGeom prst="rect">
            <a:avLst/>
          </a:prstGeom>
        </p:spPr>
        <p:txBody>
          <a:bodyPr wrap="none">
            <a:spAutoFit/>
          </a:bodyPr>
          <a:lstStyle/>
          <a:p>
            <a:pPr algn="just">
              <a:spcAft>
                <a:spcPts val="2000"/>
              </a:spcAft>
            </a:pPr>
            <a:r>
              <a:rPr lang="es-ES" sz="2800" b="1" dirty="0">
                <a:solidFill>
                  <a:schemeClr val="accent2"/>
                </a:solidFill>
                <a:latin typeface="Gill Sans MT" panose="020B0502020104020203" pitchFamily="34" charset="0"/>
                <a:cs typeface="Times New Roman" panose="02020603050405020304" pitchFamily="18" charset="0"/>
              </a:rPr>
              <a:t>Content </a:t>
            </a:r>
            <a:r>
              <a:rPr lang="es-ES" sz="2800" b="1" dirty="0" err="1">
                <a:solidFill>
                  <a:schemeClr val="accent2"/>
                </a:solidFill>
                <a:latin typeface="Gill Sans MT" panose="020B0502020104020203" pitchFamily="34" charset="0"/>
                <a:cs typeface="Times New Roman" panose="02020603050405020304" pitchFamily="18" charset="0"/>
              </a:rPr>
              <a:t>of</a:t>
            </a:r>
            <a:r>
              <a:rPr lang="es-ES" sz="2800" b="1" dirty="0">
                <a:solidFill>
                  <a:schemeClr val="accent2"/>
                </a:solidFill>
                <a:latin typeface="Gill Sans MT" panose="020B0502020104020203" pitchFamily="34" charset="0"/>
                <a:cs typeface="Times New Roman" panose="02020603050405020304" pitchFamily="18" charset="0"/>
              </a:rPr>
              <a:t> </a:t>
            </a:r>
            <a:r>
              <a:rPr lang="es-ES" sz="2800" b="1" dirty="0" err="1">
                <a:solidFill>
                  <a:schemeClr val="accent2"/>
                </a:solidFill>
                <a:latin typeface="Gill Sans MT" panose="020B0502020104020203" pitchFamily="34" charset="0"/>
                <a:cs typeface="Times New Roman" panose="02020603050405020304" pitchFamily="18" charset="0"/>
              </a:rPr>
              <a:t>the</a:t>
            </a:r>
            <a:r>
              <a:rPr lang="es-ES" sz="2800" b="1" dirty="0">
                <a:solidFill>
                  <a:schemeClr val="accent2"/>
                </a:solidFill>
                <a:latin typeface="Gill Sans MT" panose="020B0502020104020203" pitchFamily="34" charset="0"/>
                <a:cs typeface="Times New Roman" panose="02020603050405020304" pitchFamily="18" charset="0"/>
              </a:rPr>
              <a:t> </a:t>
            </a:r>
            <a:r>
              <a:rPr lang="es-ES" sz="2800" b="1" dirty="0" err="1">
                <a:solidFill>
                  <a:schemeClr val="accent2"/>
                </a:solidFill>
                <a:latin typeface="Gill Sans MT" panose="020B0502020104020203" pitchFamily="34" charset="0"/>
                <a:cs typeface="Times New Roman" panose="02020603050405020304" pitchFamily="18" charset="0"/>
              </a:rPr>
              <a:t>presentation</a:t>
            </a:r>
            <a:endParaRPr lang="es-ES" sz="2800" b="1" dirty="0"/>
          </a:p>
        </p:txBody>
      </p:sp>
      <p:cxnSp>
        <p:nvCxnSpPr>
          <p:cNvPr id="21" name="Conector recto 20">
            <a:extLst>
              <a:ext uri="{FF2B5EF4-FFF2-40B4-BE49-F238E27FC236}">
                <a16:creationId xmlns:a16="http://schemas.microsoft.com/office/drawing/2014/main" id="{40ACED1A-6AEF-4026-8CE0-D97FC83E5B91}"/>
              </a:ext>
            </a:extLst>
          </p:cNvPr>
          <p:cNvCxnSpPr/>
          <p:nvPr/>
        </p:nvCxnSpPr>
        <p:spPr>
          <a:xfrm>
            <a:off x="1093937" y="1443789"/>
            <a:ext cx="8964000" cy="0"/>
          </a:xfrm>
          <a:prstGeom prst="line">
            <a:avLst/>
          </a:prstGeom>
          <a:ln w="57150"/>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0358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8006C21-1F7D-4FF1-BCC7-8B18CA7190FF}"/>
              </a:ext>
            </a:extLst>
          </p:cNvPr>
          <p:cNvSpPr/>
          <p:nvPr/>
        </p:nvSpPr>
        <p:spPr>
          <a:xfrm>
            <a:off x="534442" y="1629447"/>
            <a:ext cx="11096084" cy="4062651"/>
          </a:xfrm>
          <a:prstGeom prst="rect">
            <a:avLst/>
          </a:prstGeom>
        </p:spPr>
        <p:txBody>
          <a:bodyPr wrap="square">
            <a:spAutoFit/>
          </a:bodyPr>
          <a:lstStyle/>
          <a:p>
            <a:pPr algn="just"/>
            <a:r>
              <a:rPr lang="es-ES" sz="2400" b="1" dirty="0">
                <a:solidFill>
                  <a:schemeClr val="accent2"/>
                </a:solidFill>
                <a:latin typeface="Gill Sans MT" panose="020B0502020104020203" pitchFamily="34" charset="0"/>
                <a:cs typeface="Times New Roman" panose="02020603050405020304" pitchFamily="18" charset="0"/>
              </a:rPr>
              <a:t>GENERAL OBJECTIVE</a:t>
            </a:r>
            <a:endParaRPr lang="es-ES" sz="2400" b="1" dirty="0"/>
          </a:p>
          <a:p>
            <a:pPr algn="just"/>
            <a:r>
              <a:rPr lang="en-US" sz="2200" dirty="0">
                <a:latin typeface="Gill Sans MT" panose="020B0502020104020203" pitchFamily="34" charset="0"/>
              </a:rPr>
              <a:t>Applying mathematical tools, operations research, and simulation to determine efficient portfolios of stocks traded in the Lima Stock Exchange (BVL).</a:t>
            </a:r>
            <a:endParaRPr lang="es-ES" sz="2200" dirty="0">
              <a:latin typeface="Gill Sans MT" panose="020B0502020104020203" pitchFamily="34" charset="0"/>
            </a:endParaRPr>
          </a:p>
          <a:p>
            <a:pPr algn="just"/>
            <a:endParaRPr lang="es-ES" sz="2400" dirty="0"/>
          </a:p>
          <a:p>
            <a:pPr algn="just"/>
            <a:r>
              <a:rPr lang="es-ES" sz="2400" b="1" dirty="0">
                <a:solidFill>
                  <a:schemeClr val="accent2"/>
                </a:solidFill>
                <a:latin typeface="Gill Sans MT" panose="020B0502020104020203" pitchFamily="34" charset="0"/>
                <a:cs typeface="Times New Roman" panose="02020603050405020304" pitchFamily="18" charset="0"/>
              </a:rPr>
              <a:t>SPECIFIC OBJECTIVES</a:t>
            </a:r>
            <a:endParaRPr lang="es-ES" sz="2200" dirty="0">
              <a:latin typeface="Gill Sans MT" panose="020B0502020104020203" pitchFamily="34" charset="0"/>
            </a:endParaRPr>
          </a:p>
          <a:p>
            <a:pPr algn="just">
              <a:spcAft>
                <a:spcPts val="600"/>
              </a:spcAft>
            </a:pPr>
            <a:r>
              <a:rPr lang="en-US" sz="2200" dirty="0">
                <a:latin typeface="Gill Sans MT" panose="020B0502020104020203" pitchFamily="34" charset="0"/>
              </a:rPr>
              <a:t>● Apply Markowitz's portfolio theory and propose a simulation tool based on copulas to determine the optimal investment weights for each selected stock, analyzing and comparing the results. </a:t>
            </a:r>
          </a:p>
          <a:p>
            <a:pPr algn="just">
              <a:spcAft>
                <a:spcPts val="600"/>
              </a:spcAft>
            </a:pPr>
            <a:r>
              <a:rPr lang="en-US" sz="2200" dirty="0">
                <a:latin typeface="Gill Sans MT" panose="020B0502020104020203" pitchFamily="34" charset="0"/>
              </a:rPr>
              <a:t>● Conduct a statistical analysis of the selected stocks, contrasting it with the assumptions of the Markowitz model and the stylized facts of financial asset returns. </a:t>
            </a:r>
          </a:p>
          <a:p>
            <a:pPr algn="just">
              <a:spcAft>
                <a:spcPts val="600"/>
              </a:spcAft>
            </a:pPr>
            <a:r>
              <a:rPr lang="en-US" sz="2200" dirty="0">
                <a:latin typeface="Gill Sans MT" panose="020B0502020104020203" pitchFamily="34" charset="0"/>
              </a:rPr>
              <a:t>● Analyze the effect of diversification as a tool for risk reduction in an investment portfolio.</a:t>
            </a:r>
            <a:endParaRPr lang="es-PE" sz="2200" dirty="0">
              <a:latin typeface="Gill Sans MT" panose="020B0502020104020203" pitchFamily="34" charset="0"/>
            </a:endParaRPr>
          </a:p>
        </p:txBody>
      </p:sp>
      <p:sp>
        <p:nvSpPr>
          <p:cNvPr id="13" name="Rectángulo 12">
            <a:extLst>
              <a:ext uri="{FF2B5EF4-FFF2-40B4-BE49-F238E27FC236}">
                <a16:creationId xmlns:a16="http://schemas.microsoft.com/office/drawing/2014/main" id="{52396A5B-72D9-4D13-B11D-BB1BEDE3B4B6}"/>
              </a:ext>
            </a:extLst>
          </p:cNvPr>
          <p:cNvSpPr/>
          <p:nvPr/>
        </p:nvSpPr>
        <p:spPr>
          <a:xfrm>
            <a:off x="30279" y="22455"/>
            <a:ext cx="1692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err="1">
                <a:latin typeface="Gill Sans MT" panose="020B0502020104020203" pitchFamily="34" charset="0"/>
              </a:rPr>
              <a:t>Objectives</a:t>
            </a:r>
            <a:endParaRPr lang="es-PE" b="1" dirty="0">
              <a:latin typeface="Gill Sans MT" panose="020B0502020104020203" pitchFamily="34" charset="0"/>
            </a:endParaRPr>
          </a:p>
        </p:txBody>
      </p:sp>
      <p:sp>
        <p:nvSpPr>
          <p:cNvPr id="14" name="Triángulo 38">
            <a:extLst>
              <a:ext uri="{FF2B5EF4-FFF2-40B4-BE49-F238E27FC236}">
                <a16:creationId xmlns:a16="http://schemas.microsoft.com/office/drawing/2014/main" id="{CA7CA30E-6304-419F-8004-20C3F60F5EE2}"/>
              </a:ext>
            </a:extLst>
          </p:cNvPr>
          <p:cNvSpPr/>
          <p:nvPr/>
        </p:nvSpPr>
        <p:spPr>
          <a:xfrm rot="10800000">
            <a:off x="412115"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a:extLst>
              <a:ext uri="{FF2B5EF4-FFF2-40B4-BE49-F238E27FC236}">
                <a16:creationId xmlns:a16="http://schemas.microsoft.com/office/drawing/2014/main" id="{8A207C26-5207-40E4-9BAF-4786F7F900E2}"/>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CAA4EFE3-E159-4D1F-BFA6-9594F511827B}"/>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17" name="Rectángulo 16">
            <a:extLst>
              <a:ext uri="{FF2B5EF4-FFF2-40B4-BE49-F238E27FC236}">
                <a16:creationId xmlns:a16="http://schemas.microsoft.com/office/drawing/2014/main" id="{FE8D459B-3C2F-420E-B0E7-9A815B26322D}"/>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8" name="Rectángulo 17">
            <a:extLst>
              <a:ext uri="{FF2B5EF4-FFF2-40B4-BE49-F238E27FC236}">
                <a16:creationId xmlns:a16="http://schemas.microsoft.com/office/drawing/2014/main" id="{A6841EAD-690B-4F8C-9A17-AAE26BBA7B06}"/>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Results</a:t>
            </a:r>
            <a:endParaRPr lang="es-PE" dirty="0">
              <a:latin typeface="Gill Sans MT" panose="020B0502020104020203" pitchFamily="34" charset="0"/>
            </a:endParaRPr>
          </a:p>
        </p:txBody>
      </p:sp>
      <p:sp>
        <p:nvSpPr>
          <p:cNvPr id="19" name="Rectángulo 18">
            <a:extLst>
              <a:ext uri="{FF2B5EF4-FFF2-40B4-BE49-F238E27FC236}">
                <a16:creationId xmlns:a16="http://schemas.microsoft.com/office/drawing/2014/main" id="{9073306E-B5DA-4A9A-A031-CFAF7292E144}"/>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20" name="Rectángulo 19">
            <a:extLst>
              <a:ext uri="{FF2B5EF4-FFF2-40B4-BE49-F238E27FC236}">
                <a16:creationId xmlns:a16="http://schemas.microsoft.com/office/drawing/2014/main" id="{DBB7DE12-952B-45AA-A68E-532B7485434C}"/>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21" name="Rectángulo 20">
            <a:extLst>
              <a:ext uri="{FF2B5EF4-FFF2-40B4-BE49-F238E27FC236}">
                <a16:creationId xmlns:a16="http://schemas.microsoft.com/office/drawing/2014/main" id="{8113D91F-B876-42D9-859E-40C89449EC11}"/>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1</a:t>
            </a:r>
            <a:endParaRPr lang="es-PE" dirty="0"/>
          </a:p>
        </p:txBody>
      </p:sp>
    </p:spTree>
    <p:extLst>
      <p:ext uri="{BB962C8B-B14F-4D97-AF65-F5344CB8AC3E}">
        <p14:creationId xmlns:p14="http://schemas.microsoft.com/office/powerpoint/2010/main" val="225669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E0DBCA-1BCA-41CB-A17A-E40DE71B9517}"/>
              </a:ext>
            </a:extLst>
          </p:cNvPr>
          <p:cNvSpPr>
            <a:spLocks noGrp="1"/>
          </p:cNvSpPr>
          <p:nvPr>
            <p:ph idx="1"/>
          </p:nvPr>
        </p:nvSpPr>
        <p:spPr>
          <a:xfrm>
            <a:off x="5453400" y="1479665"/>
            <a:ext cx="3158193" cy="2342306"/>
          </a:xfrm>
        </p:spPr>
        <p:txBody>
          <a:bodyPr>
            <a:normAutofit fontScale="92500"/>
          </a:bodyPr>
          <a:lstStyle/>
          <a:p>
            <a:pPr algn="just"/>
            <a:r>
              <a:rPr lang="es-ES" sz="2200" dirty="0" err="1">
                <a:latin typeface="Gill Sans MT" panose="020B0502020104020203" pitchFamily="34" charset="0"/>
              </a:rPr>
              <a:t>How</a:t>
            </a:r>
            <a:r>
              <a:rPr lang="es-ES" sz="2200" dirty="0">
                <a:latin typeface="Gill Sans MT" panose="020B0502020104020203" pitchFamily="34" charset="0"/>
              </a:rPr>
              <a:t> </a:t>
            </a:r>
            <a:r>
              <a:rPr lang="es-ES" sz="2200" dirty="0" err="1">
                <a:latin typeface="Gill Sans MT" panose="020B0502020104020203" pitchFamily="34" charset="0"/>
              </a:rPr>
              <a:t>to</a:t>
            </a:r>
            <a:r>
              <a:rPr lang="es-ES" sz="2200" dirty="0">
                <a:latin typeface="Gill Sans MT" panose="020B0502020104020203" pitchFamily="34" charset="0"/>
              </a:rPr>
              <a:t> </a:t>
            </a:r>
            <a:r>
              <a:rPr lang="es-ES" sz="2200" dirty="0" err="1">
                <a:latin typeface="Gill Sans MT" panose="020B0502020104020203" pitchFamily="34" charset="0"/>
              </a:rPr>
              <a:t>manage</a:t>
            </a:r>
            <a:r>
              <a:rPr lang="es-ES" sz="2200" dirty="0">
                <a:latin typeface="Gill Sans MT" panose="020B0502020104020203" pitchFamily="34" charset="0"/>
              </a:rPr>
              <a:t> </a:t>
            </a:r>
            <a:r>
              <a:rPr lang="es-ES" sz="2200" dirty="0" err="1">
                <a:latin typeface="Gill Sans MT" panose="020B0502020104020203" pitchFamily="34" charset="0"/>
              </a:rPr>
              <a:t>such</a:t>
            </a:r>
            <a:r>
              <a:rPr lang="es-ES" sz="2200" dirty="0">
                <a:latin typeface="Gill Sans MT" panose="020B0502020104020203" pitchFamily="34" charset="0"/>
              </a:rPr>
              <a:t> </a:t>
            </a:r>
            <a:r>
              <a:rPr lang="es-ES" sz="2200" dirty="0" err="1">
                <a:latin typeface="Gill Sans MT" panose="020B0502020104020203" pitchFamily="34" charset="0"/>
              </a:rPr>
              <a:t>risk</a:t>
            </a:r>
            <a:r>
              <a:rPr lang="es-ES" sz="2200" dirty="0">
                <a:latin typeface="Gill Sans MT" panose="020B0502020104020203" pitchFamily="34" charset="0"/>
              </a:rPr>
              <a:t>?</a:t>
            </a:r>
          </a:p>
          <a:p>
            <a:pPr algn="just"/>
            <a:r>
              <a:rPr lang="es-ES" sz="2200" dirty="0" err="1">
                <a:latin typeface="Gill Sans MT" panose="020B0502020104020203" pitchFamily="34" charset="0"/>
              </a:rPr>
              <a:t>What</a:t>
            </a:r>
            <a:r>
              <a:rPr lang="es-ES" sz="2200" dirty="0">
                <a:latin typeface="Gill Sans MT" panose="020B0502020104020203" pitchFamily="34" charset="0"/>
              </a:rPr>
              <a:t> </a:t>
            </a:r>
            <a:r>
              <a:rPr lang="es-ES" sz="2200" dirty="0" err="1">
                <a:latin typeface="Gill Sans MT" panose="020B0502020104020203" pitchFamily="34" charset="0"/>
              </a:rPr>
              <a:t>should</a:t>
            </a:r>
            <a:r>
              <a:rPr lang="es-ES" sz="2200" dirty="0">
                <a:latin typeface="Gill Sans MT" panose="020B0502020104020203" pitchFamily="34" charset="0"/>
              </a:rPr>
              <a:t> be </a:t>
            </a:r>
            <a:r>
              <a:rPr lang="es-ES" sz="2200" dirty="0" err="1">
                <a:latin typeface="Gill Sans MT" panose="020B0502020104020203" pitchFamily="34" charset="0"/>
              </a:rPr>
              <a:t>the</a:t>
            </a:r>
            <a:r>
              <a:rPr lang="es-ES" sz="2200" dirty="0">
                <a:latin typeface="Gill Sans MT" panose="020B0502020104020203" pitchFamily="34" charset="0"/>
              </a:rPr>
              <a:t> </a:t>
            </a:r>
            <a:r>
              <a:rPr lang="es-ES" sz="2200" dirty="0" err="1">
                <a:latin typeface="Gill Sans MT" panose="020B0502020104020203" pitchFamily="34" charset="0"/>
              </a:rPr>
              <a:t>investment</a:t>
            </a:r>
            <a:r>
              <a:rPr lang="es-ES" sz="2200" dirty="0">
                <a:latin typeface="Gill Sans MT" panose="020B0502020104020203" pitchFamily="34" charset="0"/>
              </a:rPr>
              <a:t> </a:t>
            </a:r>
            <a:r>
              <a:rPr lang="es-ES" sz="2200" dirty="0" err="1">
                <a:latin typeface="Gill Sans MT" panose="020B0502020104020203" pitchFamily="34" charset="0"/>
              </a:rPr>
              <a:t>strategy</a:t>
            </a:r>
            <a:r>
              <a:rPr lang="es-ES" sz="2200" dirty="0">
                <a:latin typeface="Gill Sans MT" panose="020B0502020104020203" pitchFamily="34" charset="0"/>
              </a:rPr>
              <a:t>?</a:t>
            </a:r>
          </a:p>
          <a:p>
            <a:pPr algn="just"/>
            <a:r>
              <a:rPr lang="en-US" sz="2200" dirty="0">
                <a:latin typeface="Gill Sans MT" panose="020B0502020104020203" pitchFamily="34" charset="0"/>
              </a:rPr>
              <a:t>In which assets should I invest, and how much should I invest in each one?</a:t>
            </a:r>
            <a:endParaRPr lang="es-ES" sz="2200" dirty="0">
              <a:latin typeface="Gill Sans MT" panose="020B0502020104020203" pitchFamily="34" charset="0"/>
            </a:endParaRPr>
          </a:p>
        </p:txBody>
      </p:sp>
      <p:sp>
        <p:nvSpPr>
          <p:cNvPr id="4" name="Marcador de contenido 2">
            <a:extLst>
              <a:ext uri="{FF2B5EF4-FFF2-40B4-BE49-F238E27FC236}">
                <a16:creationId xmlns:a16="http://schemas.microsoft.com/office/drawing/2014/main" id="{0613A25C-7007-459A-A836-D3140E1EF890}"/>
              </a:ext>
            </a:extLst>
          </p:cNvPr>
          <p:cNvSpPr txBox="1">
            <a:spLocks/>
          </p:cNvSpPr>
          <p:nvPr/>
        </p:nvSpPr>
        <p:spPr>
          <a:xfrm>
            <a:off x="2389318" y="1991933"/>
            <a:ext cx="3012128" cy="387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a:latin typeface="Gill Sans MT" panose="020B0502020104020203" pitchFamily="34" charset="0"/>
              </a:rPr>
              <a:t>Potential</a:t>
            </a:r>
            <a:r>
              <a:rPr lang="es-ES" sz="1800" dirty="0">
                <a:latin typeface="Gill Sans MT" panose="020B0502020104020203" pitchFamily="34" charset="0"/>
              </a:rPr>
              <a:t> </a:t>
            </a:r>
            <a:r>
              <a:rPr lang="es-ES" sz="1800" dirty="0" err="1">
                <a:latin typeface="Gill Sans MT" panose="020B0502020104020203" pitchFamily="34" charset="0"/>
              </a:rPr>
              <a:t>for</a:t>
            </a:r>
            <a:r>
              <a:rPr lang="es-ES" sz="1800" dirty="0">
                <a:latin typeface="Gill Sans MT" panose="020B0502020104020203" pitchFamily="34" charset="0"/>
              </a:rPr>
              <a:t> </a:t>
            </a:r>
            <a:r>
              <a:rPr lang="es-ES" sz="1800" dirty="0" err="1">
                <a:latin typeface="Gill Sans MT" panose="020B0502020104020203" pitchFamily="34" charset="0"/>
              </a:rPr>
              <a:t>high</a:t>
            </a:r>
            <a:r>
              <a:rPr lang="es-ES" sz="1800" dirty="0">
                <a:latin typeface="Gill Sans MT" panose="020B0502020104020203" pitchFamily="34" charset="0"/>
              </a:rPr>
              <a:t> </a:t>
            </a:r>
            <a:r>
              <a:rPr lang="es-ES" sz="1800" dirty="0" err="1">
                <a:latin typeface="Gill Sans MT" panose="020B0502020104020203" pitchFamily="34" charset="0"/>
              </a:rPr>
              <a:t>returns</a:t>
            </a:r>
            <a:endParaRPr lang="es-ES" sz="1800" dirty="0">
              <a:latin typeface="Gill Sans MT" panose="020B0502020104020203" pitchFamily="34" charset="0"/>
            </a:endParaRPr>
          </a:p>
        </p:txBody>
      </p:sp>
      <p:sp>
        <p:nvSpPr>
          <p:cNvPr id="6" name="Marcador de contenido 2">
            <a:extLst>
              <a:ext uri="{FF2B5EF4-FFF2-40B4-BE49-F238E27FC236}">
                <a16:creationId xmlns:a16="http://schemas.microsoft.com/office/drawing/2014/main" id="{E3DCEAC8-6748-46D0-B740-62E70D5A9AEB}"/>
              </a:ext>
            </a:extLst>
          </p:cNvPr>
          <p:cNvSpPr txBox="1">
            <a:spLocks/>
          </p:cNvSpPr>
          <p:nvPr/>
        </p:nvSpPr>
        <p:spPr>
          <a:xfrm>
            <a:off x="2512790" y="3328525"/>
            <a:ext cx="2309270" cy="4384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err="1">
                <a:latin typeface="Gill Sans MT" panose="020B0502020104020203" pitchFamily="34" charset="0"/>
              </a:rPr>
              <a:t>Uncertainty</a:t>
            </a:r>
            <a:endParaRPr lang="es-PE" b="1" dirty="0">
              <a:latin typeface="Gill Sans MT" panose="020B0502020104020203" pitchFamily="34" charset="0"/>
            </a:endParaRPr>
          </a:p>
        </p:txBody>
      </p:sp>
      <p:sp>
        <p:nvSpPr>
          <p:cNvPr id="7" name="Marcador de contenido 2">
            <a:extLst>
              <a:ext uri="{FF2B5EF4-FFF2-40B4-BE49-F238E27FC236}">
                <a16:creationId xmlns:a16="http://schemas.microsoft.com/office/drawing/2014/main" id="{627B505D-EB8A-4BAB-828F-894AF6C6083A}"/>
              </a:ext>
            </a:extLst>
          </p:cNvPr>
          <p:cNvSpPr txBox="1">
            <a:spLocks/>
          </p:cNvSpPr>
          <p:nvPr/>
        </p:nvSpPr>
        <p:spPr>
          <a:xfrm>
            <a:off x="2623201" y="1530800"/>
            <a:ext cx="2309270" cy="4442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latin typeface="Gill Sans MT" panose="020B0502020104020203" pitchFamily="34" charset="0"/>
              </a:rPr>
              <a:t>Equity</a:t>
            </a:r>
            <a:r>
              <a:rPr lang="es-ES" dirty="0">
                <a:latin typeface="Gill Sans MT" panose="020B0502020104020203" pitchFamily="34" charset="0"/>
              </a:rPr>
              <a:t> </a:t>
            </a:r>
            <a:r>
              <a:rPr lang="es-ES" dirty="0" err="1">
                <a:latin typeface="Gill Sans MT" panose="020B0502020104020203" pitchFamily="34" charset="0"/>
              </a:rPr>
              <a:t>market</a:t>
            </a:r>
            <a:endParaRPr lang="es-PE" dirty="0">
              <a:latin typeface="Gill Sans MT" panose="020B0502020104020203" pitchFamily="34" charset="0"/>
            </a:endParaRPr>
          </a:p>
        </p:txBody>
      </p:sp>
      <p:sp>
        <p:nvSpPr>
          <p:cNvPr id="9" name="Marcador de contenido 2">
            <a:extLst>
              <a:ext uri="{FF2B5EF4-FFF2-40B4-BE49-F238E27FC236}">
                <a16:creationId xmlns:a16="http://schemas.microsoft.com/office/drawing/2014/main" id="{03265404-B924-42EF-B167-DC7934C2DE4F}"/>
              </a:ext>
            </a:extLst>
          </p:cNvPr>
          <p:cNvSpPr txBox="1">
            <a:spLocks/>
          </p:cNvSpPr>
          <p:nvPr/>
        </p:nvSpPr>
        <p:spPr>
          <a:xfrm>
            <a:off x="135351" y="2608805"/>
            <a:ext cx="2309270" cy="673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latin typeface="Gill Sans MT" panose="020B0502020104020203" pitchFamily="34" charset="0"/>
              </a:rPr>
              <a:t>Stock </a:t>
            </a:r>
            <a:r>
              <a:rPr lang="es-ES" dirty="0" err="1">
                <a:latin typeface="Gill Sans MT" panose="020B0502020104020203" pitchFamily="34" charset="0"/>
              </a:rPr>
              <a:t>Market</a:t>
            </a:r>
            <a:endParaRPr lang="es-PE" dirty="0">
              <a:latin typeface="Gill Sans MT" panose="020B0502020104020203" pitchFamily="34" charset="0"/>
            </a:endParaRPr>
          </a:p>
        </p:txBody>
      </p:sp>
      <p:sp>
        <p:nvSpPr>
          <p:cNvPr id="11" name="Marcador de contenido 2">
            <a:extLst>
              <a:ext uri="{FF2B5EF4-FFF2-40B4-BE49-F238E27FC236}">
                <a16:creationId xmlns:a16="http://schemas.microsoft.com/office/drawing/2014/main" id="{FB2EFD05-22FB-4EFE-9431-6E04D90439D5}"/>
              </a:ext>
            </a:extLst>
          </p:cNvPr>
          <p:cNvSpPr txBox="1">
            <a:spLocks/>
          </p:cNvSpPr>
          <p:nvPr/>
        </p:nvSpPr>
        <p:spPr>
          <a:xfrm>
            <a:off x="9149414" y="1185223"/>
            <a:ext cx="2808000" cy="1469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200" dirty="0">
                <a:latin typeface="Gill Sans MT" panose="020B0502020104020203" pitchFamily="34" charset="0"/>
              </a:rPr>
              <a:t>Tools </a:t>
            </a:r>
            <a:r>
              <a:rPr lang="es-ES" sz="2200" dirty="0" err="1">
                <a:latin typeface="Gill Sans MT" panose="020B0502020104020203" pitchFamily="34" charset="0"/>
              </a:rPr>
              <a:t>for</a:t>
            </a:r>
            <a:r>
              <a:rPr lang="es-ES" sz="2200" dirty="0">
                <a:latin typeface="Gill Sans MT" panose="020B0502020104020203" pitchFamily="34" charset="0"/>
              </a:rPr>
              <a:t> </a:t>
            </a:r>
            <a:r>
              <a:rPr lang="es-ES" sz="2200" dirty="0" err="1">
                <a:latin typeface="Gill Sans MT" panose="020B0502020104020203" pitchFamily="34" charset="0"/>
              </a:rPr>
              <a:t>making</a:t>
            </a:r>
            <a:r>
              <a:rPr lang="es-ES" sz="2200" dirty="0">
                <a:latin typeface="Gill Sans MT" panose="020B0502020104020203" pitchFamily="34" charset="0"/>
              </a:rPr>
              <a:t> </a:t>
            </a:r>
            <a:r>
              <a:rPr lang="es-ES" sz="2200" dirty="0" err="1">
                <a:latin typeface="Gill Sans MT" panose="020B0502020104020203" pitchFamily="34" charset="0"/>
              </a:rPr>
              <a:t>intelligent</a:t>
            </a:r>
            <a:r>
              <a:rPr lang="es-ES" sz="2200" dirty="0">
                <a:latin typeface="Gill Sans MT" panose="020B0502020104020203" pitchFamily="34" charset="0"/>
              </a:rPr>
              <a:t> </a:t>
            </a:r>
            <a:r>
              <a:rPr lang="es-ES" sz="2200" dirty="0" err="1">
                <a:latin typeface="Gill Sans MT" panose="020B0502020104020203" pitchFamily="34" charset="0"/>
              </a:rPr>
              <a:t>decisions</a:t>
            </a:r>
            <a:endParaRPr lang="es-ES" sz="2200" dirty="0">
              <a:latin typeface="Gill Sans MT" panose="020B0502020104020203" pitchFamily="34" charset="0"/>
            </a:endParaRPr>
          </a:p>
        </p:txBody>
      </p:sp>
      <p:pic>
        <p:nvPicPr>
          <p:cNvPr id="1042" name="Picture 18" descr="Clip Art Png Freeuse Huge - Man With Question Mark Icon Png, Transparent  Png - kindpng">
            <a:extLst>
              <a:ext uri="{FF2B5EF4-FFF2-40B4-BE49-F238E27FC236}">
                <a16:creationId xmlns:a16="http://schemas.microsoft.com/office/drawing/2014/main" id="{061E89EA-1136-42F0-9F7F-AD729BCF0A1D}"/>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6011230" y="3905402"/>
            <a:ext cx="2158991" cy="173472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mart Decisions">
            <a:extLst>
              <a:ext uri="{FF2B5EF4-FFF2-40B4-BE49-F238E27FC236}">
                <a16:creationId xmlns:a16="http://schemas.microsoft.com/office/drawing/2014/main" id="{623EEE37-161F-467C-86BC-F5A8645F477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38285" y="2133742"/>
            <a:ext cx="1066801" cy="106680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a:extLst>
              <a:ext uri="{FF2B5EF4-FFF2-40B4-BE49-F238E27FC236}">
                <a16:creationId xmlns:a16="http://schemas.microsoft.com/office/drawing/2014/main" id="{336A87E8-B31C-43D0-B6E9-CA461109556D}"/>
              </a:ext>
            </a:extLst>
          </p:cNvPr>
          <p:cNvGrpSpPr>
            <a:grpSpLocks noChangeAspect="1"/>
          </p:cNvGrpSpPr>
          <p:nvPr/>
        </p:nvGrpSpPr>
        <p:grpSpPr>
          <a:xfrm>
            <a:off x="9353586" y="4596230"/>
            <a:ext cx="2399655" cy="1699829"/>
            <a:chOff x="8882298" y="4448661"/>
            <a:chExt cx="4079778" cy="2889968"/>
          </a:xfrm>
        </p:grpSpPr>
        <p:pic>
          <p:nvPicPr>
            <p:cNvPr id="1050" name="Picture 26" descr="Is there a best risk reward ratio in Forex trading? - how do you calculate  it?">
              <a:extLst>
                <a:ext uri="{FF2B5EF4-FFF2-40B4-BE49-F238E27FC236}">
                  <a16:creationId xmlns:a16="http://schemas.microsoft.com/office/drawing/2014/main" id="{023BCB28-DCF3-4C22-BDE0-22931D5FEEAF}"/>
                </a:ext>
              </a:extLst>
            </p:cNvPr>
            <p:cNvPicPr>
              <a:picLocks noChangeAspect="1" noChangeArrowheads="1"/>
            </p:cNvPicPr>
            <p:nvPr/>
          </p:nvPicPr>
          <p:blipFill rotWithShape="1">
            <a:blip r:embed="rId5">
              <a:biLevel thresh="75000"/>
              <a:extLst>
                <a:ext uri="{28A0092B-C50C-407E-A947-70E740481C1C}">
                  <a14:useLocalDpi xmlns:a14="http://schemas.microsoft.com/office/drawing/2010/main" val="0"/>
                </a:ext>
              </a:extLst>
            </a:blip>
            <a:srcRect l="23496" t="43718" r="23034" b="13586"/>
            <a:stretch/>
          </p:blipFill>
          <p:spPr bwMode="auto">
            <a:xfrm>
              <a:off x="9991495" y="5711905"/>
              <a:ext cx="2037175" cy="16267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6">
              <a:extLst>
                <a:ext uri="{FF2B5EF4-FFF2-40B4-BE49-F238E27FC236}">
                  <a16:creationId xmlns:a16="http://schemas.microsoft.com/office/drawing/2014/main" id="{034180A2-2CF1-4BD3-8E5F-B2B5B1EDBF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020" r="67428" b="56347"/>
            <a:stretch/>
          </p:blipFill>
          <p:spPr bwMode="auto">
            <a:xfrm>
              <a:off x="8882298" y="4448661"/>
              <a:ext cx="1515878" cy="11929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F20891B5-5076-426E-8A84-38EAFDA847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140" t="18020" r="3440" b="56347"/>
            <a:stretch/>
          </p:blipFill>
          <p:spPr bwMode="auto">
            <a:xfrm>
              <a:off x="11453270" y="4466129"/>
              <a:ext cx="1508806" cy="119291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11">
              <a:extLst>
                <a:ext uri="{FF2B5EF4-FFF2-40B4-BE49-F238E27FC236}">
                  <a16:creationId xmlns:a16="http://schemas.microsoft.com/office/drawing/2014/main" id="{94F520D8-92DB-4099-A54F-500E325CB8CC}"/>
                </a:ext>
              </a:extLst>
            </p:cNvPr>
            <p:cNvCxnSpPr/>
            <p:nvPr/>
          </p:nvCxnSpPr>
          <p:spPr>
            <a:xfrm>
              <a:off x="9406976" y="5641578"/>
              <a:ext cx="327950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upo 18">
            <a:extLst>
              <a:ext uri="{FF2B5EF4-FFF2-40B4-BE49-F238E27FC236}">
                <a16:creationId xmlns:a16="http://schemas.microsoft.com/office/drawing/2014/main" id="{EDEB176F-BACF-47CD-8594-2DC92C594CEC}"/>
              </a:ext>
            </a:extLst>
          </p:cNvPr>
          <p:cNvGrpSpPr>
            <a:grpSpLocks noChangeAspect="1"/>
          </p:cNvGrpSpPr>
          <p:nvPr/>
        </p:nvGrpSpPr>
        <p:grpSpPr>
          <a:xfrm>
            <a:off x="514910" y="4600010"/>
            <a:ext cx="1447094" cy="1853880"/>
            <a:chOff x="463927" y="4710818"/>
            <a:chExt cx="1508472" cy="1932511"/>
          </a:xfrm>
        </p:grpSpPr>
        <p:pic>
          <p:nvPicPr>
            <p:cNvPr id="1058" name="Picture 34" descr="Outline trading icon isolated black simple line Vector Image">
              <a:extLst>
                <a:ext uri="{FF2B5EF4-FFF2-40B4-BE49-F238E27FC236}">
                  <a16:creationId xmlns:a16="http://schemas.microsoft.com/office/drawing/2014/main" id="{75A4F94F-0D6E-44AA-8C93-FC09C5DF288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08" t="13833" r="25881" b="36390"/>
            <a:stretch/>
          </p:blipFill>
          <p:spPr bwMode="auto">
            <a:xfrm>
              <a:off x="584712" y="4710818"/>
              <a:ext cx="1212374" cy="110257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rade icon PNG and SVG Vector Free Download">
              <a:extLst>
                <a:ext uri="{FF2B5EF4-FFF2-40B4-BE49-F238E27FC236}">
                  <a16:creationId xmlns:a16="http://schemas.microsoft.com/office/drawing/2014/main" id="{249125AF-7933-43DA-8348-AE8F022EF83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132" t="30482" r="14482" b="30364"/>
            <a:stretch/>
          </p:blipFill>
          <p:spPr bwMode="auto">
            <a:xfrm>
              <a:off x="463927" y="5807942"/>
              <a:ext cx="1508472" cy="835387"/>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Flecha: hacia abajo 13">
            <a:extLst>
              <a:ext uri="{FF2B5EF4-FFF2-40B4-BE49-F238E27FC236}">
                <a16:creationId xmlns:a16="http://schemas.microsoft.com/office/drawing/2014/main" id="{66ACB8E4-A11A-4BD0-B443-B9B6683D59D0}"/>
              </a:ext>
            </a:extLst>
          </p:cNvPr>
          <p:cNvSpPr/>
          <p:nvPr/>
        </p:nvSpPr>
        <p:spPr>
          <a:xfrm>
            <a:off x="1049831" y="3273967"/>
            <a:ext cx="377338" cy="54800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5" name="Grupo 14">
            <a:extLst>
              <a:ext uri="{FF2B5EF4-FFF2-40B4-BE49-F238E27FC236}">
                <a16:creationId xmlns:a16="http://schemas.microsoft.com/office/drawing/2014/main" id="{13DF1E36-FB44-4C06-9028-950D04153EA8}"/>
              </a:ext>
            </a:extLst>
          </p:cNvPr>
          <p:cNvGrpSpPr>
            <a:grpSpLocks noChangeAspect="1"/>
          </p:cNvGrpSpPr>
          <p:nvPr/>
        </p:nvGrpSpPr>
        <p:grpSpPr>
          <a:xfrm>
            <a:off x="2124511" y="3830735"/>
            <a:ext cx="3042972" cy="2170107"/>
            <a:chOff x="250963" y="-2928745"/>
            <a:chExt cx="9266955" cy="6608767"/>
          </a:xfrm>
        </p:grpSpPr>
        <p:pic>
          <p:nvPicPr>
            <p:cNvPr id="1064" name="Picture 40" descr="Bull and Bear Markets!">
              <a:extLst>
                <a:ext uri="{FF2B5EF4-FFF2-40B4-BE49-F238E27FC236}">
                  <a16:creationId xmlns:a16="http://schemas.microsoft.com/office/drawing/2014/main" id="{AB6A0B39-4003-4EF5-B58F-83F741B89D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796"/>
            <a:stretch/>
          </p:blipFill>
          <p:spPr bwMode="auto">
            <a:xfrm>
              <a:off x="4774190" y="-2928745"/>
              <a:ext cx="4743728" cy="65913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0" descr="Bull and Bear Markets!">
              <a:extLst>
                <a:ext uri="{FF2B5EF4-FFF2-40B4-BE49-F238E27FC236}">
                  <a16:creationId xmlns:a16="http://schemas.microsoft.com/office/drawing/2014/main" id="{865A1862-31F0-4749-97E2-40BE51293CF0}"/>
                </a:ext>
              </a:extLst>
            </p:cNvPr>
            <p:cNvPicPr>
              <a:picLocks noChangeAspect="1" noChangeArrowheads="1"/>
            </p:cNvPicPr>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Lst>
            </a:blip>
            <a:srcRect r="50000"/>
            <a:stretch/>
          </p:blipFill>
          <p:spPr bwMode="auto">
            <a:xfrm>
              <a:off x="250963" y="-2911278"/>
              <a:ext cx="4724400" cy="65913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ángulo 16">
            <a:extLst>
              <a:ext uri="{FF2B5EF4-FFF2-40B4-BE49-F238E27FC236}">
                <a16:creationId xmlns:a16="http://schemas.microsoft.com/office/drawing/2014/main" id="{B452A6D6-5CBA-493B-81CC-8101940AB4C5}"/>
              </a:ext>
            </a:extLst>
          </p:cNvPr>
          <p:cNvSpPr/>
          <p:nvPr/>
        </p:nvSpPr>
        <p:spPr>
          <a:xfrm>
            <a:off x="2389318" y="2242835"/>
            <a:ext cx="2268570" cy="369332"/>
          </a:xfrm>
          <a:prstGeom prst="rect">
            <a:avLst/>
          </a:prstGeom>
        </p:spPr>
        <p:txBody>
          <a:bodyPr wrap="none">
            <a:spAutoFit/>
          </a:bodyPr>
          <a:lstStyle/>
          <a:p>
            <a:r>
              <a:rPr lang="es-ES" dirty="0" err="1">
                <a:latin typeface="Gill Sans MT" panose="020B0502020104020203" pitchFamily="34" charset="0"/>
              </a:rPr>
              <a:t>Subject</a:t>
            </a:r>
            <a:r>
              <a:rPr lang="es-ES" dirty="0">
                <a:latin typeface="Gill Sans MT" panose="020B0502020104020203" pitchFamily="34" charset="0"/>
              </a:rPr>
              <a:t> </a:t>
            </a:r>
            <a:r>
              <a:rPr lang="es-ES" dirty="0" err="1">
                <a:latin typeface="Gill Sans MT" panose="020B0502020104020203" pitchFamily="34" charset="0"/>
              </a:rPr>
              <a:t>to</a:t>
            </a:r>
            <a:r>
              <a:rPr lang="es-ES" dirty="0">
                <a:latin typeface="Gill Sans MT" panose="020B0502020104020203" pitchFamily="34" charset="0"/>
              </a:rPr>
              <a:t> </a:t>
            </a:r>
            <a:r>
              <a:rPr lang="es-ES" dirty="0" err="1">
                <a:latin typeface="Gill Sans MT" panose="020B0502020104020203" pitchFamily="34" charset="0"/>
              </a:rPr>
              <a:t>higher</a:t>
            </a:r>
            <a:r>
              <a:rPr lang="es-ES" dirty="0">
                <a:latin typeface="Gill Sans MT" panose="020B0502020104020203" pitchFamily="34" charset="0"/>
              </a:rPr>
              <a:t> </a:t>
            </a:r>
            <a:r>
              <a:rPr lang="es-ES" dirty="0" err="1">
                <a:latin typeface="Gill Sans MT" panose="020B0502020104020203" pitchFamily="34" charset="0"/>
              </a:rPr>
              <a:t>risks</a:t>
            </a:r>
            <a:endParaRPr lang="es-PE" dirty="0">
              <a:latin typeface="Gill Sans MT" panose="020B0502020104020203" pitchFamily="34" charset="0"/>
            </a:endParaRPr>
          </a:p>
        </p:txBody>
      </p:sp>
      <p:sp>
        <p:nvSpPr>
          <p:cNvPr id="48" name="Flecha: hacia abajo 47">
            <a:extLst>
              <a:ext uri="{FF2B5EF4-FFF2-40B4-BE49-F238E27FC236}">
                <a16:creationId xmlns:a16="http://schemas.microsoft.com/office/drawing/2014/main" id="{2510CCD4-6ED7-4F3E-93C9-F6186ED00CED}"/>
              </a:ext>
            </a:extLst>
          </p:cNvPr>
          <p:cNvSpPr/>
          <p:nvPr/>
        </p:nvSpPr>
        <p:spPr>
          <a:xfrm>
            <a:off x="3492611" y="2623934"/>
            <a:ext cx="377338" cy="54800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Marcador de contenido 2">
            <a:extLst>
              <a:ext uri="{FF2B5EF4-FFF2-40B4-BE49-F238E27FC236}">
                <a16:creationId xmlns:a16="http://schemas.microsoft.com/office/drawing/2014/main" id="{68D544DA-9B03-43EC-9FCB-B76F2FFB6707}"/>
              </a:ext>
            </a:extLst>
          </p:cNvPr>
          <p:cNvSpPr txBox="1">
            <a:spLocks/>
          </p:cNvSpPr>
          <p:nvPr/>
        </p:nvSpPr>
        <p:spPr>
          <a:xfrm>
            <a:off x="165920" y="3905445"/>
            <a:ext cx="2201629" cy="6739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err="1">
                <a:latin typeface="Gill Sans MT" panose="020B0502020104020203" pitchFamily="34" charset="0"/>
              </a:rPr>
              <a:t>Purchase</a:t>
            </a:r>
            <a:r>
              <a:rPr lang="es-ES" sz="2400" dirty="0">
                <a:latin typeface="Gill Sans MT" panose="020B0502020104020203" pitchFamily="34" charset="0"/>
              </a:rPr>
              <a:t> and sale </a:t>
            </a:r>
            <a:r>
              <a:rPr lang="es-ES" sz="2400" dirty="0" err="1">
                <a:latin typeface="Gill Sans MT" panose="020B0502020104020203" pitchFamily="34" charset="0"/>
              </a:rPr>
              <a:t>of</a:t>
            </a:r>
            <a:r>
              <a:rPr lang="es-ES" sz="2400" dirty="0">
                <a:latin typeface="Gill Sans MT" panose="020B0502020104020203" pitchFamily="34" charset="0"/>
              </a:rPr>
              <a:t> </a:t>
            </a:r>
            <a:r>
              <a:rPr lang="es-ES" sz="2400" dirty="0" err="1">
                <a:latin typeface="Gill Sans MT" panose="020B0502020104020203" pitchFamily="34" charset="0"/>
              </a:rPr>
              <a:t>securities</a:t>
            </a:r>
            <a:endParaRPr lang="es-PE" sz="2400" dirty="0">
              <a:latin typeface="Gill Sans MT" panose="020B0502020104020203" pitchFamily="34" charset="0"/>
            </a:endParaRPr>
          </a:p>
        </p:txBody>
      </p:sp>
      <p:sp>
        <p:nvSpPr>
          <p:cNvPr id="51" name="Flecha: hacia abajo 50">
            <a:extLst>
              <a:ext uri="{FF2B5EF4-FFF2-40B4-BE49-F238E27FC236}">
                <a16:creationId xmlns:a16="http://schemas.microsoft.com/office/drawing/2014/main" id="{E7A19EDE-4130-4703-AA33-BACD37EA9247}"/>
              </a:ext>
            </a:extLst>
          </p:cNvPr>
          <p:cNvSpPr/>
          <p:nvPr/>
        </p:nvSpPr>
        <p:spPr>
          <a:xfrm rot="13435397">
            <a:off x="4960655" y="2947448"/>
            <a:ext cx="377338" cy="54800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Flecha: hacia abajo 51">
            <a:extLst>
              <a:ext uri="{FF2B5EF4-FFF2-40B4-BE49-F238E27FC236}">
                <a16:creationId xmlns:a16="http://schemas.microsoft.com/office/drawing/2014/main" id="{267A8F9B-B364-4EFA-962F-E13AA6AF50D2}"/>
              </a:ext>
            </a:extLst>
          </p:cNvPr>
          <p:cNvSpPr/>
          <p:nvPr/>
        </p:nvSpPr>
        <p:spPr>
          <a:xfrm rot="16200000">
            <a:off x="8772076" y="2275781"/>
            <a:ext cx="377338" cy="54800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Rectángulo 19">
            <a:extLst>
              <a:ext uri="{FF2B5EF4-FFF2-40B4-BE49-F238E27FC236}">
                <a16:creationId xmlns:a16="http://schemas.microsoft.com/office/drawing/2014/main" id="{F5F1B3F2-7FBC-40D7-B6BD-4DFB193ADDF8}"/>
              </a:ext>
            </a:extLst>
          </p:cNvPr>
          <p:cNvSpPr/>
          <p:nvPr/>
        </p:nvSpPr>
        <p:spPr>
          <a:xfrm>
            <a:off x="9149414" y="3244538"/>
            <a:ext cx="2808000" cy="1446550"/>
          </a:xfrm>
          <a:prstGeom prst="rect">
            <a:avLst/>
          </a:prstGeom>
        </p:spPr>
        <p:txBody>
          <a:bodyPr wrap="square">
            <a:spAutoFit/>
          </a:bodyPr>
          <a:lstStyle/>
          <a:p>
            <a:pPr algn="just"/>
            <a:r>
              <a:rPr lang="en-US" sz="2200" dirty="0">
                <a:latin typeface="Gill Sans MT" panose="020B0502020104020203" pitchFamily="34" charset="0"/>
              </a:rPr>
              <a:t>Design efficient portfolios according to the level of risk aversion</a:t>
            </a:r>
            <a:endParaRPr lang="es-PE" sz="2200" dirty="0">
              <a:latin typeface="Gill Sans MT" panose="020B0502020104020203" pitchFamily="34" charset="0"/>
            </a:endParaRPr>
          </a:p>
        </p:txBody>
      </p:sp>
      <p:sp>
        <p:nvSpPr>
          <p:cNvPr id="35" name="Rectángulo 34">
            <a:extLst>
              <a:ext uri="{FF2B5EF4-FFF2-40B4-BE49-F238E27FC236}">
                <a16:creationId xmlns:a16="http://schemas.microsoft.com/office/drawing/2014/main" id="{3BB20679-F690-4D3D-BC77-FF9B11B85BE4}"/>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2</a:t>
            </a:r>
            <a:endParaRPr lang="es-PE" dirty="0"/>
          </a:p>
        </p:txBody>
      </p:sp>
      <p:sp>
        <p:nvSpPr>
          <p:cNvPr id="2" name="Rectángulo 1">
            <a:extLst>
              <a:ext uri="{FF2B5EF4-FFF2-40B4-BE49-F238E27FC236}">
                <a16:creationId xmlns:a16="http://schemas.microsoft.com/office/drawing/2014/main" id="{B6023A95-DBFE-6FE2-8427-EA15446FE67B}"/>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8" name="Rectángulo 7">
            <a:extLst>
              <a:ext uri="{FF2B5EF4-FFF2-40B4-BE49-F238E27FC236}">
                <a16:creationId xmlns:a16="http://schemas.microsoft.com/office/drawing/2014/main" id="{B495C482-AE8B-0FE8-7852-761C29DB6864}"/>
              </a:ext>
            </a:extLst>
          </p:cNvPr>
          <p:cNvSpPr/>
          <p:nvPr/>
        </p:nvSpPr>
        <p:spPr>
          <a:xfrm>
            <a:off x="1713069"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err="1">
                <a:latin typeface="Gill Sans MT" panose="020B0502020104020203" pitchFamily="34" charset="0"/>
              </a:rPr>
              <a:t>Motivation</a:t>
            </a:r>
            <a:endParaRPr lang="es-PE" b="1" dirty="0">
              <a:latin typeface="Gill Sans MT" panose="020B0502020104020203" pitchFamily="34" charset="0"/>
            </a:endParaRPr>
          </a:p>
        </p:txBody>
      </p:sp>
      <p:sp>
        <p:nvSpPr>
          <p:cNvPr id="13" name="Rectángulo 12">
            <a:extLst>
              <a:ext uri="{FF2B5EF4-FFF2-40B4-BE49-F238E27FC236}">
                <a16:creationId xmlns:a16="http://schemas.microsoft.com/office/drawing/2014/main" id="{AE66D62B-6F23-CF61-2ED5-1AA4A04EA758}"/>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FCBD54E8-918A-3E8A-14CB-97BEF5C711F6}"/>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8" name="Rectángulo 17">
            <a:extLst>
              <a:ext uri="{FF2B5EF4-FFF2-40B4-BE49-F238E27FC236}">
                <a16:creationId xmlns:a16="http://schemas.microsoft.com/office/drawing/2014/main" id="{52915CFD-946A-3C1D-DB6B-6BC7A7DDA8F7}"/>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Results</a:t>
            </a:r>
            <a:endParaRPr lang="es-PE" dirty="0">
              <a:latin typeface="Gill Sans MT" panose="020B0502020104020203" pitchFamily="34" charset="0"/>
            </a:endParaRPr>
          </a:p>
        </p:txBody>
      </p:sp>
      <p:sp>
        <p:nvSpPr>
          <p:cNvPr id="22" name="Rectángulo 21">
            <a:extLst>
              <a:ext uri="{FF2B5EF4-FFF2-40B4-BE49-F238E27FC236}">
                <a16:creationId xmlns:a16="http://schemas.microsoft.com/office/drawing/2014/main" id="{8DB7FF38-2ED4-7399-F353-2079C8EA9561}"/>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23" name="Rectángulo 22">
            <a:extLst>
              <a:ext uri="{FF2B5EF4-FFF2-40B4-BE49-F238E27FC236}">
                <a16:creationId xmlns:a16="http://schemas.microsoft.com/office/drawing/2014/main" id="{C9C63339-836D-C269-A7C9-B4045B04DA90}"/>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24" name="Triángulo 38">
            <a:extLst>
              <a:ext uri="{FF2B5EF4-FFF2-40B4-BE49-F238E27FC236}">
                <a16:creationId xmlns:a16="http://schemas.microsoft.com/office/drawing/2014/main" id="{380D8100-060D-1E81-FE14-BB1F0B013BE8}"/>
              </a:ext>
            </a:extLst>
          </p:cNvPr>
          <p:cNvSpPr/>
          <p:nvPr/>
        </p:nvSpPr>
        <p:spPr>
          <a:xfrm rot="10800000">
            <a:off x="2069974" y="1003249"/>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825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P spid="7" grpId="0"/>
      <p:bldP spid="9" grpId="0"/>
      <p:bldP spid="11" grpId="0"/>
      <p:bldP spid="14" grpId="0" animBg="1"/>
      <p:bldP spid="17" grpId="0"/>
      <p:bldP spid="48" grpId="0" animBg="1"/>
      <p:bldP spid="10" grpId="0"/>
      <p:bldP spid="51" grpId="0" animBg="1"/>
      <p:bldP spid="52"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envenidos - Bolsa de Valores de Lima - BVL">
            <a:extLst>
              <a:ext uri="{FF2B5EF4-FFF2-40B4-BE49-F238E27FC236}">
                <a16:creationId xmlns:a16="http://schemas.microsoft.com/office/drawing/2014/main" id="{D13DC924-B2CF-44C4-8D4C-0B9660FD8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97" t="21845" r="25826" b="22104"/>
          <a:stretch/>
        </p:blipFill>
        <p:spPr bwMode="auto">
          <a:xfrm>
            <a:off x="347784" y="1812238"/>
            <a:ext cx="3815005" cy="242589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5681D59-5C9F-4DD9-B947-05928E729FAA}"/>
              </a:ext>
            </a:extLst>
          </p:cNvPr>
          <p:cNvSpPr>
            <a:spLocks noGrp="1"/>
          </p:cNvSpPr>
          <p:nvPr>
            <p:ph idx="1"/>
          </p:nvPr>
        </p:nvSpPr>
        <p:spPr>
          <a:xfrm>
            <a:off x="4011429" y="2471661"/>
            <a:ext cx="4006096" cy="1533414"/>
          </a:xfrm>
        </p:spPr>
        <p:txBody>
          <a:bodyPr>
            <a:normAutofit lnSpcReduction="10000"/>
          </a:bodyPr>
          <a:lstStyle/>
          <a:p>
            <a:pPr algn="just"/>
            <a:r>
              <a:rPr lang="en-US" sz="1800" dirty="0">
                <a:latin typeface="Gill Sans MT" panose="020B0502020104020203" pitchFamily="34" charset="0"/>
              </a:rPr>
              <a:t>Ensure a fair, transparent, and efficient market </a:t>
            </a:r>
          </a:p>
          <a:p>
            <a:pPr algn="just"/>
            <a:r>
              <a:rPr lang="en-US" sz="1800" dirty="0">
                <a:latin typeface="Gill Sans MT" panose="020B0502020104020203" pitchFamily="34" charset="0"/>
              </a:rPr>
              <a:t>Facilitator of transactions </a:t>
            </a:r>
          </a:p>
          <a:p>
            <a:pPr algn="just"/>
            <a:r>
              <a:rPr lang="en-US" sz="1800" dirty="0">
                <a:latin typeface="Gill Sans MT" panose="020B0502020104020203" pitchFamily="34" charset="0"/>
              </a:rPr>
              <a:t>Centralization of buying and selling of securities</a:t>
            </a:r>
            <a:endParaRPr lang="es-PE" sz="1800" dirty="0">
              <a:latin typeface="Gill Sans MT" panose="020B0502020104020203" pitchFamily="34" charset="0"/>
            </a:endParaRPr>
          </a:p>
        </p:txBody>
      </p:sp>
      <p:sp>
        <p:nvSpPr>
          <p:cNvPr id="4" name="Rectángulo 3">
            <a:extLst>
              <a:ext uri="{FF2B5EF4-FFF2-40B4-BE49-F238E27FC236}">
                <a16:creationId xmlns:a16="http://schemas.microsoft.com/office/drawing/2014/main" id="{28261F1C-F547-47CC-9291-C57EEB448B3E}"/>
              </a:ext>
            </a:extLst>
          </p:cNvPr>
          <p:cNvSpPr/>
          <p:nvPr/>
        </p:nvSpPr>
        <p:spPr>
          <a:xfrm>
            <a:off x="312182" y="4748456"/>
            <a:ext cx="7653974" cy="1177310"/>
          </a:xfrm>
          <a:prstGeom prst="rect">
            <a:avLst/>
          </a:prstGeom>
        </p:spPr>
        <p:txBody>
          <a:bodyPr wrap="square">
            <a:spAutoFit/>
          </a:bodyPr>
          <a:lstStyle/>
          <a:p>
            <a:pPr marL="285750" indent="-285750" algn="just">
              <a:lnSpc>
                <a:spcPct val="115000"/>
              </a:lnSpc>
              <a:spcAft>
                <a:spcPts val="600"/>
              </a:spcAft>
              <a:buFont typeface="Arial" panose="020B0604020202020204" pitchFamily="34" charset="0"/>
              <a:buChar char="•"/>
            </a:pPr>
            <a:r>
              <a:rPr lang="en-US" dirty="0">
                <a:latin typeface="Gill Sans MT" panose="020B0502020104020203" pitchFamily="34" charset="0"/>
                <a:ea typeface="Calibri" panose="020F0502020204030204" pitchFamily="34" charset="0"/>
                <a:cs typeface="Times New Roman" panose="02020603050405020304" pitchFamily="18" charset="0"/>
              </a:rPr>
              <a:t>Offers a variety of investment alternatives </a:t>
            </a:r>
          </a:p>
          <a:p>
            <a:pPr marL="285750" indent="-285750" algn="just">
              <a:lnSpc>
                <a:spcPct val="115000"/>
              </a:lnSpc>
              <a:spcAft>
                <a:spcPts val="600"/>
              </a:spcAft>
              <a:buFont typeface="Arial" panose="020B0604020202020204" pitchFamily="34" charset="0"/>
              <a:buChar char="•"/>
            </a:pPr>
            <a:r>
              <a:rPr lang="en-US" dirty="0">
                <a:latin typeface="Gill Sans MT" panose="020B0502020104020203" pitchFamily="34" charset="0"/>
                <a:ea typeface="Calibri" panose="020F0502020204030204" pitchFamily="34" charset="0"/>
                <a:cs typeface="Times New Roman" panose="02020603050405020304" pitchFamily="18" charset="0"/>
              </a:rPr>
              <a:t>The investor becomes a partial owner of large companies </a:t>
            </a:r>
          </a:p>
          <a:p>
            <a:pPr marL="285750" indent="-285750" algn="just">
              <a:lnSpc>
                <a:spcPct val="115000"/>
              </a:lnSpc>
              <a:spcAft>
                <a:spcPts val="600"/>
              </a:spcAft>
              <a:buFont typeface="Arial" panose="020B0604020202020204" pitchFamily="34" charset="0"/>
              <a:buChar char="•"/>
            </a:pPr>
            <a:r>
              <a:rPr lang="en-US" dirty="0">
                <a:latin typeface="Gill Sans MT" panose="020B0502020104020203" pitchFamily="34" charset="0"/>
                <a:ea typeface="Calibri" panose="020F0502020204030204" pitchFamily="34" charset="0"/>
                <a:cs typeface="Times New Roman" panose="02020603050405020304" pitchFamily="18" charset="0"/>
              </a:rPr>
              <a:t>Promotes the economic development of the country.</a:t>
            </a:r>
            <a:endParaRPr lang="es-PE" dirty="0">
              <a:latin typeface="Gill Sans MT" panose="020B0502020104020203" pitchFamily="34" charset="0"/>
              <a:ea typeface="Calibri" panose="020F0502020204030204" pitchFamily="34" charset="0"/>
              <a:cs typeface="Times New Roman" panose="02020603050405020304" pitchFamily="18" charset="0"/>
            </a:endParaRPr>
          </a:p>
        </p:txBody>
      </p:sp>
      <p:pic>
        <p:nvPicPr>
          <p:cNvPr id="6148" name="Picture 4" descr="Qué es la Superintendencia del Mercado de Valores (SMV)? - Rankia">
            <a:extLst>
              <a:ext uri="{FF2B5EF4-FFF2-40B4-BE49-F238E27FC236}">
                <a16:creationId xmlns:a16="http://schemas.microsoft.com/office/drawing/2014/main" id="{C2FE6592-A249-4BD7-A745-E08CDA8218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96" t="10811" r="8769" b="16228"/>
          <a:stretch/>
        </p:blipFill>
        <p:spPr bwMode="auto">
          <a:xfrm>
            <a:off x="8913705" y="1268168"/>
            <a:ext cx="2601897" cy="128532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Qué es una Sociedad Agente de Bolsa? - YouTube">
            <a:extLst>
              <a:ext uri="{FF2B5EF4-FFF2-40B4-BE49-F238E27FC236}">
                <a16:creationId xmlns:a16="http://schemas.microsoft.com/office/drawing/2014/main" id="{20A05E81-3678-49BE-B2DB-BFE84E5B37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5215" t="14141" r="7395" b="11389"/>
          <a:stretch/>
        </p:blipFill>
        <p:spPr bwMode="auto">
          <a:xfrm>
            <a:off x="9323902" y="3823502"/>
            <a:ext cx="1781503" cy="199590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9B9108B-38C3-4888-BE68-E4E240EF7E74}"/>
              </a:ext>
            </a:extLst>
          </p:cNvPr>
          <p:cNvSpPr/>
          <p:nvPr/>
        </p:nvSpPr>
        <p:spPr>
          <a:xfrm>
            <a:off x="8324653" y="5748888"/>
            <a:ext cx="3669664" cy="1341970"/>
          </a:xfrm>
          <a:prstGeom prst="rect">
            <a:avLst/>
          </a:prstGeom>
        </p:spPr>
        <p:txBody>
          <a:bodyPr wrap="square">
            <a:spAutoFit/>
          </a:bodyPr>
          <a:lstStyle/>
          <a:p>
            <a:pPr algn="ctr">
              <a:lnSpc>
                <a:spcPct val="115000"/>
              </a:lnSpc>
            </a:pPr>
            <a:r>
              <a:rPr lang="en-US" dirty="0">
                <a:solidFill>
                  <a:srgbClr val="222222"/>
                </a:solidFill>
                <a:latin typeface="Gill Sans MT" panose="020B0502020104020203" pitchFamily="34" charset="0"/>
                <a:ea typeface="Calibri" panose="020F0502020204030204" pitchFamily="34" charset="0"/>
                <a:cs typeface="Times New Roman" panose="02020603050405020304" pitchFamily="18" charset="0"/>
              </a:rPr>
              <a:t>Legal entity intermediary of the stock market. Performs buying and selling operations</a:t>
            </a:r>
          </a:p>
          <a:p>
            <a:pPr algn="ctr">
              <a:lnSpc>
                <a:spcPct val="115000"/>
              </a:lnSpc>
            </a:pPr>
            <a:endParaRPr lang="es-PE" dirty="0">
              <a:solidFill>
                <a:srgbClr val="222222"/>
              </a:solidFill>
              <a:latin typeface="Gill Sans MT" panose="020B0502020104020203"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C8FD3FEC-418F-4968-8D3A-5C982FCE4239}"/>
              </a:ext>
            </a:extLst>
          </p:cNvPr>
          <p:cNvSpPr/>
          <p:nvPr/>
        </p:nvSpPr>
        <p:spPr>
          <a:xfrm>
            <a:off x="8378653" y="2618560"/>
            <a:ext cx="3672000" cy="704873"/>
          </a:xfrm>
          <a:prstGeom prst="rect">
            <a:avLst/>
          </a:prstGeom>
        </p:spPr>
        <p:txBody>
          <a:bodyPr wrap="square">
            <a:spAutoFit/>
          </a:bodyPr>
          <a:lstStyle/>
          <a:p>
            <a:pPr algn="ctr">
              <a:lnSpc>
                <a:spcPct val="115000"/>
              </a:lnSpc>
              <a:spcAft>
                <a:spcPts val="1000"/>
              </a:spcAft>
            </a:pPr>
            <a:r>
              <a:rPr lang="en-US" dirty="0">
                <a:solidFill>
                  <a:srgbClr val="222222"/>
                </a:solidFill>
                <a:latin typeface="Gill Sans MT" panose="020B0502020104020203" pitchFamily="34" charset="0"/>
                <a:ea typeface="Calibri" panose="020F0502020204030204" pitchFamily="34" charset="0"/>
                <a:cs typeface="Times New Roman" panose="02020603050405020304" pitchFamily="18" charset="0"/>
              </a:rPr>
              <a:t>Supervisory and regulatory body of the Peruvian stock market</a:t>
            </a:r>
            <a:endParaRPr lang="es-PE" dirty="0">
              <a:solidFill>
                <a:srgbClr val="222222"/>
              </a:solidFill>
              <a:latin typeface="Gill Sans MT" panose="020B0502020104020203" pitchFamily="34" charset="0"/>
              <a:ea typeface="Calibri" panose="020F0502020204030204" pitchFamily="34" charset="0"/>
              <a:cs typeface="Times New Roman" panose="02020603050405020304" pitchFamily="18" charset="0"/>
            </a:endParaRPr>
          </a:p>
        </p:txBody>
      </p:sp>
      <p:sp>
        <p:nvSpPr>
          <p:cNvPr id="24" name="Marcador de contenido 2">
            <a:extLst>
              <a:ext uri="{FF2B5EF4-FFF2-40B4-BE49-F238E27FC236}">
                <a16:creationId xmlns:a16="http://schemas.microsoft.com/office/drawing/2014/main" id="{32DA1063-B5DC-46FF-9E37-1318AD6F014E}"/>
              </a:ext>
            </a:extLst>
          </p:cNvPr>
          <p:cNvSpPr txBox="1">
            <a:spLocks/>
          </p:cNvSpPr>
          <p:nvPr/>
        </p:nvSpPr>
        <p:spPr>
          <a:xfrm>
            <a:off x="4011429" y="2002519"/>
            <a:ext cx="4006096" cy="37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rgbClr val="002060"/>
                </a:solidFill>
                <a:latin typeface="Gill Sans MT" panose="020B0502020104020203" pitchFamily="34" charset="0"/>
              </a:rPr>
              <a:t>Lima Stock Exchange (BVL)</a:t>
            </a:r>
            <a:endParaRPr lang="es-PE" sz="1900" b="1" dirty="0">
              <a:solidFill>
                <a:srgbClr val="002060"/>
              </a:solidFill>
              <a:latin typeface="Gill Sans MT" panose="020B0502020104020203" pitchFamily="34" charset="0"/>
            </a:endParaRPr>
          </a:p>
        </p:txBody>
      </p:sp>
      <p:cxnSp>
        <p:nvCxnSpPr>
          <p:cNvPr id="9" name="Conector recto 8">
            <a:extLst>
              <a:ext uri="{FF2B5EF4-FFF2-40B4-BE49-F238E27FC236}">
                <a16:creationId xmlns:a16="http://schemas.microsoft.com/office/drawing/2014/main" id="{729581C3-1585-48D5-8D7A-E3CE448E7A81}"/>
              </a:ext>
            </a:extLst>
          </p:cNvPr>
          <p:cNvCxnSpPr/>
          <p:nvPr/>
        </p:nvCxnSpPr>
        <p:spPr>
          <a:xfrm>
            <a:off x="8190949" y="1249161"/>
            <a:ext cx="0" cy="5292000"/>
          </a:xfrm>
          <a:prstGeom prst="line">
            <a:avLst/>
          </a:prstGeom>
          <a:solidFill>
            <a:srgbClr val="001837"/>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onector recto 25">
            <a:extLst>
              <a:ext uri="{FF2B5EF4-FFF2-40B4-BE49-F238E27FC236}">
                <a16:creationId xmlns:a16="http://schemas.microsoft.com/office/drawing/2014/main" id="{A9CCAA5D-49A6-415E-8EE1-399DFF22A235}"/>
              </a:ext>
            </a:extLst>
          </p:cNvPr>
          <p:cNvCxnSpPr>
            <a:cxnSpLocks/>
          </p:cNvCxnSpPr>
          <p:nvPr/>
        </p:nvCxnSpPr>
        <p:spPr>
          <a:xfrm rot="5400000">
            <a:off x="10214653" y="1796964"/>
            <a:ext cx="0" cy="3564000"/>
          </a:xfrm>
          <a:prstGeom prst="line">
            <a:avLst/>
          </a:prstGeom>
          <a:solidFill>
            <a:srgbClr val="001837"/>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20" name="Marcador de contenido 2">
            <a:extLst>
              <a:ext uri="{FF2B5EF4-FFF2-40B4-BE49-F238E27FC236}">
                <a16:creationId xmlns:a16="http://schemas.microsoft.com/office/drawing/2014/main" id="{EFCF2EAC-1DEF-473F-A7E7-E3562C06C8B5}"/>
              </a:ext>
            </a:extLst>
          </p:cNvPr>
          <p:cNvSpPr txBox="1">
            <a:spLocks/>
          </p:cNvSpPr>
          <p:nvPr/>
        </p:nvSpPr>
        <p:spPr>
          <a:xfrm>
            <a:off x="357902" y="4373423"/>
            <a:ext cx="4006096" cy="37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err="1">
                <a:solidFill>
                  <a:srgbClr val="002060"/>
                </a:solidFill>
                <a:latin typeface="Gill Sans MT" panose="020B0502020104020203" pitchFamily="34" charset="0"/>
              </a:rPr>
              <a:t>Importance</a:t>
            </a:r>
            <a:endParaRPr lang="es-PE" sz="1800" b="1" dirty="0">
              <a:solidFill>
                <a:srgbClr val="002060"/>
              </a:solidFill>
              <a:latin typeface="Gill Sans MT" panose="020B0502020104020203" pitchFamily="34" charset="0"/>
            </a:endParaRPr>
          </a:p>
        </p:txBody>
      </p:sp>
      <p:sp>
        <p:nvSpPr>
          <p:cNvPr id="21" name="Rectángulo 20">
            <a:extLst>
              <a:ext uri="{FF2B5EF4-FFF2-40B4-BE49-F238E27FC236}">
                <a16:creationId xmlns:a16="http://schemas.microsoft.com/office/drawing/2014/main" id="{3C9CE7B6-28C5-4DDA-91AC-E87AE7E84FFD}"/>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3</a:t>
            </a:r>
            <a:endParaRPr lang="es-PE" dirty="0"/>
          </a:p>
        </p:txBody>
      </p:sp>
      <p:sp>
        <p:nvSpPr>
          <p:cNvPr id="8" name="Rectángulo 7">
            <a:extLst>
              <a:ext uri="{FF2B5EF4-FFF2-40B4-BE49-F238E27FC236}">
                <a16:creationId xmlns:a16="http://schemas.microsoft.com/office/drawing/2014/main" id="{55912DF6-D497-75BC-69A8-C84416A119B0}"/>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12" name="Rectángulo 11">
            <a:extLst>
              <a:ext uri="{FF2B5EF4-FFF2-40B4-BE49-F238E27FC236}">
                <a16:creationId xmlns:a16="http://schemas.microsoft.com/office/drawing/2014/main" id="{5976D517-D1BC-FD33-5654-4D9943165CB9}"/>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13" name="Rectángulo 12">
            <a:extLst>
              <a:ext uri="{FF2B5EF4-FFF2-40B4-BE49-F238E27FC236}">
                <a16:creationId xmlns:a16="http://schemas.microsoft.com/office/drawing/2014/main" id="{3C6587B0-AB23-D9CB-577A-15033F7B1315}"/>
              </a:ext>
            </a:extLst>
          </p:cNvPr>
          <p:cNvSpPr/>
          <p:nvPr/>
        </p:nvSpPr>
        <p:spPr>
          <a:xfrm>
            <a:off x="3440893"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latin typeface="Gill Sans MT" panose="020B0502020104020203" pitchFamily="34" charset="0"/>
              </a:rPr>
              <a:t>Peruvian Stock </a:t>
            </a:r>
            <a:r>
              <a:rPr lang="es-PE" sz="1600" b="1" dirty="0" err="1">
                <a:latin typeface="Gill Sans MT" panose="020B0502020104020203" pitchFamily="34" charset="0"/>
              </a:rPr>
              <a:t>Market</a:t>
            </a:r>
            <a:endParaRPr lang="es-PE" sz="1600" b="1" dirty="0">
              <a:latin typeface="Gill Sans MT" panose="020B0502020104020203" pitchFamily="34" charset="0"/>
            </a:endParaRPr>
          </a:p>
        </p:txBody>
      </p:sp>
      <p:sp>
        <p:nvSpPr>
          <p:cNvPr id="14" name="Rectángulo 13">
            <a:extLst>
              <a:ext uri="{FF2B5EF4-FFF2-40B4-BE49-F238E27FC236}">
                <a16:creationId xmlns:a16="http://schemas.microsoft.com/office/drawing/2014/main" id="{E35D52FB-0B77-3A9F-4592-F24E9AD6A34D}"/>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5" name="Rectángulo 14">
            <a:extLst>
              <a:ext uri="{FF2B5EF4-FFF2-40B4-BE49-F238E27FC236}">
                <a16:creationId xmlns:a16="http://schemas.microsoft.com/office/drawing/2014/main" id="{122F29DD-7880-DD1E-5DA5-985BCC1D3BB5}"/>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Results</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0DBA3A96-9C9F-411E-4B6C-DEF5313FB766}"/>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7" name="Rectángulo 16">
            <a:extLst>
              <a:ext uri="{FF2B5EF4-FFF2-40B4-BE49-F238E27FC236}">
                <a16:creationId xmlns:a16="http://schemas.microsoft.com/office/drawing/2014/main" id="{7E050022-664A-0D84-0131-F14B1F9290DD}"/>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11" name="Triángulo 38">
            <a:extLst>
              <a:ext uri="{FF2B5EF4-FFF2-40B4-BE49-F238E27FC236}">
                <a16:creationId xmlns:a16="http://schemas.microsoft.com/office/drawing/2014/main" id="{E7B98D40-2AB5-ADEF-9B69-86C12A481014}"/>
              </a:ext>
            </a:extLst>
          </p:cNvPr>
          <p:cNvSpPr/>
          <p:nvPr/>
        </p:nvSpPr>
        <p:spPr>
          <a:xfrm rot="10800000">
            <a:off x="3840728" y="1009596"/>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7826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89C8773-7381-433A-B602-BBF740BF0B14}"/>
              </a:ext>
            </a:extLst>
          </p:cNvPr>
          <p:cNvPicPr>
            <a:picLocks noChangeAspect="1"/>
          </p:cNvPicPr>
          <p:nvPr/>
        </p:nvPicPr>
        <p:blipFill>
          <a:blip r:embed="rId3"/>
          <a:stretch>
            <a:fillRect/>
          </a:stretch>
        </p:blipFill>
        <p:spPr>
          <a:xfrm>
            <a:off x="843033" y="2879175"/>
            <a:ext cx="4213947" cy="3898595"/>
          </a:xfrm>
          <a:prstGeom prst="rect">
            <a:avLst/>
          </a:prstGeom>
        </p:spPr>
      </p:pic>
      <p:sp>
        <p:nvSpPr>
          <p:cNvPr id="5" name="Rectángulo 4">
            <a:extLst>
              <a:ext uri="{FF2B5EF4-FFF2-40B4-BE49-F238E27FC236}">
                <a16:creationId xmlns:a16="http://schemas.microsoft.com/office/drawing/2014/main" id="{C6CF0157-75DA-422D-84FD-05A316603EBB}"/>
              </a:ext>
            </a:extLst>
          </p:cNvPr>
          <p:cNvSpPr/>
          <p:nvPr/>
        </p:nvSpPr>
        <p:spPr>
          <a:xfrm>
            <a:off x="1137700" y="1912697"/>
            <a:ext cx="4346708" cy="924036"/>
          </a:xfrm>
          <a:prstGeom prst="rect">
            <a:avLst/>
          </a:prstGeom>
        </p:spPr>
        <p:txBody>
          <a:bodyPr wrap="square">
            <a:spAutoFit/>
          </a:bodyPr>
          <a:lstStyle/>
          <a:p>
            <a:pPr marL="285750" lvl="1" indent="-285750" algn="just">
              <a:lnSpc>
                <a:spcPct val="115000"/>
              </a:lnSpc>
              <a:buFont typeface="Arial" panose="020B0604020202020204" pitchFamily="34" charset="0"/>
              <a:buChar char="•"/>
            </a:pPr>
            <a:r>
              <a:rPr lang="es-ES" sz="1600" dirty="0">
                <a:solidFill>
                  <a:srgbClr val="000000"/>
                </a:solidFill>
                <a:effectLst/>
                <a:latin typeface="Gill Sans MT" panose="020B0502020104020203" pitchFamily="34" charset="0"/>
                <a:ea typeface="Times New Roman" panose="02020603050405020304" pitchFamily="18" charset="0"/>
                <a:cs typeface="Times New Roman" panose="02020603050405020304" pitchFamily="18" charset="0"/>
              </a:rPr>
              <a:t>30 stocks </a:t>
            </a:r>
            <a:r>
              <a:rPr lang="es-ES" sz="1600" dirty="0" err="1">
                <a:solidFill>
                  <a:srgbClr val="000000"/>
                </a:solidFill>
                <a:effectLst/>
                <a:latin typeface="Gill Sans MT" panose="020B0502020104020203" pitchFamily="34" charset="0"/>
                <a:ea typeface="Times New Roman" panose="02020603050405020304" pitchFamily="18" charset="0"/>
                <a:cs typeface="Times New Roman" panose="02020603050405020304" pitchFamily="18" charset="0"/>
              </a:rPr>
              <a:t>traded</a:t>
            </a:r>
            <a:r>
              <a:rPr lang="es-ES" sz="1600" dirty="0">
                <a:solidFill>
                  <a:srgbClr val="000000"/>
                </a:solidFill>
                <a:effectLst/>
                <a:latin typeface="Gill Sans MT" panose="020B0502020104020203" pitchFamily="34" charset="0"/>
                <a:ea typeface="Times New Roman" panose="02020603050405020304" pitchFamily="18" charset="0"/>
                <a:cs typeface="Times New Roman" panose="02020603050405020304" pitchFamily="18" charset="0"/>
              </a:rPr>
              <a:t> in </a:t>
            </a:r>
            <a:r>
              <a:rPr lang="es-ES" sz="1600" dirty="0" err="1">
                <a:solidFill>
                  <a:srgbClr val="000000"/>
                </a:solidFill>
                <a:effectLst/>
                <a:latin typeface="Gill Sans MT" panose="020B0502020104020203" pitchFamily="34" charset="0"/>
                <a:ea typeface="Times New Roman" panose="02020603050405020304" pitchFamily="18" charset="0"/>
                <a:cs typeface="Times New Roman" panose="02020603050405020304" pitchFamily="18" charset="0"/>
              </a:rPr>
              <a:t>the</a:t>
            </a:r>
            <a:r>
              <a:rPr lang="es-ES" sz="1600" dirty="0">
                <a:solidFill>
                  <a:srgbClr val="000000"/>
                </a:solidFill>
                <a:effectLst/>
                <a:latin typeface="Gill Sans MT" panose="020B0502020104020203" pitchFamily="34" charset="0"/>
                <a:ea typeface="Times New Roman" panose="02020603050405020304" pitchFamily="18" charset="0"/>
                <a:cs typeface="Times New Roman" panose="02020603050405020304" pitchFamily="18" charset="0"/>
              </a:rPr>
              <a:t> BVL</a:t>
            </a:r>
          </a:p>
          <a:p>
            <a:pPr marL="285750" lvl="1" indent="-285750" algn="just">
              <a:lnSpc>
                <a:spcPct val="115000"/>
              </a:lnSpc>
              <a:buFont typeface="Arial" panose="020B0604020202020204" pitchFamily="34" charset="0"/>
              <a:buChar char="•"/>
            </a:pPr>
            <a:r>
              <a:rPr lang="en-US" sz="1600" dirty="0">
                <a:solidFill>
                  <a:srgbClr val="000000"/>
                </a:solidFill>
                <a:latin typeface="Gill Sans MT" panose="020B0502020104020203" pitchFamily="34" charset="0"/>
                <a:cs typeface="Times New Roman" panose="02020603050405020304" pitchFamily="18" charset="0"/>
              </a:rPr>
              <a:t>Price download from 06/2007 to 07/2020 (monthly data) - Bloomberg</a:t>
            </a:r>
            <a:endParaRPr lang="es-ES" sz="1600" dirty="0">
              <a:solidFill>
                <a:srgbClr val="000000"/>
              </a:solidFill>
              <a:latin typeface="Gill Sans MT" panose="020B0502020104020203"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95A549CA-D468-477A-9C7B-3690FEC5DEF4}"/>
              </a:ext>
            </a:extLst>
          </p:cNvPr>
          <p:cNvSpPr/>
          <p:nvPr/>
        </p:nvSpPr>
        <p:spPr>
          <a:xfrm>
            <a:off x="6307787" y="1467479"/>
            <a:ext cx="7244126" cy="386324"/>
          </a:xfrm>
          <a:prstGeom prst="rect">
            <a:avLst/>
          </a:prstGeom>
        </p:spPr>
        <p:txBody>
          <a:bodyPr wrap="square">
            <a:spAutoFit/>
          </a:bodyPr>
          <a:lstStyle/>
          <a:p>
            <a:pPr marL="0" lvl="1" algn="just">
              <a:lnSpc>
                <a:spcPct val="115000"/>
              </a:lnSpc>
            </a:pPr>
            <a:r>
              <a:rPr lang="es-ES" b="1" dirty="0">
                <a:latin typeface="Gill Sans MT" panose="020B0502020104020203" pitchFamily="34" charset="77"/>
                <a:cs typeface="Gill Sans SemiBold" panose="020B0502020104020203" pitchFamily="34" charset="-79"/>
              </a:rPr>
              <a:t>Descriptive </a:t>
            </a:r>
            <a:r>
              <a:rPr lang="es-ES" b="1" dirty="0" err="1">
                <a:latin typeface="Gill Sans MT" panose="020B0502020104020203" pitchFamily="34" charset="77"/>
                <a:cs typeface="Gill Sans SemiBold" panose="020B0502020104020203" pitchFamily="34" charset="-79"/>
              </a:rPr>
              <a:t>analysis</a:t>
            </a:r>
            <a:endParaRPr lang="es-PE" b="1" dirty="0">
              <a:latin typeface="Gill Sans MT" panose="020B0502020104020203" pitchFamily="34" charset="77"/>
              <a:cs typeface="Gill Sans SemiBold" panose="020B0502020104020203" pitchFamily="34" charset="-79"/>
            </a:endParaRPr>
          </a:p>
        </p:txBody>
      </p:sp>
      <p:sp>
        <p:nvSpPr>
          <p:cNvPr id="8" name="Rectángulo 7">
            <a:extLst>
              <a:ext uri="{FF2B5EF4-FFF2-40B4-BE49-F238E27FC236}">
                <a16:creationId xmlns:a16="http://schemas.microsoft.com/office/drawing/2014/main" id="{F0AB3EF1-AF92-4E13-BC7C-5D3AA238D879}"/>
              </a:ext>
            </a:extLst>
          </p:cNvPr>
          <p:cNvSpPr/>
          <p:nvPr/>
        </p:nvSpPr>
        <p:spPr>
          <a:xfrm>
            <a:off x="6215081" y="2200479"/>
            <a:ext cx="4984058" cy="1200329"/>
          </a:xfrm>
          <a:prstGeom prst="rect">
            <a:avLst/>
          </a:prstGeom>
        </p:spPr>
        <p:txBody>
          <a:bodyPr wrap="square">
            <a:spAutoFit/>
          </a:bodyPr>
          <a:lstStyle/>
          <a:p>
            <a:r>
              <a:rPr lang="es-ES_tradnl" b="1" dirty="0">
                <a:solidFill>
                  <a:srgbClr val="FF4201"/>
                </a:solidFill>
                <a:latin typeface="Gill Sans MT" panose="020B0502020104020203" pitchFamily="34" charset="77"/>
                <a:cs typeface="Gill Sans SemiBold" panose="020B0502020104020203" pitchFamily="34" charset="-79"/>
              </a:rPr>
              <a:t>1 </a:t>
            </a:r>
            <a:r>
              <a:rPr lang="en-US" dirty="0">
                <a:latin typeface="Gill Sans MT" panose="020B0502020104020203" pitchFamily="34" charset="77"/>
                <a:cs typeface="Gill Sans SemiBold" panose="020B0502020104020203" pitchFamily="34" charset="-79"/>
              </a:rPr>
              <a:t>Descriptive statistics and indicators</a:t>
            </a:r>
            <a:endParaRPr lang="es-PE" dirty="0">
              <a:latin typeface="Gill Sans MT" panose="020B0502020104020203" pitchFamily="34" charset="77"/>
              <a:cs typeface="Gill Sans SemiBold" panose="020B0502020104020203" pitchFamily="34" charset="-79"/>
            </a:endParaRPr>
          </a:p>
          <a:p>
            <a:r>
              <a:rPr lang="es-ES_tradnl" b="1" dirty="0">
                <a:solidFill>
                  <a:srgbClr val="FF4201"/>
                </a:solidFill>
                <a:latin typeface="Gill Sans MT" panose="020B0502020104020203" pitchFamily="34" charset="77"/>
                <a:cs typeface="Gill Sans SemiBold" panose="020B0502020104020203" pitchFamily="34" charset="-79"/>
              </a:rPr>
              <a:t>2 </a:t>
            </a:r>
            <a:r>
              <a:rPr lang="en-US" dirty="0">
                <a:latin typeface="Gill Sans MT" panose="020B0502020104020203" pitchFamily="34" charset="77"/>
                <a:cs typeface="Gill Sans SemiBold" panose="020B0502020104020203" pitchFamily="34" charset="-79"/>
              </a:rPr>
              <a:t>Analysis of the correlation matrix</a:t>
            </a:r>
            <a:endParaRPr lang="es-PE" dirty="0">
              <a:latin typeface="Gill Sans MT" panose="020B0502020104020203" pitchFamily="34" charset="77"/>
              <a:cs typeface="Gill Sans SemiBold" panose="020B0502020104020203" pitchFamily="34" charset="-79"/>
            </a:endParaRPr>
          </a:p>
          <a:p>
            <a:r>
              <a:rPr lang="es-ES_tradnl" b="1" dirty="0">
                <a:solidFill>
                  <a:srgbClr val="FF4201"/>
                </a:solidFill>
                <a:latin typeface="Gill Sans MT" panose="020B0502020104020203" pitchFamily="34" charset="77"/>
                <a:cs typeface="Gill Sans SemiBold" panose="020B0502020104020203" pitchFamily="34" charset="-79"/>
              </a:rPr>
              <a:t>3 </a:t>
            </a:r>
            <a:r>
              <a:rPr lang="en-US" dirty="0">
                <a:latin typeface="Gill Sans MT" panose="020B0502020104020203" pitchFamily="34" charset="77"/>
                <a:cs typeface="Gill Sans SemiBold" panose="020B0502020104020203" pitchFamily="34" charset="-79"/>
              </a:rPr>
              <a:t>Normality tests</a:t>
            </a:r>
            <a:endParaRPr lang="es-PE" dirty="0">
              <a:latin typeface="Gill Sans MT" panose="020B0502020104020203" pitchFamily="34" charset="77"/>
              <a:cs typeface="Gill Sans SemiBold" panose="020B0502020104020203" pitchFamily="34" charset="-79"/>
            </a:endParaRPr>
          </a:p>
          <a:p>
            <a:r>
              <a:rPr lang="es-ES_tradnl" b="1" dirty="0">
                <a:solidFill>
                  <a:srgbClr val="FF4201"/>
                </a:solidFill>
                <a:latin typeface="Gill Sans MT" panose="020B0502020104020203" pitchFamily="34" charset="77"/>
                <a:cs typeface="Gill Sans SemiBold" panose="020B0502020104020203" pitchFamily="34" charset="-79"/>
              </a:rPr>
              <a:t>4 </a:t>
            </a:r>
            <a:r>
              <a:rPr lang="en-US" dirty="0">
                <a:latin typeface="Gill Sans MT" panose="020B0502020104020203" pitchFamily="34" charset="77"/>
                <a:cs typeface="Gill Sans SemiBold" panose="020B0502020104020203" pitchFamily="34" charset="-79"/>
              </a:rPr>
              <a:t>Autocorrelation analysis</a:t>
            </a:r>
            <a:endParaRPr lang="es-PE" dirty="0">
              <a:latin typeface="Gill Sans MT" panose="020B0502020104020203" pitchFamily="34" charset="77"/>
              <a:cs typeface="Gill Sans SemiBold" panose="020B0502020104020203" pitchFamily="34" charset="-79"/>
            </a:endParaRPr>
          </a:p>
        </p:txBody>
      </p:sp>
      <p:sp>
        <p:nvSpPr>
          <p:cNvPr id="9" name="Rectángulo 8">
            <a:extLst>
              <a:ext uri="{FF2B5EF4-FFF2-40B4-BE49-F238E27FC236}">
                <a16:creationId xmlns:a16="http://schemas.microsoft.com/office/drawing/2014/main" id="{A4A8735C-A01F-462D-A474-19EA03D48BE5}"/>
              </a:ext>
            </a:extLst>
          </p:cNvPr>
          <p:cNvSpPr/>
          <p:nvPr/>
        </p:nvSpPr>
        <p:spPr>
          <a:xfrm>
            <a:off x="6314587" y="3654841"/>
            <a:ext cx="4686603" cy="369332"/>
          </a:xfrm>
          <a:prstGeom prst="rect">
            <a:avLst/>
          </a:prstGeom>
        </p:spPr>
        <p:txBody>
          <a:bodyPr wrap="square">
            <a:spAutoFit/>
          </a:bodyPr>
          <a:lstStyle/>
          <a:p>
            <a:r>
              <a:rPr lang="es-PE" b="1" dirty="0" err="1">
                <a:latin typeface="Gill Sans MT" panose="020B0502020104020203" pitchFamily="34" charset="77"/>
                <a:cs typeface="Gill Sans SemiBold" panose="020B0502020104020203" pitchFamily="34" charset="-79"/>
              </a:rPr>
              <a:t>Modeling</a:t>
            </a:r>
            <a:r>
              <a:rPr lang="es-PE" b="1" dirty="0">
                <a:latin typeface="Gill Sans MT" panose="020B0502020104020203" pitchFamily="34" charset="77"/>
                <a:cs typeface="Gill Sans SemiBold" panose="020B0502020104020203" pitchFamily="34" charset="-79"/>
              </a:rPr>
              <a:t> and </a:t>
            </a:r>
            <a:r>
              <a:rPr lang="es-PE" b="1" dirty="0" err="1">
                <a:latin typeface="Gill Sans MT" panose="020B0502020104020203" pitchFamily="34" charset="77"/>
                <a:cs typeface="Gill Sans SemiBold" panose="020B0502020104020203" pitchFamily="34" charset="-79"/>
              </a:rPr>
              <a:t>optimization</a:t>
            </a:r>
            <a:endParaRPr lang="es-PE" b="1" dirty="0">
              <a:latin typeface="Gill Sans MT" panose="020B0502020104020203" pitchFamily="34" charset="77"/>
              <a:cs typeface="Gill Sans SemiBold" panose="020B0502020104020203" pitchFamily="34" charset="-79"/>
            </a:endParaRPr>
          </a:p>
        </p:txBody>
      </p:sp>
      <p:sp>
        <p:nvSpPr>
          <p:cNvPr id="10" name="Rectángulo 9">
            <a:extLst>
              <a:ext uri="{FF2B5EF4-FFF2-40B4-BE49-F238E27FC236}">
                <a16:creationId xmlns:a16="http://schemas.microsoft.com/office/drawing/2014/main" id="{83157DCD-0A5E-4545-BEFF-C9ACFFA2A807}"/>
              </a:ext>
            </a:extLst>
          </p:cNvPr>
          <p:cNvSpPr/>
          <p:nvPr/>
        </p:nvSpPr>
        <p:spPr>
          <a:xfrm>
            <a:off x="1222625" y="1612909"/>
            <a:ext cx="2699862" cy="369332"/>
          </a:xfrm>
          <a:prstGeom prst="rect">
            <a:avLst/>
          </a:prstGeom>
        </p:spPr>
        <p:txBody>
          <a:bodyPr wrap="square">
            <a:spAutoFit/>
          </a:bodyPr>
          <a:lstStyle/>
          <a:p>
            <a:r>
              <a:rPr lang="es-PE" b="1" dirty="0">
                <a:latin typeface="Gill Sans MT" panose="020B0502020104020203" pitchFamily="34" charset="0"/>
                <a:cs typeface="Gill Sans SemiBold" panose="020B0502020104020203" pitchFamily="34" charset="-79"/>
              </a:rPr>
              <a:t>Stock </a:t>
            </a:r>
            <a:r>
              <a:rPr lang="es-PE" b="1" dirty="0" err="1">
                <a:latin typeface="Gill Sans MT" panose="020B0502020104020203" pitchFamily="34" charset="0"/>
                <a:cs typeface="Gill Sans SemiBold" panose="020B0502020104020203" pitchFamily="34" charset="-79"/>
              </a:rPr>
              <a:t>selection</a:t>
            </a:r>
            <a:endParaRPr lang="es-PE" b="1" dirty="0">
              <a:latin typeface="Gill Sans MT" panose="020B0502020104020203" pitchFamily="34" charset="0"/>
              <a:cs typeface="Gill Sans SemiBold" panose="020B0502020104020203" pitchFamily="34" charset="-79"/>
            </a:endParaRPr>
          </a:p>
        </p:txBody>
      </p:sp>
      <p:sp>
        <p:nvSpPr>
          <p:cNvPr id="26" name="Elipse 25">
            <a:extLst>
              <a:ext uri="{FF2B5EF4-FFF2-40B4-BE49-F238E27FC236}">
                <a16:creationId xmlns:a16="http://schemas.microsoft.com/office/drawing/2014/main" id="{63A70972-B23A-4135-A497-C4EF5EBFB995}"/>
              </a:ext>
            </a:extLst>
          </p:cNvPr>
          <p:cNvSpPr/>
          <p:nvPr/>
        </p:nvSpPr>
        <p:spPr>
          <a:xfrm>
            <a:off x="699534" y="1550424"/>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Rectángulo 26">
            <a:extLst>
              <a:ext uri="{FF2B5EF4-FFF2-40B4-BE49-F238E27FC236}">
                <a16:creationId xmlns:a16="http://schemas.microsoft.com/office/drawing/2014/main" id="{F14E99D8-8BAB-4B42-8662-9C3E746A1C00}"/>
              </a:ext>
            </a:extLst>
          </p:cNvPr>
          <p:cNvSpPr/>
          <p:nvPr/>
        </p:nvSpPr>
        <p:spPr>
          <a:xfrm>
            <a:off x="755904" y="1599177"/>
            <a:ext cx="364202" cy="369332"/>
          </a:xfrm>
          <a:prstGeom prst="rect">
            <a:avLst/>
          </a:prstGeom>
        </p:spPr>
        <p:txBody>
          <a:bodyPr wrap="none">
            <a:spAutoFit/>
          </a:bodyPr>
          <a:lstStyle/>
          <a:p>
            <a:r>
              <a:rPr lang="es-ES" b="1" dirty="0">
                <a:solidFill>
                  <a:schemeClr val="bg1"/>
                </a:solidFill>
                <a:latin typeface="Gill Sans MT" panose="020B0502020104020203" pitchFamily="34" charset="0"/>
              </a:rPr>
              <a:t>A</a:t>
            </a:r>
            <a:endParaRPr lang="es-PE" b="1" dirty="0">
              <a:solidFill>
                <a:schemeClr val="bg1"/>
              </a:solidFill>
              <a:latin typeface="Gill Sans MT" panose="020B0502020104020203" pitchFamily="34" charset="0"/>
            </a:endParaRPr>
          </a:p>
        </p:txBody>
      </p:sp>
      <p:sp>
        <p:nvSpPr>
          <p:cNvPr id="32" name="Rectángulo 31">
            <a:extLst>
              <a:ext uri="{FF2B5EF4-FFF2-40B4-BE49-F238E27FC236}">
                <a16:creationId xmlns:a16="http://schemas.microsoft.com/office/drawing/2014/main" id="{CAE25AC0-D5F7-4A6A-A2B3-83101FDB1F36}"/>
              </a:ext>
            </a:extLst>
          </p:cNvPr>
          <p:cNvSpPr/>
          <p:nvPr/>
        </p:nvSpPr>
        <p:spPr>
          <a:xfrm>
            <a:off x="6314587" y="5905204"/>
            <a:ext cx="4686603" cy="369332"/>
          </a:xfrm>
          <a:prstGeom prst="rect">
            <a:avLst/>
          </a:prstGeom>
        </p:spPr>
        <p:txBody>
          <a:bodyPr wrap="square">
            <a:spAutoFit/>
          </a:bodyPr>
          <a:lstStyle/>
          <a:p>
            <a:r>
              <a:rPr lang="es-PE" b="1" dirty="0" err="1">
                <a:latin typeface="Gill Sans MT" panose="020B0502020104020203" pitchFamily="34" charset="77"/>
                <a:cs typeface="Gill Sans SemiBold" panose="020B0502020104020203" pitchFamily="34" charset="-79"/>
              </a:rPr>
              <a:t>Conclusions</a:t>
            </a:r>
            <a:r>
              <a:rPr lang="es-PE" b="1" dirty="0">
                <a:latin typeface="Gill Sans MT" panose="020B0502020104020203" pitchFamily="34" charset="77"/>
                <a:cs typeface="Gill Sans SemiBold" panose="020B0502020104020203" pitchFamily="34" charset="-79"/>
              </a:rPr>
              <a:t> and </a:t>
            </a:r>
            <a:r>
              <a:rPr lang="es-PE" b="1" dirty="0" err="1">
                <a:latin typeface="Gill Sans MT" panose="020B0502020104020203" pitchFamily="34" charset="77"/>
                <a:cs typeface="Gill Sans SemiBold" panose="020B0502020104020203" pitchFamily="34" charset="-79"/>
              </a:rPr>
              <a:t>recommendations</a:t>
            </a:r>
            <a:endParaRPr lang="es-PE" b="1" dirty="0">
              <a:latin typeface="Gill Sans MT" panose="020B0502020104020203" pitchFamily="34" charset="77"/>
              <a:cs typeface="Gill Sans SemiBold" panose="020B0502020104020203" pitchFamily="34" charset="-79"/>
            </a:endParaRPr>
          </a:p>
        </p:txBody>
      </p:sp>
      <p:sp>
        <p:nvSpPr>
          <p:cNvPr id="35" name="Rectángulo 34">
            <a:extLst>
              <a:ext uri="{FF2B5EF4-FFF2-40B4-BE49-F238E27FC236}">
                <a16:creationId xmlns:a16="http://schemas.microsoft.com/office/drawing/2014/main" id="{2B823AC4-E6B2-48A6-8F7A-8ABE6A60315C}"/>
              </a:ext>
            </a:extLst>
          </p:cNvPr>
          <p:cNvSpPr/>
          <p:nvPr/>
        </p:nvSpPr>
        <p:spPr>
          <a:xfrm>
            <a:off x="6314587" y="5029664"/>
            <a:ext cx="3552126" cy="369332"/>
          </a:xfrm>
          <a:prstGeom prst="rect">
            <a:avLst/>
          </a:prstGeom>
        </p:spPr>
        <p:txBody>
          <a:bodyPr wrap="none">
            <a:spAutoFit/>
          </a:bodyPr>
          <a:lstStyle/>
          <a:p>
            <a:r>
              <a:rPr lang="es-PE" b="1" dirty="0" err="1">
                <a:latin typeface="Gill Sans MT" panose="020B0502020104020203" pitchFamily="34" charset="77"/>
                <a:cs typeface="Gill Sans SemiBold" panose="020B0502020104020203" pitchFamily="34" charset="-79"/>
              </a:rPr>
              <a:t>Backtesting</a:t>
            </a:r>
            <a:r>
              <a:rPr lang="es-PE" b="1" dirty="0">
                <a:latin typeface="Gill Sans MT" panose="020B0502020104020203" pitchFamily="34" charset="77"/>
                <a:cs typeface="Gill Sans SemiBold" panose="020B0502020104020203" pitchFamily="34" charset="-79"/>
              </a:rPr>
              <a:t> and </a:t>
            </a:r>
            <a:r>
              <a:rPr lang="es-PE" b="1" dirty="0" err="1">
                <a:latin typeface="Gill Sans MT" panose="020B0502020104020203" pitchFamily="34" charset="77"/>
                <a:cs typeface="Gill Sans SemiBold" panose="020B0502020104020203" pitchFamily="34" charset="-79"/>
              </a:rPr>
              <a:t>results</a:t>
            </a:r>
            <a:r>
              <a:rPr lang="es-PE" b="1" dirty="0">
                <a:latin typeface="Gill Sans MT" panose="020B0502020104020203" pitchFamily="34" charset="77"/>
                <a:cs typeface="Gill Sans SemiBold" panose="020B0502020104020203" pitchFamily="34" charset="-79"/>
              </a:rPr>
              <a:t> </a:t>
            </a:r>
            <a:r>
              <a:rPr lang="es-PE" b="1" dirty="0" err="1">
                <a:latin typeface="Gill Sans MT" panose="020B0502020104020203" pitchFamily="34" charset="77"/>
                <a:cs typeface="Gill Sans SemiBold" panose="020B0502020104020203" pitchFamily="34" charset="-79"/>
              </a:rPr>
              <a:t>analysis</a:t>
            </a:r>
            <a:endParaRPr lang="es-PE" b="1" dirty="0">
              <a:latin typeface="Gill Sans MT" panose="020B0502020104020203" pitchFamily="34" charset="77"/>
              <a:cs typeface="Gill Sans SemiBold" panose="020B0502020104020203" pitchFamily="34" charset="-79"/>
            </a:endParaRPr>
          </a:p>
        </p:txBody>
      </p:sp>
      <p:sp>
        <p:nvSpPr>
          <p:cNvPr id="46" name="Elipse 45">
            <a:extLst>
              <a:ext uri="{FF2B5EF4-FFF2-40B4-BE49-F238E27FC236}">
                <a16:creationId xmlns:a16="http://schemas.microsoft.com/office/drawing/2014/main" id="{3A5DDC8D-0604-4F29-8B64-4E2AEED288EC}"/>
              </a:ext>
            </a:extLst>
          </p:cNvPr>
          <p:cNvSpPr/>
          <p:nvPr/>
        </p:nvSpPr>
        <p:spPr>
          <a:xfrm>
            <a:off x="5747081" y="1426641"/>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Elipse 46">
            <a:extLst>
              <a:ext uri="{FF2B5EF4-FFF2-40B4-BE49-F238E27FC236}">
                <a16:creationId xmlns:a16="http://schemas.microsoft.com/office/drawing/2014/main" id="{90E6A76E-01C7-443C-8C68-446D37FA8DAE}"/>
              </a:ext>
            </a:extLst>
          </p:cNvPr>
          <p:cNvSpPr/>
          <p:nvPr/>
        </p:nvSpPr>
        <p:spPr>
          <a:xfrm>
            <a:off x="5747081" y="3605507"/>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8" name="Elipse 47">
            <a:extLst>
              <a:ext uri="{FF2B5EF4-FFF2-40B4-BE49-F238E27FC236}">
                <a16:creationId xmlns:a16="http://schemas.microsoft.com/office/drawing/2014/main" id="{CE632CD8-4A21-404F-975B-70563F77F2A3}"/>
              </a:ext>
            </a:extLst>
          </p:cNvPr>
          <p:cNvSpPr/>
          <p:nvPr/>
        </p:nvSpPr>
        <p:spPr>
          <a:xfrm>
            <a:off x="5747081" y="4980330"/>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9" name="Elipse 48">
            <a:extLst>
              <a:ext uri="{FF2B5EF4-FFF2-40B4-BE49-F238E27FC236}">
                <a16:creationId xmlns:a16="http://schemas.microsoft.com/office/drawing/2014/main" id="{0E9545D4-09F8-4468-BCFA-89642392AB7C}"/>
              </a:ext>
            </a:extLst>
          </p:cNvPr>
          <p:cNvSpPr/>
          <p:nvPr/>
        </p:nvSpPr>
        <p:spPr>
          <a:xfrm>
            <a:off x="5747081" y="5855870"/>
            <a:ext cx="468000" cy="468000"/>
          </a:xfrm>
          <a:prstGeom prst="ellipse">
            <a:avLst/>
          </a:prstGeom>
          <a:solidFill>
            <a:srgbClr val="FF4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0" name="Rectángulo 49">
            <a:extLst>
              <a:ext uri="{FF2B5EF4-FFF2-40B4-BE49-F238E27FC236}">
                <a16:creationId xmlns:a16="http://schemas.microsoft.com/office/drawing/2014/main" id="{42935E33-6DD8-47A6-92FD-E454812E25E7}"/>
              </a:ext>
            </a:extLst>
          </p:cNvPr>
          <p:cNvSpPr/>
          <p:nvPr/>
        </p:nvSpPr>
        <p:spPr>
          <a:xfrm>
            <a:off x="5807796" y="1475975"/>
            <a:ext cx="346570" cy="369332"/>
          </a:xfrm>
          <a:prstGeom prst="rect">
            <a:avLst/>
          </a:prstGeom>
        </p:spPr>
        <p:txBody>
          <a:bodyPr wrap="none">
            <a:spAutoFit/>
          </a:bodyPr>
          <a:lstStyle/>
          <a:p>
            <a:r>
              <a:rPr lang="es-ES" b="1" dirty="0">
                <a:solidFill>
                  <a:schemeClr val="bg1"/>
                </a:solidFill>
                <a:latin typeface="Gill Sans MT" panose="020B0502020104020203" pitchFamily="34" charset="0"/>
              </a:rPr>
              <a:t>B</a:t>
            </a:r>
          </a:p>
        </p:txBody>
      </p:sp>
      <p:sp>
        <p:nvSpPr>
          <p:cNvPr id="51" name="Rectángulo 50">
            <a:extLst>
              <a:ext uri="{FF2B5EF4-FFF2-40B4-BE49-F238E27FC236}">
                <a16:creationId xmlns:a16="http://schemas.microsoft.com/office/drawing/2014/main" id="{FFB3F016-184A-4A77-9B4C-239CBB3AF655}"/>
              </a:ext>
            </a:extLst>
          </p:cNvPr>
          <p:cNvSpPr/>
          <p:nvPr/>
        </p:nvSpPr>
        <p:spPr>
          <a:xfrm>
            <a:off x="5799781" y="3654841"/>
            <a:ext cx="362600" cy="369332"/>
          </a:xfrm>
          <a:prstGeom prst="rect">
            <a:avLst/>
          </a:prstGeom>
        </p:spPr>
        <p:txBody>
          <a:bodyPr wrap="none">
            <a:spAutoFit/>
          </a:bodyPr>
          <a:lstStyle/>
          <a:p>
            <a:r>
              <a:rPr lang="es-ES" b="1" dirty="0">
                <a:solidFill>
                  <a:schemeClr val="bg1"/>
                </a:solidFill>
                <a:latin typeface="Gill Sans MT" panose="020B0502020104020203" pitchFamily="34" charset="0"/>
              </a:rPr>
              <a:t>C</a:t>
            </a:r>
          </a:p>
        </p:txBody>
      </p:sp>
      <p:sp>
        <p:nvSpPr>
          <p:cNvPr id="52" name="Rectángulo 51">
            <a:extLst>
              <a:ext uri="{FF2B5EF4-FFF2-40B4-BE49-F238E27FC236}">
                <a16:creationId xmlns:a16="http://schemas.microsoft.com/office/drawing/2014/main" id="{30683EDD-C32D-48E4-9874-737FAFA38F15}"/>
              </a:ext>
            </a:extLst>
          </p:cNvPr>
          <p:cNvSpPr/>
          <p:nvPr/>
        </p:nvSpPr>
        <p:spPr>
          <a:xfrm>
            <a:off x="5796575" y="5029664"/>
            <a:ext cx="369012" cy="369332"/>
          </a:xfrm>
          <a:prstGeom prst="rect">
            <a:avLst/>
          </a:prstGeom>
        </p:spPr>
        <p:txBody>
          <a:bodyPr wrap="none">
            <a:spAutoFit/>
          </a:bodyPr>
          <a:lstStyle/>
          <a:p>
            <a:r>
              <a:rPr lang="es-ES" b="1" dirty="0">
                <a:solidFill>
                  <a:schemeClr val="bg1"/>
                </a:solidFill>
                <a:latin typeface="Gill Sans MT" panose="020B0502020104020203" pitchFamily="34" charset="0"/>
              </a:rPr>
              <a:t>D</a:t>
            </a:r>
          </a:p>
        </p:txBody>
      </p:sp>
      <p:sp>
        <p:nvSpPr>
          <p:cNvPr id="53" name="Rectángulo 52">
            <a:extLst>
              <a:ext uri="{FF2B5EF4-FFF2-40B4-BE49-F238E27FC236}">
                <a16:creationId xmlns:a16="http://schemas.microsoft.com/office/drawing/2014/main" id="{900B7CEF-CE60-4BA8-95D8-F864E586C4BB}"/>
              </a:ext>
            </a:extLst>
          </p:cNvPr>
          <p:cNvSpPr/>
          <p:nvPr/>
        </p:nvSpPr>
        <p:spPr>
          <a:xfrm>
            <a:off x="5815811" y="5905204"/>
            <a:ext cx="330540" cy="369332"/>
          </a:xfrm>
          <a:prstGeom prst="rect">
            <a:avLst/>
          </a:prstGeom>
        </p:spPr>
        <p:txBody>
          <a:bodyPr wrap="none">
            <a:spAutoFit/>
          </a:bodyPr>
          <a:lstStyle/>
          <a:p>
            <a:r>
              <a:rPr lang="es-ES" b="1" dirty="0">
                <a:solidFill>
                  <a:schemeClr val="bg1"/>
                </a:solidFill>
                <a:latin typeface="Gill Sans MT" panose="020B0502020104020203" pitchFamily="34" charset="0"/>
              </a:rPr>
              <a:t>E</a:t>
            </a:r>
          </a:p>
        </p:txBody>
      </p:sp>
      <p:sp>
        <p:nvSpPr>
          <p:cNvPr id="54" name="Rectángulo 53">
            <a:extLst>
              <a:ext uri="{FF2B5EF4-FFF2-40B4-BE49-F238E27FC236}">
                <a16:creationId xmlns:a16="http://schemas.microsoft.com/office/drawing/2014/main" id="{EB11ACD9-809C-415E-ABB1-6BF2B2FC542C}"/>
              </a:ext>
            </a:extLst>
          </p:cNvPr>
          <p:cNvSpPr/>
          <p:nvPr/>
        </p:nvSpPr>
        <p:spPr>
          <a:xfrm>
            <a:off x="6215081" y="4098797"/>
            <a:ext cx="4984058" cy="646331"/>
          </a:xfrm>
          <a:prstGeom prst="rect">
            <a:avLst/>
          </a:prstGeom>
        </p:spPr>
        <p:txBody>
          <a:bodyPr wrap="square">
            <a:spAutoFit/>
          </a:bodyPr>
          <a:lstStyle/>
          <a:p>
            <a:r>
              <a:rPr lang="es-ES_tradnl" b="1" dirty="0">
                <a:solidFill>
                  <a:srgbClr val="FF4201"/>
                </a:solidFill>
                <a:latin typeface="Gill Sans MT" panose="020B0502020104020203" pitchFamily="34" charset="77"/>
                <a:cs typeface="Gill Sans SemiBold" panose="020B0502020104020203" pitchFamily="34" charset="-79"/>
              </a:rPr>
              <a:t>1 </a:t>
            </a:r>
            <a:r>
              <a:rPr lang="en-US" dirty="0">
                <a:latin typeface="Gill Sans MT" panose="020B0502020104020203" pitchFamily="34" charset="77"/>
                <a:cs typeface="Gill Sans SemiBold" panose="020B0502020104020203" pitchFamily="34" charset="-79"/>
              </a:rPr>
              <a:t>Markowitz model</a:t>
            </a:r>
            <a:endParaRPr lang="es-PE" dirty="0">
              <a:latin typeface="Gill Sans MT" panose="020B0502020104020203" pitchFamily="34" charset="77"/>
              <a:cs typeface="Gill Sans SemiBold" panose="020B0502020104020203" pitchFamily="34" charset="-79"/>
            </a:endParaRPr>
          </a:p>
          <a:p>
            <a:r>
              <a:rPr lang="es-ES_tradnl" b="1" dirty="0">
                <a:solidFill>
                  <a:srgbClr val="FF4201"/>
                </a:solidFill>
                <a:latin typeface="Gill Sans MT" panose="020B0502020104020203" pitchFamily="34" charset="77"/>
                <a:cs typeface="Gill Sans SemiBold" panose="020B0502020104020203" pitchFamily="34" charset="-79"/>
              </a:rPr>
              <a:t>2 </a:t>
            </a:r>
            <a:r>
              <a:rPr lang="en-US" dirty="0">
                <a:latin typeface="Gill Sans MT" panose="020B0502020104020203" pitchFamily="34" charset="77"/>
                <a:cs typeface="Gill Sans SemiBold" panose="020B0502020104020203" pitchFamily="34" charset="-79"/>
              </a:rPr>
              <a:t>Simulation model based on copulas</a:t>
            </a:r>
            <a:endParaRPr lang="es-PE" dirty="0">
              <a:latin typeface="Gill Sans MT" panose="020B0502020104020203" pitchFamily="34" charset="77"/>
              <a:cs typeface="Gill Sans SemiBold" panose="020B0502020104020203" pitchFamily="34" charset="-79"/>
            </a:endParaRPr>
          </a:p>
        </p:txBody>
      </p:sp>
      <p:sp>
        <p:nvSpPr>
          <p:cNvPr id="57" name="Rectángulo 56">
            <a:extLst>
              <a:ext uri="{FF2B5EF4-FFF2-40B4-BE49-F238E27FC236}">
                <a16:creationId xmlns:a16="http://schemas.microsoft.com/office/drawing/2014/main" id="{CAE58AFE-42EA-4668-9EAF-D374941735F0}"/>
              </a:ext>
            </a:extLst>
          </p:cNvPr>
          <p:cNvSpPr/>
          <p:nvPr/>
        </p:nvSpPr>
        <p:spPr>
          <a:xfrm>
            <a:off x="6314587" y="1770184"/>
            <a:ext cx="5123197" cy="369332"/>
          </a:xfrm>
          <a:prstGeom prst="rect">
            <a:avLst/>
          </a:prstGeom>
        </p:spPr>
        <p:txBody>
          <a:bodyPr wrap="none">
            <a:spAutoFit/>
          </a:bodyPr>
          <a:lstStyle/>
          <a:p>
            <a:r>
              <a:rPr lang="en-US" dirty="0"/>
              <a:t>Data from 07/2007 to 06/2017 (10 years) were used.</a:t>
            </a:r>
            <a:endParaRPr lang="es-PE" dirty="0"/>
          </a:p>
        </p:txBody>
      </p:sp>
      <p:sp>
        <p:nvSpPr>
          <p:cNvPr id="28" name="Rectángulo 27">
            <a:extLst>
              <a:ext uri="{FF2B5EF4-FFF2-40B4-BE49-F238E27FC236}">
                <a16:creationId xmlns:a16="http://schemas.microsoft.com/office/drawing/2014/main" id="{1D07D60A-65F7-4E92-9AD5-477F56F3F294}"/>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4</a:t>
            </a:r>
            <a:endParaRPr lang="es-PE" dirty="0"/>
          </a:p>
        </p:txBody>
      </p:sp>
      <p:sp>
        <p:nvSpPr>
          <p:cNvPr id="2" name="Rectángulo 1">
            <a:extLst>
              <a:ext uri="{FF2B5EF4-FFF2-40B4-BE49-F238E27FC236}">
                <a16:creationId xmlns:a16="http://schemas.microsoft.com/office/drawing/2014/main" id="{B99CB36B-02E3-4468-BCEB-E248B1E23674}"/>
              </a:ext>
            </a:extLst>
          </p:cNvPr>
          <p:cNvSpPr/>
          <p:nvPr/>
        </p:nvSpPr>
        <p:spPr>
          <a:xfrm>
            <a:off x="614869" y="1133201"/>
            <a:ext cx="3570849" cy="369332"/>
          </a:xfrm>
          <a:prstGeom prst="rect">
            <a:avLst/>
          </a:prstGeom>
        </p:spPr>
        <p:txBody>
          <a:bodyPr wrap="none">
            <a:spAutoFit/>
          </a:bodyPr>
          <a:lstStyle/>
          <a:p>
            <a:r>
              <a:rPr lang="en-US" dirty="0">
                <a:latin typeface="Gill Sans MT" panose="020B0502020104020203" pitchFamily="34" charset="77"/>
                <a:cs typeface="Gill Sans SemiBold" panose="020B0502020104020203" pitchFamily="34" charset="-79"/>
              </a:rPr>
              <a:t>Use of the </a:t>
            </a:r>
            <a:r>
              <a:rPr lang="en-US" b="1" dirty="0">
                <a:latin typeface="Gill Sans MT" panose="020B0502020104020203" pitchFamily="34" charset="77"/>
                <a:cs typeface="Gill Sans SemiBold" panose="020B0502020104020203" pitchFamily="34" charset="-79"/>
              </a:rPr>
              <a:t>R</a:t>
            </a:r>
            <a:r>
              <a:rPr lang="en-US" dirty="0">
                <a:latin typeface="Gill Sans MT" panose="020B0502020104020203" pitchFamily="34" charset="77"/>
                <a:cs typeface="Gill Sans SemiBold" panose="020B0502020104020203" pitchFamily="34" charset="-79"/>
              </a:rPr>
              <a:t> programming language</a:t>
            </a:r>
            <a:r>
              <a:rPr lang="en-US" b="0" i="0" dirty="0">
                <a:solidFill>
                  <a:srgbClr val="D1D5DB"/>
                </a:solidFill>
                <a:effectLst/>
                <a:latin typeface="Söhne"/>
              </a:rPr>
              <a:t>.</a:t>
            </a:r>
            <a:endParaRPr lang="es-PE" b="1" dirty="0">
              <a:latin typeface="Gill Sans MT" panose="020B0502020104020203" pitchFamily="34" charset="77"/>
              <a:cs typeface="Gill Sans SemiBold" panose="020B0502020104020203" pitchFamily="34" charset="-79"/>
            </a:endParaRPr>
          </a:p>
        </p:txBody>
      </p:sp>
      <p:sp>
        <p:nvSpPr>
          <p:cNvPr id="3" name="Rectángulo 2">
            <a:extLst>
              <a:ext uri="{FF2B5EF4-FFF2-40B4-BE49-F238E27FC236}">
                <a16:creationId xmlns:a16="http://schemas.microsoft.com/office/drawing/2014/main" id="{10B5E1BD-609B-07A4-183C-44E4C5FBB401}"/>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11" name="Rectángulo 10">
            <a:extLst>
              <a:ext uri="{FF2B5EF4-FFF2-40B4-BE49-F238E27FC236}">
                <a16:creationId xmlns:a16="http://schemas.microsoft.com/office/drawing/2014/main" id="{1DC6FA72-A6E0-EBD8-E5DF-D29AFF8500D4}"/>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12" name="Rectángulo 11">
            <a:extLst>
              <a:ext uri="{FF2B5EF4-FFF2-40B4-BE49-F238E27FC236}">
                <a16:creationId xmlns:a16="http://schemas.microsoft.com/office/drawing/2014/main" id="{530F5D98-D0E3-9F70-9706-DA16E91F7E0E}"/>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13" name="Rectángulo 12">
            <a:extLst>
              <a:ext uri="{FF2B5EF4-FFF2-40B4-BE49-F238E27FC236}">
                <a16:creationId xmlns:a16="http://schemas.microsoft.com/office/drawing/2014/main" id="{9D034835-EEA8-4F7B-F27A-5F7B32B12E1B}"/>
              </a:ext>
            </a:extLst>
          </p:cNvPr>
          <p:cNvSpPr/>
          <p:nvPr/>
        </p:nvSpPr>
        <p:spPr>
          <a:xfrm>
            <a:off x="5172291"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Methodology</a:t>
            </a:r>
            <a:endParaRPr lang="es-PE" sz="1600" b="1" dirty="0">
              <a:latin typeface="Gill Sans MT" panose="020B0502020104020203" pitchFamily="34" charset="0"/>
            </a:endParaRPr>
          </a:p>
        </p:txBody>
      </p:sp>
      <p:sp>
        <p:nvSpPr>
          <p:cNvPr id="14" name="Rectángulo 13">
            <a:extLst>
              <a:ext uri="{FF2B5EF4-FFF2-40B4-BE49-F238E27FC236}">
                <a16:creationId xmlns:a16="http://schemas.microsoft.com/office/drawing/2014/main" id="{8D55F243-BC61-75CC-2336-C8DE301E4C27}"/>
              </a:ext>
            </a:extLst>
          </p:cNvPr>
          <p:cNvSpPr/>
          <p:nvPr/>
        </p:nvSpPr>
        <p:spPr>
          <a:xfrm>
            <a:off x="6902788"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Results</a:t>
            </a:r>
            <a:endParaRPr lang="es-PE" dirty="0">
              <a:latin typeface="Gill Sans MT" panose="020B0502020104020203" pitchFamily="34" charset="0"/>
            </a:endParaRPr>
          </a:p>
        </p:txBody>
      </p:sp>
      <p:sp>
        <p:nvSpPr>
          <p:cNvPr id="15" name="Rectángulo 14">
            <a:extLst>
              <a:ext uri="{FF2B5EF4-FFF2-40B4-BE49-F238E27FC236}">
                <a16:creationId xmlns:a16="http://schemas.microsoft.com/office/drawing/2014/main" id="{86901E77-A328-92EC-0FEB-D4D9D45DE63B}"/>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A8F570BD-BBA0-6649-F53E-7ECB8B6A52FC}"/>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34" name="Triángulo 38">
            <a:extLst>
              <a:ext uri="{FF2B5EF4-FFF2-40B4-BE49-F238E27FC236}">
                <a16:creationId xmlns:a16="http://schemas.microsoft.com/office/drawing/2014/main" id="{68EB7D76-3509-40FB-981F-C5FCBA661C14}"/>
              </a:ext>
            </a:extLst>
          </p:cNvPr>
          <p:cNvSpPr/>
          <p:nvPr/>
        </p:nvSpPr>
        <p:spPr>
          <a:xfrm rot="10800000">
            <a:off x="5572126" y="1013274"/>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535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1D1FB8BD-CB7A-48EF-9426-90DDBBB12719}"/>
              </a:ext>
            </a:extLst>
          </p:cNvPr>
          <p:cNvPicPr>
            <a:picLocks noChangeAspect="1"/>
          </p:cNvPicPr>
          <p:nvPr/>
        </p:nvPicPr>
        <p:blipFill>
          <a:blip r:embed="rId3"/>
          <a:stretch>
            <a:fillRect/>
          </a:stretch>
        </p:blipFill>
        <p:spPr>
          <a:xfrm>
            <a:off x="11872" y="1441923"/>
            <a:ext cx="6803311" cy="3562701"/>
          </a:xfrm>
          <a:prstGeom prst="rect">
            <a:avLst/>
          </a:prstGeom>
        </p:spPr>
      </p:pic>
      <p:pic>
        <p:nvPicPr>
          <p:cNvPr id="5" name="Imagen 4">
            <a:extLst>
              <a:ext uri="{FF2B5EF4-FFF2-40B4-BE49-F238E27FC236}">
                <a16:creationId xmlns:a16="http://schemas.microsoft.com/office/drawing/2014/main" id="{01507810-201F-40D5-84B4-FA2CD4873ABA}"/>
              </a:ext>
            </a:extLst>
          </p:cNvPr>
          <p:cNvPicPr>
            <a:picLocks noChangeAspect="1"/>
          </p:cNvPicPr>
          <p:nvPr/>
        </p:nvPicPr>
        <p:blipFill>
          <a:blip r:embed="rId4"/>
          <a:stretch>
            <a:fillRect/>
          </a:stretch>
        </p:blipFill>
        <p:spPr>
          <a:xfrm>
            <a:off x="61235" y="1484810"/>
            <a:ext cx="6745544" cy="3482187"/>
          </a:xfrm>
          <a:prstGeom prst="rect">
            <a:avLst/>
          </a:prstGeom>
        </p:spPr>
      </p:pic>
      <p:pic>
        <p:nvPicPr>
          <p:cNvPr id="6" name="Imagen 5">
            <a:extLst>
              <a:ext uri="{FF2B5EF4-FFF2-40B4-BE49-F238E27FC236}">
                <a16:creationId xmlns:a16="http://schemas.microsoft.com/office/drawing/2014/main" id="{1503E367-820C-4B17-BAF7-16E1B3C56AD5}"/>
              </a:ext>
            </a:extLst>
          </p:cNvPr>
          <p:cNvPicPr>
            <a:picLocks noChangeAspect="1"/>
          </p:cNvPicPr>
          <p:nvPr/>
        </p:nvPicPr>
        <p:blipFill rotWithShape="1">
          <a:blip r:embed="rId5"/>
          <a:srcRect l="15798" t="4120" r="20785"/>
          <a:stretch/>
        </p:blipFill>
        <p:spPr>
          <a:xfrm>
            <a:off x="6731189" y="1289953"/>
            <a:ext cx="5433595" cy="4240932"/>
          </a:xfrm>
          <a:prstGeom prst="rect">
            <a:avLst/>
          </a:prstGeom>
        </p:spPr>
      </p:pic>
      <p:sp>
        <p:nvSpPr>
          <p:cNvPr id="11" name="Título 1">
            <a:extLst>
              <a:ext uri="{FF2B5EF4-FFF2-40B4-BE49-F238E27FC236}">
                <a16:creationId xmlns:a16="http://schemas.microsoft.com/office/drawing/2014/main" id="{A7DC933E-9029-45BE-BB6E-3FDA081A7E27}"/>
              </a:ext>
            </a:extLst>
          </p:cNvPr>
          <p:cNvSpPr txBox="1">
            <a:spLocks/>
          </p:cNvSpPr>
          <p:nvPr/>
        </p:nvSpPr>
        <p:spPr>
          <a:xfrm>
            <a:off x="7908224" y="1034661"/>
            <a:ext cx="3079524"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Correlation</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matrix</a:t>
            </a:r>
            <a:endParaRPr lang="es-PE" sz="1800" b="1" dirty="0">
              <a:solidFill>
                <a:srgbClr val="002060"/>
              </a:solidFill>
              <a:latin typeface="Gill Sans MT" panose="020B0502020104020203" pitchFamily="34" charset="0"/>
              <a:ea typeface="+mn-ea"/>
              <a:cs typeface="+mn-cs"/>
            </a:endParaRPr>
          </a:p>
        </p:txBody>
      </p:sp>
      <p:sp>
        <p:nvSpPr>
          <p:cNvPr id="12" name="Título 1">
            <a:extLst>
              <a:ext uri="{FF2B5EF4-FFF2-40B4-BE49-F238E27FC236}">
                <a16:creationId xmlns:a16="http://schemas.microsoft.com/office/drawing/2014/main" id="{FC58632F-60BA-4A1C-87E2-0FD00557C76E}"/>
              </a:ext>
            </a:extLst>
          </p:cNvPr>
          <p:cNvSpPr txBox="1">
            <a:spLocks/>
          </p:cNvSpPr>
          <p:nvPr/>
        </p:nvSpPr>
        <p:spPr>
          <a:xfrm>
            <a:off x="306009" y="1034661"/>
            <a:ext cx="6215036"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1800" b="1" dirty="0">
                <a:solidFill>
                  <a:srgbClr val="002060"/>
                </a:solidFill>
                <a:latin typeface="Gill Sans MT" panose="020B0502020104020203" pitchFamily="34" charset="0"/>
                <a:ea typeface="+mn-ea"/>
                <a:cs typeface="+mn-cs"/>
              </a:rPr>
              <a:t>Descriptive </a:t>
            </a:r>
            <a:r>
              <a:rPr lang="es-PE" sz="1800" b="1" dirty="0" err="1">
                <a:solidFill>
                  <a:srgbClr val="002060"/>
                </a:solidFill>
                <a:latin typeface="Gill Sans MT" panose="020B0502020104020203" pitchFamily="34" charset="0"/>
                <a:ea typeface="+mn-ea"/>
                <a:cs typeface="+mn-cs"/>
              </a:rPr>
              <a:t>statistics</a:t>
            </a:r>
            <a:r>
              <a:rPr lang="es-PE" sz="1800" b="1" dirty="0">
                <a:solidFill>
                  <a:srgbClr val="002060"/>
                </a:solidFill>
                <a:latin typeface="Gill Sans MT" panose="020B0502020104020203" pitchFamily="34" charset="0"/>
                <a:ea typeface="+mn-ea"/>
                <a:cs typeface="+mn-cs"/>
              </a:rPr>
              <a:t> and </a:t>
            </a:r>
            <a:r>
              <a:rPr lang="es-PE" sz="1800" b="1" dirty="0" err="1">
                <a:solidFill>
                  <a:srgbClr val="002060"/>
                </a:solidFill>
                <a:latin typeface="Gill Sans MT" panose="020B0502020104020203" pitchFamily="34" charset="0"/>
                <a:ea typeface="+mn-ea"/>
                <a:cs typeface="+mn-cs"/>
              </a:rPr>
              <a:t>indicators</a:t>
            </a:r>
            <a:endParaRPr lang="es-PE" sz="1800" b="1" dirty="0">
              <a:solidFill>
                <a:srgbClr val="002060"/>
              </a:solidFill>
              <a:latin typeface="Gill Sans MT" panose="020B0502020104020203" pitchFamily="34" charset="0"/>
              <a:ea typeface="+mn-ea"/>
              <a:cs typeface="+mn-cs"/>
            </a:endParaRPr>
          </a:p>
        </p:txBody>
      </p:sp>
      <p:sp>
        <p:nvSpPr>
          <p:cNvPr id="18" name="Título 1">
            <a:extLst>
              <a:ext uri="{FF2B5EF4-FFF2-40B4-BE49-F238E27FC236}">
                <a16:creationId xmlns:a16="http://schemas.microsoft.com/office/drawing/2014/main" id="{CA0FCD18-2AD6-40D1-8CB6-1A26B453B6CB}"/>
              </a:ext>
            </a:extLst>
          </p:cNvPr>
          <p:cNvSpPr txBox="1">
            <a:spLocks/>
          </p:cNvSpPr>
          <p:nvPr/>
        </p:nvSpPr>
        <p:spPr>
          <a:xfrm>
            <a:off x="6806779" y="5508585"/>
            <a:ext cx="5282414" cy="130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buFont typeface="Arial" panose="020B0604020202020204" pitchFamily="34" charset="0"/>
              <a:buChar char="•"/>
            </a:pPr>
            <a:r>
              <a:rPr lang="es-ES" sz="1400" dirty="0" err="1">
                <a:latin typeface="Gill Sans MT" panose="020B0502020104020203" pitchFamily="34" charset="0"/>
              </a:rPr>
              <a:t>Symmetric</a:t>
            </a:r>
            <a:r>
              <a:rPr lang="es-ES" sz="1400" dirty="0">
                <a:latin typeface="Gill Sans MT" panose="020B0502020104020203" pitchFamily="34" charset="0"/>
              </a:rPr>
              <a:t> </a:t>
            </a:r>
            <a:r>
              <a:rPr lang="es-ES" sz="1400" dirty="0" err="1">
                <a:latin typeface="Gill Sans MT" panose="020B0502020104020203" pitchFamily="34" charset="0"/>
              </a:rPr>
              <a:t>matrix</a:t>
            </a:r>
            <a:r>
              <a:rPr lang="es-ES" sz="1400" dirty="0">
                <a:latin typeface="Gill Sans MT" panose="020B0502020104020203" pitchFamily="34" charset="0"/>
              </a:rPr>
              <a:t> 30x30</a:t>
            </a:r>
          </a:p>
          <a:p>
            <a:pPr marL="285750" indent="-285750" algn="just">
              <a:buFont typeface="Arial" panose="020B0604020202020204" pitchFamily="34" charset="0"/>
              <a:buChar char="•"/>
            </a:pPr>
            <a:r>
              <a:rPr lang="en-US" sz="1400" dirty="0">
                <a:latin typeface="Gill Sans MT" panose="020B0502020104020203" pitchFamily="34" charset="0"/>
              </a:rPr>
              <a:t>No pair of stocks presents negative correlation</a:t>
            </a:r>
            <a:endParaRPr lang="es-ES" sz="1400" dirty="0">
              <a:latin typeface="Gill Sans MT" panose="020B0502020104020203" pitchFamily="34" charset="0"/>
            </a:endParaRPr>
          </a:p>
          <a:p>
            <a:pPr marL="285750" indent="-285750" algn="just">
              <a:buFont typeface="Arial" panose="020B0604020202020204" pitchFamily="34" charset="0"/>
              <a:buChar char="•"/>
            </a:pPr>
            <a:r>
              <a:rPr lang="en-US" sz="1400" dirty="0">
                <a:latin typeface="Gill Sans MT" panose="020B0502020104020203" pitchFamily="34" charset="0"/>
              </a:rPr>
              <a:t>Higher correlation between assets of the same economic sector</a:t>
            </a:r>
            <a:endParaRPr lang="es-ES" sz="1400" dirty="0">
              <a:latin typeface="Gill Sans MT" panose="020B0502020104020203" pitchFamily="34" charset="0"/>
            </a:endParaRPr>
          </a:p>
          <a:p>
            <a:pPr marL="285750" indent="-285750" algn="just">
              <a:buFont typeface="Arial" panose="020B0604020202020204" pitchFamily="34" charset="0"/>
              <a:buChar char="•"/>
            </a:pPr>
            <a:r>
              <a:rPr lang="en-US" sz="1400" dirty="0">
                <a:latin typeface="Gill Sans MT" panose="020B0502020104020203" pitchFamily="34" charset="0"/>
              </a:rPr>
              <a:t>Stocks with low correlation compared to the rest: TELEFBC1, TEF, BACKUSI1</a:t>
            </a:r>
            <a:endParaRPr lang="es-PE" sz="1400" dirty="0">
              <a:latin typeface="Gill Sans MT" panose="020B0502020104020203" pitchFamily="34" charset="0"/>
            </a:endParaRPr>
          </a:p>
        </p:txBody>
      </p:sp>
      <p:sp>
        <p:nvSpPr>
          <p:cNvPr id="10" name="Título 1">
            <a:extLst>
              <a:ext uri="{FF2B5EF4-FFF2-40B4-BE49-F238E27FC236}">
                <a16:creationId xmlns:a16="http://schemas.microsoft.com/office/drawing/2014/main" id="{3F41D420-BF94-4B33-96BD-B952BD459A01}"/>
              </a:ext>
            </a:extLst>
          </p:cNvPr>
          <p:cNvSpPr txBox="1">
            <a:spLocks/>
          </p:cNvSpPr>
          <p:nvPr/>
        </p:nvSpPr>
        <p:spPr>
          <a:xfrm>
            <a:off x="204950" y="4953196"/>
            <a:ext cx="3376274" cy="4197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1400" b="1" dirty="0">
                <a:latin typeface="Gill Sans MT" panose="020B0502020104020203" pitchFamily="34" charset="0"/>
              </a:rPr>
              <a:t>Ranking </a:t>
            </a:r>
            <a:r>
              <a:rPr lang="es-PE" sz="1400" b="1" dirty="0" err="1">
                <a:latin typeface="Gill Sans MT" panose="020B0502020104020203" pitchFamily="34" charset="0"/>
              </a:rPr>
              <a:t>using</a:t>
            </a:r>
            <a:r>
              <a:rPr lang="es-PE" sz="1400" b="1" dirty="0">
                <a:latin typeface="Gill Sans MT" panose="020B0502020104020203" pitchFamily="34" charset="0"/>
              </a:rPr>
              <a:t> </a:t>
            </a:r>
            <a:r>
              <a:rPr lang="es-PE" sz="1400" b="1" dirty="0" err="1">
                <a:latin typeface="Gill Sans MT" panose="020B0502020104020203" pitchFamily="34" charset="0"/>
              </a:rPr>
              <a:t>Sortino</a:t>
            </a:r>
            <a:r>
              <a:rPr lang="es-PE" sz="1400" b="1" dirty="0">
                <a:latin typeface="Gill Sans MT" panose="020B0502020104020203" pitchFamily="34" charset="0"/>
              </a:rPr>
              <a:t> ratio</a:t>
            </a:r>
            <a:endParaRPr lang="es-PE" sz="1400" dirty="0">
              <a:latin typeface="Gill Sans MT" panose="020B0502020104020203" pitchFamily="34" charset="0"/>
            </a:endParaRPr>
          </a:p>
        </p:txBody>
      </p:sp>
      <p:sp>
        <p:nvSpPr>
          <p:cNvPr id="13" name="Título 1">
            <a:extLst>
              <a:ext uri="{FF2B5EF4-FFF2-40B4-BE49-F238E27FC236}">
                <a16:creationId xmlns:a16="http://schemas.microsoft.com/office/drawing/2014/main" id="{80BDF703-A1BA-4F08-88D7-93C8C0CDE889}"/>
              </a:ext>
            </a:extLst>
          </p:cNvPr>
          <p:cNvSpPr txBox="1">
            <a:spLocks/>
          </p:cNvSpPr>
          <p:nvPr/>
        </p:nvSpPr>
        <p:spPr>
          <a:xfrm>
            <a:off x="2386585" y="5523902"/>
            <a:ext cx="4420194" cy="4134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dirty="0">
                <a:latin typeface="Gill Sans MT" panose="020B0502020104020203" pitchFamily="34" charset="0"/>
              </a:rPr>
              <a:t>Calculation of indicators (Mean, Standard Deviation, Semi-Standard Deviation, Sharpe Ratio, </a:t>
            </a:r>
            <a:r>
              <a:rPr lang="en-US" sz="1400" b="1" dirty="0" err="1">
                <a:latin typeface="Gill Sans MT" panose="020B0502020104020203" pitchFamily="34" charset="0"/>
              </a:rPr>
              <a:t>Sortino</a:t>
            </a:r>
            <a:r>
              <a:rPr lang="en-US" sz="1400" b="1" dirty="0">
                <a:latin typeface="Gill Sans MT" panose="020B0502020104020203" pitchFamily="34" charset="0"/>
              </a:rPr>
              <a:t> Ratio, Skewness, Kurtosis, Percentiles, etc.).</a:t>
            </a:r>
            <a:endParaRPr lang="es-PE" sz="1400" b="1" dirty="0">
              <a:latin typeface="Gill Sans MT" panose="020B0502020104020203" pitchFamily="34" charset="0"/>
            </a:endParaRPr>
          </a:p>
        </p:txBody>
      </p:sp>
      <p:sp>
        <p:nvSpPr>
          <p:cNvPr id="3" name="Rectángulo 2">
            <a:extLst>
              <a:ext uri="{FF2B5EF4-FFF2-40B4-BE49-F238E27FC236}">
                <a16:creationId xmlns:a16="http://schemas.microsoft.com/office/drawing/2014/main" id="{6B4CB088-6649-4E8C-B0A2-6B0032B92012}"/>
              </a:ext>
            </a:extLst>
          </p:cNvPr>
          <p:cNvSpPr/>
          <p:nvPr/>
        </p:nvSpPr>
        <p:spPr>
          <a:xfrm>
            <a:off x="785282" y="5376713"/>
            <a:ext cx="1676955" cy="1369606"/>
          </a:xfrm>
          <a:prstGeom prst="rect">
            <a:avLst/>
          </a:prstGeom>
        </p:spPr>
        <p:txBody>
          <a:bodyPr wrap="square">
            <a:spAutoFit/>
          </a:bodyPr>
          <a:lstStyle/>
          <a:p>
            <a:r>
              <a:rPr lang="es-PE" sz="1300" b="1" dirty="0">
                <a:solidFill>
                  <a:schemeClr val="accent6"/>
                </a:solidFill>
                <a:latin typeface="Gill Sans MT" panose="020B0502020104020203" pitchFamily="34" charset="0"/>
                <a:ea typeface="+mj-ea"/>
                <a:cs typeface="+mj-cs"/>
              </a:rPr>
              <a:t>BACKUSI1: </a:t>
            </a:r>
            <a:r>
              <a:rPr lang="es-PE" sz="1300" b="1" dirty="0">
                <a:latin typeface="Gill Sans MT" panose="020B0502020104020203" pitchFamily="34" charset="0"/>
                <a:ea typeface="+mj-ea"/>
                <a:cs typeface="+mj-cs"/>
              </a:rPr>
              <a:t>1.36</a:t>
            </a:r>
          </a:p>
          <a:p>
            <a:r>
              <a:rPr lang="es-PE" sz="1300" b="1" dirty="0">
                <a:solidFill>
                  <a:schemeClr val="accent6"/>
                </a:solidFill>
                <a:latin typeface="Gill Sans MT" panose="020B0502020104020203" pitchFamily="34" charset="0"/>
                <a:ea typeface="+mj-ea"/>
                <a:cs typeface="+mj-cs"/>
              </a:rPr>
              <a:t>CREDITC1: </a:t>
            </a:r>
            <a:r>
              <a:rPr lang="es-PE" sz="1300" b="1" dirty="0">
                <a:latin typeface="Gill Sans MT" panose="020B0502020104020203" pitchFamily="34" charset="0"/>
                <a:ea typeface="+mj-ea"/>
                <a:cs typeface="+mj-cs"/>
              </a:rPr>
              <a:t>0.90 </a:t>
            </a:r>
          </a:p>
          <a:p>
            <a:r>
              <a:rPr lang="es-PE" sz="1300" b="1" dirty="0">
                <a:solidFill>
                  <a:schemeClr val="accent6"/>
                </a:solidFill>
                <a:latin typeface="Gill Sans MT" panose="020B0502020104020203" pitchFamily="34" charset="0"/>
                <a:ea typeface="+mj-ea"/>
                <a:cs typeface="+mj-cs"/>
              </a:rPr>
              <a:t>LUSURC:</a:t>
            </a:r>
            <a:r>
              <a:rPr lang="es-PE" sz="1300" b="1" dirty="0">
                <a:solidFill>
                  <a:schemeClr val="accent2"/>
                </a:solidFill>
                <a:latin typeface="Gill Sans MT" panose="020B0502020104020203" pitchFamily="34" charset="0"/>
                <a:ea typeface="+mj-ea"/>
                <a:cs typeface="+mj-cs"/>
              </a:rPr>
              <a:t> </a:t>
            </a:r>
            <a:r>
              <a:rPr lang="es-PE" sz="1300" b="1" dirty="0">
                <a:latin typeface="Gill Sans MT" panose="020B0502020104020203" pitchFamily="34" charset="0"/>
                <a:ea typeface="+mj-ea"/>
                <a:cs typeface="+mj-cs"/>
              </a:rPr>
              <a:t>0.88 </a:t>
            </a:r>
          </a:p>
          <a:p>
            <a:endParaRPr lang="es-PE" sz="400" b="1" dirty="0">
              <a:latin typeface="Gill Sans MT" panose="020B0502020104020203" pitchFamily="34" charset="0"/>
              <a:ea typeface="+mj-ea"/>
              <a:cs typeface="+mj-cs"/>
            </a:endParaRPr>
          </a:p>
          <a:p>
            <a:r>
              <a:rPr lang="es-PE" sz="1300" b="1" dirty="0">
                <a:solidFill>
                  <a:srgbClr val="FF0000"/>
                </a:solidFill>
                <a:latin typeface="Gill Sans MT" panose="020B0502020104020203" pitchFamily="34" charset="0"/>
                <a:ea typeface="+mj-ea"/>
                <a:cs typeface="+mj-cs"/>
              </a:rPr>
              <a:t>SIDERC1: </a:t>
            </a:r>
            <a:r>
              <a:rPr lang="es-PE" sz="1300" b="1" dirty="0">
                <a:latin typeface="Gill Sans MT" panose="020B0502020104020203" pitchFamily="34" charset="0"/>
                <a:ea typeface="+mj-ea"/>
                <a:cs typeface="+mj-cs"/>
              </a:rPr>
              <a:t>-0.30</a:t>
            </a:r>
          </a:p>
          <a:p>
            <a:r>
              <a:rPr lang="es-PE" sz="1300" b="1" dirty="0">
                <a:solidFill>
                  <a:srgbClr val="FF0000"/>
                </a:solidFill>
                <a:latin typeface="Gill Sans MT" panose="020B0502020104020203" pitchFamily="34" charset="0"/>
                <a:ea typeface="+mj-ea"/>
                <a:cs typeface="+mj-cs"/>
              </a:rPr>
              <a:t>ATACOBC1:</a:t>
            </a:r>
            <a:r>
              <a:rPr lang="es-PE" sz="1300" b="1" dirty="0">
                <a:latin typeface="Gill Sans MT" panose="020B0502020104020203" pitchFamily="34" charset="0"/>
                <a:ea typeface="+mj-ea"/>
                <a:cs typeface="+mj-cs"/>
              </a:rPr>
              <a:t> -0.27</a:t>
            </a:r>
          </a:p>
          <a:p>
            <a:r>
              <a:rPr lang="es-PE" sz="1300" b="1" dirty="0">
                <a:solidFill>
                  <a:srgbClr val="FF0000"/>
                </a:solidFill>
                <a:latin typeface="Gill Sans MT" panose="020B0502020104020203" pitchFamily="34" charset="0"/>
                <a:ea typeface="+mj-ea"/>
                <a:cs typeface="+mj-cs"/>
              </a:rPr>
              <a:t>TEF: </a:t>
            </a:r>
            <a:r>
              <a:rPr lang="es-PE" sz="1300" b="1" dirty="0">
                <a:latin typeface="Gill Sans MT" panose="020B0502020104020203" pitchFamily="34" charset="0"/>
                <a:ea typeface="+mj-ea"/>
                <a:cs typeface="+mj-cs"/>
              </a:rPr>
              <a:t>-0.20</a:t>
            </a:r>
          </a:p>
        </p:txBody>
      </p:sp>
      <p:sp>
        <p:nvSpPr>
          <p:cNvPr id="4" name="Rectángulo 3">
            <a:extLst>
              <a:ext uri="{FF2B5EF4-FFF2-40B4-BE49-F238E27FC236}">
                <a16:creationId xmlns:a16="http://schemas.microsoft.com/office/drawing/2014/main" id="{9C6D38C3-9D19-4B13-A419-9322603FC375}"/>
              </a:ext>
            </a:extLst>
          </p:cNvPr>
          <p:cNvSpPr/>
          <p:nvPr/>
        </p:nvSpPr>
        <p:spPr>
          <a:xfrm>
            <a:off x="2897822" y="5968169"/>
            <a:ext cx="3376275" cy="646331"/>
          </a:xfrm>
          <a:prstGeom prst="rect">
            <a:avLst/>
          </a:prstGeom>
        </p:spPr>
        <p:txBody>
          <a:bodyPr wrap="square">
            <a:spAutoFit/>
          </a:bodyPr>
          <a:lstStyle/>
          <a:p>
            <a:pPr algn="ctr"/>
            <a:r>
              <a:rPr lang="es-PE" dirty="0">
                <a:solidFill>
                  <a:schemeClr val="accent2"/>
                </a:solidFill>
                <a:latin typeface="Gill Sans MT" panose="020B0502020104020203" pitchFamily="34" charset="0"/>
                <a:ea typeface="Calibri" panose="020F0502020204030204" pitchFamily="34" charset="0"/>
                <a:cs typeface="Times New Roman" panose="02020603050405020304" pitchFamily="18" charset="0"/>
              </a:rPr>
              <a:t>23 stocks </a:t>
            </a:r>
            <a:r>
              <a:rPr lang="es-PE" dirty="0" err="1">
                <a:latin typeface="Gill Sans MT" panose="020B0502020104020203" pitchFamily="34" charset="0"/>
                <a:ea typeface="Calibri" panose="020F0502020204030204" pitchFamily="34" charset="0"/>
                <a:cs typeface="Times New Roman" panose="02020603050405020304" pitchFamily="18" charset="0"/>
              </a:rPr>
              <a:t>with</a:t>
            </a:r>
            <a:r>
              <a:rPr lang="es-PE" dirty="0">
                <a:latin typeface="Gill Sans MT" panose="020B0502020104020203" pitchFamily="34" charset="0"/>
                <a:ea typeface="Calibri" panose="020F0502020204030204" pitchFamily="34" charset="0"/>
                <a:cs typeface="Times New Roman" panose="02020603050405020304" pitchFamily="18" charset="0"/>
              </a:rPr>
              <a:t> positive mean </a:t>
            </a:r>
          </a:p>
          <a:p>
            <a:pPr algn="ctr"/>
            <a:r>
              <a:rPr lang="es-PE" dirty="0">
                <a:solidFill>
                  <a:schemeClr val="accent2"/>
                </a:solidFill>
                <a:latin typeface="Gill Sans MT" panose="020B0502020104020203" pitchFamily="34" charset="0"/>
                <a:ea typeface="Calibri" panose="020F0502020204030204" pitchFamily="34" charset="0"/>
                <a:cs typeface="Times New Roman" panose="02020603050405020304" pitchFamily="18" charset="0"/>
              </a:rPr>
              <a:t>7 stocks </a:t>
            </a:r>
            <a:r>
              <a:rPr lang="es-PE" dirty="0" err="1">
                <a:latin typeface="Gill Sans MT" panose="020B0502020104020203" pitchFamily="34" charset="0"/>
                <a:ea typeface="Calibri" panose="020F0502020204030204" pitchFamily="34" charset="0"/>
                <a:cs typeface="Times New Roman" panose="02020603050405020304" pitchFamily="18" charset="0"/>
              </a:rPr>
              <a:t>with</a:t>
            </a:r>
            <a:r>
              <a:rPr lang="es-PE" dirty="0">
                <a:latin typeface="Gill Sans MT" panose="020B0502020104020203" pitchFamily="34" charset="0"/>
                <a:ea typeface="Calibri" panose="020F0502020204030204" pitchFamily="34" charset="0"/>
                <a:cs typeface="Times New Roman" panose="02020603050405020304" pitchFamily="18" charset="0"/>
              </a:rPr>
              <a:t> negative mean</a:t>
            </a:r>
          </a:p>
        </p:txBody>
      </p:sp>
      <p:pic>
        <p:nvPicPr>
          <p:cNvPr id="2050" name="Picture 2" descr="Señal Y Cruz Signos. OK Marca Verde Y Rojo Iconos X, Aisladas Sobre Fondo  Blanco. Grunge Marca Diseño Gráfico. Símbolos De Círculo Sí Y No Botón De  Votación La Decisión, Web. Ilustración">
            <a:extLst>
              <a:ext uri="{FF2B5EF4-FFF2-40B4-BE49-F238E27FC236}">
                <a16:creationId xmlns:a16="http://schemas.microsoft.com/office/drawing/2014/main" id="{1185A959-9E61-4CC3-BFC6-0E8A778C415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444" t="16805" r="50000" b="15647"/>
          <a:stretch/>
        </p:blipFill>
        <p:spPr bwMode="auto">
          <a:xfrm>
            <a:off x="193716" y="5391127"/>
            <a:ext cx="625140" cy="6463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Señal Y Cruz Signos. OK Marca Verde Y Rojo Iconos X, Aisladas Sobre Fondo  Blanco. Grunge Marca Diseño Gráfico. Símbolos De Círculo Sí Y No Botón De  Votación La Decisión, Web. Ilustración">
            <a:extLst>
              <a:ext uri="{FF2B5EF4-FFF2-40B4-BE49-F238E27FC236}">
                <a16:creationId xmlns:a16="http://schemas.microsoft.com/office/drawing/2014/main" id="{ACCA705F-28DF-4992-B272-A7FCC96E50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1132" t="17528" r="5161" b="13286"/>
          <a:stretch/>
        </p:blipFill>
        <p:spPr bwMode="auto">
          <a:xfrm>
            <a:off x="193716" y="6084720"/>
            <a:ext cx="610124" cy="643870"/>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A8DCBA13-1575-41B8-AD06-1D4292081359}"/>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5</a:t>
            </a:r>
            <a:endParaRPr lang="es-PE" dirty="0"/>
          </a:p>
        </p:txBody>
      </p:sp>
      <p:sp>
        <p:nvSpPr>
          <p:cNvPr id="27" name="Rectángulo 26">
            <a:extLst>
              <a:ext uri="{FF2B5EF4-FFF2-40B4-BE49-F238E27FC236}">
                <a16:creationId xmlns:a16="http://schemas.microsoft.com/office/drawing/2014/main" id="{600ACACF-3E15-4B8F-A2B9-7B25EF16AF46}"/>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Objetivos</a:t>
            </a:r>
          </a:p>
        </p:txBody>
      </p:sp>
      <p:sp>
        <p:nvSpPr>
          <p:cNvPr id="28" name="Rectángulo 27">
            <a:extLst>
              <a:ext uri="{FF2B5EF4-FFF2-40B4-BE49-F238E27FC236}">
                <a16:creationId xmlns:a16="http://schemas.microsoft.com/office/drawing/2014/main" id="{7645BB67-8B31-430B-857D-95C0D50E6764}"/>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Motivación</a:t>
            </a:r>
          </a:p>
        </p:txBody>
      </p:sp>
      <p:sp>
        <p:nvSpPr>
          <p:cNvPr id="29" name="Rectángulo 28">
            <a:extLst>
              <a:ext uri="{FF2B5EF4-FFF2-40B4-BE49-F238E27FC236}">
                <a16:creationId xmlns:a16="http://schemas.microsoft.com/office/drawing/2014/main" id="{5520B394-6889-4FEE-A04B-AB2BD811E320}"/>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Sistema Bursátil Peruano</a:t>
            </a:r>
          </a:p>
        </p:txBody>
      </p:sp>
      <p:sp>
        <p:nvSpPr>
          <p:cNvPr id="30" name="Rectángulo 29">
            <a:extLst>
              <a:ext uri="{FF2B5EF4-FFF2-40B4-BE49-F238E27FC236}">
                <a16:creationId xmlns:a16="http://schemas.microsoft.com/office/drawing/2014/main" id="{AE61DDEA-0149-4807-91C8-2F24C890030D}"/>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Metodología</a:t>
            </a:r>
          </a:p>
        </p:txBody>
      </p:sp>
      <p:sp>
        <p:nvSpPr>
          <p:cNvPr id="31" name="Rectángulo 30">
            <a:extLst>
              <a:ext uri="{FF2B5EF4-FFF2-40B4-BE49-F238E27FC236}">
                <a16:creationId xmlns:a16="http://schemas.microsoft.com/office/drawing/2014/main" id="{0478C26E-19CD-4A21-8E03-D10DE01C70DD}"/>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latin typeface="Gill Sans MT" panose="020B0502020104020203" pitchFamily="34" charset="0"/>
              </a:rPr>
              <a:t>Resultados</a:t>
            </a:r>
          </a:p>
        </p:txBody>
      </p:sp>
      <p:sp>
        <p:nvSpPr>
          <p:cNvPr id="32" name="Rectángulo 31">
            <a:extLst>
              <a:ext uri="{FF2B5EF4-FFF2-40B4-BE49-F238E27FC236}">
                <a16:creationId xmlns:a16="http://schemas.microsoft.com/office/drawing/2014/main" id="{9AB1AF4F-CA9A-45EB-BFDB-7E25BE629EF4}"/>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Conclusiones</a:t>
            </a:r>
          </a:p>
        </p:txBody>
      </p:sp>
      <p:sp>
        <p:nvSpPr>
          <p:cNvPr id="33" name="Rectángulo 32">
            <a:extLst>
              <a:ext uri="{FF2B5EF4-FFF2-40B4-BE49-F238E27FC236}">
                <a16:creationId xmlns:a16="http://schemas.microsoft.com/office/drawing/2014/main" id="{045F495C-3457-492B-822C-AAF871137ED2}"/>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700" dirty="0">
                <a:latin typeface="Gill Sans MT" panose="020B0502020104020203" pitchFamily="34" charset="0"/>
              </a:rPr>
              <a:t>Recomendaciones</a:t>
            </a:r>
          </a:p>
        </p:txBody>
      </p:sp>
      <p:sp>
        <p:nvSpPr>
          <p:cNvPr id="34" name="Triángulo 38">
            <a:extLst>
              <a:ext uri="{FF2B5EF4-FFF2-40B4-BE49-F238E27FC236}">
                <a16:creationId xmlns:a16="http://schemas.microsoft.com/office/drawing/2014/main" id="{F07D2AB3-FB4B-4CC6-B28D-1B54F1769574}"/>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7900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C4013BB-32E9-4CFD-889D-E77DDB48DE43}"/>
              </a:ext>
            </a:extLst>
          </p:cNvPr>
          <p:cNvPicPr>
            <a:picLocks noChangeAspect="1"/>
          </p:cNvPicPr>
          <p:nvPr/>
        </p:nvPicPr>
        <p:blipFill rotWithShape="1">
          <a:blip r:embed="rId3"/>
          <a:srcRect t="12405"/>
          <a:stretch/>
        </p:blipFill>
        <p:spPr>
          <a:xfrm>
            <a:off x="642062" y="1679003"/>
            <a:ext cx="4375337" cy="2979911"/>
          </a:xfrm>
          <a:prstGeom prst="rect">
            <a:avLst/>
          </a:prstGeom>
        </p:spPr>
      </p:pic>
      <p:sp>
        <p:nvSpPr>
          <p:cNvPr id="13" name="Título 1">
            <a:extLst>
              <a:ext uri="{FF2B5EF4-FFF2-40B4-BE49-F238E27FC236}">
                <a16:creationId xmlns:a16="http://schemas.microsoft.com/office/drawing/2014/main" id="{99759B9F-752C-4328-ADAD-54F259DBF033}"/>
              </a:ext>
            </a:extLst>
          </p:cNvPr>
          <p:cNvSpPr txBox="1">
            <a:spLocks/>
          </p:cNvSpPr>
          <p:nvPr/>
        </p:nvSpPr>
        <p:spPr>
          <a:xfrm>
            <a:off x="6784880" y="1267495"/>
            <a:ext cx="3740979"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Autocorrelation</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analysis</a:t>
            </a:r>
            <a:endParaRPr lang="es-PE" sz="1800" b="1" dirty="0">
              <a:solidFill>
                <a:srgbClr val="002060"/>
              </a:solidFill>
              <a:latin typeface="Gill Sans MT" panose="020B0502020104020203" pitchFamily="34" charset="0"/>
              <a:ea typeface="+mn-ea"/>
              <a:cs typeface="+mn-cs"/>
            </a:endParaRPr>
          </a:p>
        </p:txBody>
      </p:sp>
      <p:sp>
        <p:nvSpPr>
          <p:cNvPr id="15" name="Título 1">
            <a:extLst>
              <a:ext uri="{FF2B5EF4-FFF2-40B4-BE49-F238E27FC236}">
                <a16:creationId xmlns:a16="http://schemas.microsoft.com/office/drawing/2014/main" id="{9B50481C-3919-4DEA-A02C-B6164F535098}"/>
              </a:ext>
            </a:extLst>
          </p:cNvPr>
          <p:cNvSpPr txBox="1">
            <a:spLocks/>
          </p:cNvSpPr>
          <p:nvPr/>
        </p:nvSpPr>
        <p:spPr>
          <a:xfrm>
            <a:off x="836884" y="4184643"/>
            <a:ext cx="3985692" cy="2351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1600" dirty="0">
                <a:latin typeface="Gill Sans MT" panose="020B0502020104020203" pitchFamily="34" charset="0"/>
              </a:rPr>
              <a:t>100% </a:t>
            </a:r>
            <a:r>
              <a:rPr lang="es-ES" sz="1600" dirty="0" err="1">
                <a:latin typeface="Gill Sans MT" panose="020B0502020104020203" pitchFamily="34" charset="0"/>
              </a:rPr>
              <a:t>of</a:t>
            </a:r>
            <a:r>
              <a:rPr lang="es-ES" sz="1600" dirty="0">
                <a:latin typeface="Gill Sans MT" panose="020B0502020104020203" pitchFamily="34" charset="0"/>
              </a:rPr>
              <a:t> </a:t>
            </a:r>
            <a:r>
              <a:rPr lang="es-ES" sz="1600" dirty="0" err="1">
                <a:latin typeface="Gill Sans MT" panose="020B0502020104020203" pitchFamily="34" charset="0"/>
              </a:rPr>
              <a:t>the</a:t>
            </a:r>
            <a:r>
              <a:rPr lang="es-ES" sz="1600" dirty="0">
                <a:latin typeface="Gill Sans MT" panose="020B0502020104020203" pitchFamily="34" charset="0"/>
              </a:rPr>
              <a:t> stocks </a:t>
            </a:r>
            <a:r>
              <a:rPr lang="es-ES" sz="1600" dirty="0" err="1">
                <a:latin typeface="Gill Sans MT" panose="020B0502020104020203" pitchFamily="34" charset="0"/>
              </a:rPr>
              <a:t>exhibit</a:t>
            </a:r>
            <a:r>
              <a:rPr lang="es-ES" sz="1600" dirty="0">
                <a:latin typeface="Gill Sans MT" panose="020B0502020104020203" pitchFamily="34" charset="0"/>
              </a:rPr>
              <a:t> </a:t>
            </a:r>
            <a:r>
              <a:rPr lang="es-ES" sz="1600" dirty="0" err="1">
                <a:latin typeface="Gill Sans MT" panose="020B0502020104020203" pitchFamily="34" charset="0"/>
              </a:rPr>
              <a:t>leptokurtosis</a:t>
            </a:r>
            <a:endParaRPr lang="es-ES" sz="1600" dirty="0">
              <a:latin typeface="Gill Sans MT" panose="020B0502020104020203" pitchFamily="34" charset="0"/>
            </a:endParaRPr>
          </a:p>
          <a:p>
            <a:pPr algn="just"/>
            <a:endParaRPr lang="es-ES" sz="1600" dirty="0">
              <a:latin typeface="Gill Sans MT" panose="020B0502020104020203" pitchFamily="34" charset="0"/>
            </a:endParaRPr>
          </a:p>
          <a:p>
            <a:pPr algn="just"/>
            <a:r>
              <a:rPr lang="en-US" sz="1600" u="sng" dirty="0">
                <a:latin typeface="Gill Sans MT" panose="020B0502020104020203" pitchFamily="34" charset="0"/>
              </a:rPr>
              <a:t>Goodness-of-fit tests</a:t>
            </a:r>
            <a:r>
              <a:rPr lang="es-PE" sz="1600" u="sng" dirty="0">
                <a:latin typeface="Gill Sans MT" panose="020B0502020104020203" pitchFamily="34" charset="0"/>
              </a:rPr>
              <a:t>(</a:t>
            </a:r>
            <a:r>
              <a:rPr lang="el-GR" sz="1600" u="sng" dirty="0"/>
              <a:t>α</a:t>
            </a:r>
            <a:r>
              <a:rPr lang="es-ES" sz="1600" u="sng" dirty="0">
                <a:latin typeface="Gill Sans MT" panose="020B0502020104020203" pitchFamily="34" charset="0"/>
              </a:rPr>
              <a:t>=5%)</a:t>
            </a:r>
            <a:endParaRPr lang="es-PE" sz="1600" u="sng" dirty="0">
              <a:latin typeface="Gill Sans MT" panose="020B0502020104020203" pitchFamily="34" charset="0"/>
            </a:endParaRPr>
          </a:p>
          <a:p>
            <a:pPr algn="just"/>
            <a:r>
              <a:rPr lang="es-PE" sz="1600" dirty="0" err="1">
                <a:latin typeface="Gill Sans MT" panose="020B0502020104020203" pitchFamily="34" charset="0"/>
              </a:rPr>
              <a:t>Number</a:t>
            </a:r>
            <a:r>
              <a:rPr lang="es-PE" sz="1600" dirty="0">
                <a:latin typeface="Gill Sans MT" panose="020B0502020104020203" pitchFamily="34" charset="0"/>
              </a:rPr>
              <a:t> </a:t>
            </a:r>
            <a:r>
              <a:rPr lang="es-PE" sz="1600" dirty="0" err="1">
                <a:latin typeface="Gill Sans MT" panose="020B0502020104020203" pitchFamily="34" charset="0"/>
              </a:rPr>
              <a:t>of</a:t>
            </a:r>
            <a:r>
              <a:rPr lang="es-PE" sz="1600" dirty="0">
                <a:latin typeface="Gill Sans MT" panose="020B0502020104020203" pitchFamily="34" charset="0"/>
              </a:rPr>
              <a:t> </a:t>
            </a:r>
            <a:r>
              <a:rPr lang="es-PE" sz="1600" dirty="0" err="1">
                <a:latin typeface="Gill Sans MT" panose="020B0502020104020203" pitchFamily="34" charset="0"/>
              </a:rPr>
              <a:t>tests</a:t>
            </a:r>
            <a:r>
              <a:rPr lang="es-PE" sz="1600" dirty="0">
                <a:latin typeface="Gill Sans MT" panose="020B0502020104020203" pitchFamily="34" charset="0"/>
              </a:rPr>
              <a:t> </a:t>
            </a:r>
            <a:r>
              <a:rPr lang="es-PE" sz="1600" dirty="0" err="1">
                <a:latin typeface="Gill Sans MT" panose="020B0502020104020203" pitchFamily="34" charset="0"/>
              </a:rPr>
              <a:t>where</a:t>
            </a:r>
            <a:r>
              <a:rPr lang="es-PE" sz="1600" dirty="0">
                <a:latin typeface="Gill Sans MT" panose="020B0502020104020203" pitchFamily="34" charset="0"/>
              </a:rPr>
              <a:t> H</a:t>
            </a:r>
            <a:r>
              <a:rPr lang="es-PE" sz="1600" baseline="-25000" dirty="0">
                <a:latin typeface="Gill Sans MT" panose="020B0502020104020203" pitchFamily="34" charset="0"/>
              </a:rPr>
              <a:t>0 </a:t>
            </a:r>
            <a:r>
              <a:rPr lang="es-PE" sz="1600" dirty="0" err="1">
                <a:latin typeface="Gill Sans MT" panose="020B0502020104020203" pitchFamily="34" charset="0"/>
              </a:rPr>
              <a:t>is</a:t>
            </a:r>
            <a:r>
              <a:rPr lang="es-PE" sz="1600" dirty="0">
                <a:latin typeface="Gill Sans MT" panose="020B0502020104020203" pitchFamily="34" charset="0"/>
              </a:rPr>
              <a:t> </a:t>
            </a:r>
            <a:r>
              <a:rPr lang="es-PE" sz="1600" dirty="0" err="1">
                <a:latin typeface="Gill Sans MT" panose="020B0502020104020203" pitchFamily="34" charset="0"/>
              </a:rPr>
              <a:t>not</a:t>
            </a:r>
            <a:r>
              <a:rPr lang="es-PE" sz="1600" dirty="0">
                <a:latin typeface="Gill Sans MT" panose="020B0502020104020203" pitchFamily="34" charset="0"/>
              </a:rPr>
              <a:t> </a:t>
            </a:r>
            <a:r>
              <a:rPr lang="es-PE" sz="1600" dirty="0" err="1">
                <a:latin typeface="Gill Sans MT" panose="020B0502020104020203" pitchFamily="34" charset="0"/>
              </a:rPr>
              <a:t>rejected</a:t>
            </a:r>
            <a:r>
              <a:rPr lang="es-PE" sz="1600" dirty="0">
                <a:latin typeface="Gill Sans MT" panose="020B0502020104020203" pitchFamily="34" charset="0"/>
              </a:rPr>
              <a:t>:</a:t>
            </a:r>
          </a:p>
          <a:p>
            <a:pPr marL="342900" indent="-342900" algn="just">
              <a:buFont typeface="Arial" panose="020B0604020202020204" pitchFamily="34" charset="0"/>
              <a:buChar char="•"/>
            </a:pPr>
            <a:r>
              <a:rPr lang="es-PE" sz="1600" dirty="0">
                <a:latin typeface="Gill Sans MT" panose="020B0502020104020203" pitchFamily="34" charset="0"/>
              </a:rPr>
              <a:t>Anderson-Darling </a:t>
            </a:r>
            <a:r>
              <a:rPr lang="es-PE" sz="1600" dirty="0">
                <a:solidFill>
                  <a:schemeClr val="accent2"/>
                </a:solidFill>
                <a:latin typeface="Gill Sans MT" panose="020B0502020104020203" pitchFamily="34" charset="0"/>
              </a:rPr>
              <a:t>(6)</a:t>
            </a:r>
          </a:p>
          <a:p>
            <a:pPr marL="342900" indent="-342900" algn="just">
              <a:buFont typeface="Arial" panose="020B0604020202020204" pitchFamily="34" charset="0"/>
              <a:buChar char="•"/>
            </a:pPr>
            <a:r>
              <a:rPr lang="es-PE" sz="1600" dirty="0" err="1">
                <a:latin typeface="Gill Sans MT" panose="020B0502020104020203" pitchFamily="34" charset="0"/>
              </a:rPr>
              <a:t>Lilliefors</a:t>
            </a:r>
            <a:r>
              <a:rPr lang="es-PE" sz="1600" dirty="0">
                <a:latin typeface="Gill Sans MT" panose="020B0502020104020203" pitchFamily="34" charset="0"/>
              </a:rPr>
              <a:t> </a:t>
            </a:r>
            <a:r>
              <a:rPr lang="es-PE" sz="1600" dirty="0">
                <a:solidFill>
                  <a:schemeClr val="accent2"/>
                </a:solidFill>
                <a:latin typeface="Gill Sans MT" panose="020B0502020104020203" pitchFamily="34" charset="0"/>
              </a:rPr>
              <a:t>(7)</a:t>
            </a:r>
          </a:p>
          <a:p>
            <a:pPr marL="342900" indent="-342900" algn="just">
              <a:buFont typeface="Arial" panose="020B0604020202020204" pitchFamily="34" charset="0"/>
              <a:buChar char="•"/>
            </a:pPr>
            <a:r>
              <a:rPr lang="es-PE" sz="1600" dirty="0">
                <a:latin typeface="Gill Sans MT" panose="020B0502020104020203" pitchFamily="34" charset="0"/>
              </a:rPr>
              <a:t>Jarque-</a:t>
            </a:r>
            <a:r>
              <a:rPr lang="es-PE" sz="1600" dirty="0" err="1">
                <a:latin typeface="Gill Sans MT" panose="020B0502020104020203" pitchFamily="34" charset="0"/>
              </a:rPr>
              <a:t>Bera</a:t>
            </a:r>
            <a:r>
              <a:rPr lang="es-PE" sz="1600" dirty="0">
                <a:latin typeface="Gill Sans MT" panose="020B0502020104020203" pitchFamily="34" charset="0"/>
              </a:rPr>
              <a:t> </a:t>
            </a:r>
            <a:r>
              <a:rPr lang="es-PE" sz="1600" dirty="0">
                <a:solidFill>
                  <a:schemeClr val="accent2"/>
                </a:solidFill>
                <a:latin typeface="Gill Sans MT" panose="020B0502020104020203" pitchFamily="34" charset="0"/>
              </a:rPr>
              <a:t>(6)</a:t>
            </a:r>
          </a:p>
          <a:p>
            <a:pPr algn="just"/>
            <a:endParaRPr lang="es-PE" sz="1600" dirty="0">
              <a:latin typeface="Gill Sans MT" panose="020B0502020104020203" pitchFamily="34" charset="0"/>
            </a:endParaRPr>
          </a:p>
          <a:p>
            <a:pPr algn="just"/>
            <a:r>
              <a:rPr lang="es-PE" sz="1600" dirty="0">
                <a:latin typeface="Gill Sans MT" panose="020B0502020104020203" pitchFamily="34" charset="0"/>
              </a:rPr>
              <a:t>In general, </a:t>
            </a:r>
            <a:r>
              <a:rPr lang="es-PE" sz="1600" dirty="0" err="1">
                <a:latin typeface="Gill Sans MT" panose="020B0502020104020203" pitchFamily="34" charset="0"/>
              </a:rPr>
              <a:t>they</a:t>
            </a:r>
            <a:r>
              <a:rPr lang="es-PE" sz="1600" dirty="0">
                <a:latin typeface="Gill Sans MT" panose="020B0502020104020203" pitchFamily="34" charset="0"/>
              </a:rPr>
              <a:t> do </a:t>
            </a:r>
            <a:r>
              <a:rPr lang="es-PE" sz="1600" dirty="0" err="1">
                <a:latin typeface="Gill Sans MT" panose="020B0502020104020203" pitchFamily="34" charset="0"/>
              </a:rPr>
              <a:t>not</a:t>
            </a:r>
            <a:r>
              <a:rPr lang="es-PE" sz="1600" dirty="0">
                <a:latin typeface="Gill Sans MT" panose="020B0502020104020203" pitchFamily="34" charset="0"/>
              </a:rPr>
              <a:t> </a:t>
            </a:r>
            <a:r>
              <a:rPr lang="es-PE" sz="1600" dirty="0" err="1">
                <a:latin typeface="Gill Sans MT" panose="020B0502020104020203" pitchFamily="34" charset="0"/>
              </a:rPr>
              <a:t>meet</a:t>
            </a:r>
            <a:r>
              <a:rPr lang="es-PE" sz="1600" dirty="0">
                <a:latin typeface="Gill Sans MT" panose="020B0502020104020203" pitchFamily="34" charset="0"/>
              </a:rPr>
              <a:t> </a:t>
            </a:r>
            <a:r>
              <a:rPr lang="es-PE" sz="1600" dirty="0" err="1">
                <a:latin typeface="Gill Sans MT" panose="020B0502020104020203" pitchFamily="34" charset="0"/>
              </a:rPr>
              <a:t>normality</a:t>
            </a:r>
            <a:endParaRPr lang="es-PE" sz="1600" dirty="0">
              <a:latin typeface="Gill Sans MT" panose="020B0502020104020203" pitchFamily="34" charset="0"/>
            </a:endParaRPr>
          </a:p>
        </p:txBody>
      </p:sp>
      <p:sp>
        <p:nvSpPr>
          <p:cNvPr id="16" name="Título 1">
            <a:extLst>
              <a:ext uri="{FF2B5EF4-FFF2-40B4-BE49-F238E27FC236}">
                <a16:creationId xmlns:a16="http://schemas.microsoft.com/office/drawing/2014/main" id="{6995C81F-8BCB-4BBF-AA12-09E01DC0FFAB}"/>
              </a:ext>
            </a:extLst>
          </p:cNvPr>
          <p:cNvSpPr txBox="1">
            <a:spLocks/>
          </p:cNvSpPr>
          <p:nvPr/>
        </p:nvSpPr>
        <p:spPr>
          <a:xfrm>
            <a:off x="6122071" y="3886672"/>
            <a:ext cx="5066597" cy="28867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Gill Sans MT" panose="020B0502020104020203" pitchFamily="34" charset="0"/>
              </a:rPr>
              <a:t>Evaluate if the returns and absolute returns exhibit an </a:t>
            </a:r>
            <a:r>
              <a:rPr lang="en-US" sz="1600" dirty="0" err="1">
                <a:latin typeface="Gill Sans MT" panose="020B0502020104020203" pitchFamily="34" charset="0"/>
              </a:rPr>
              <a:t>i.i.d.</a:t>
            </a:r>
            <a:r>
              <a:rPr lang="en-US" sz="1600" dirty="0">
                <a:latin typeface="Gill Sans MT" panose="020B0502020104020203" pitchFamily="34" charset="0"/>
              </a:rPr>
              <a:t> (independent and identically distributed) process.</a:t>
            </a:r>
            <a:endParaRPr lang="es-ES" sz="1600" dirty="0">
              <a:latin typeface="Gill Sans MT" panose="020B0502020104020203" pitchFamily="34" charset="0"/>
            </a:endParaRPr>
          </a:p>
          <a:p>
            <a:pPr algn="just"/>
            <a:endParaRPr lang="es-ES" sz="1200" dirty="0">
              <a:latin typeface="Gill Sans MT" panose="020B0502020104020203" pitchFamily="34" charset="0"/>
            </a:endParaRPr>
          </a:p>
          <a:p>
            <a:pPr algn="just"/>
            <a:r>
              <a:rPr lang="es-ES" sz="1600" u="sng" dirty="0" err="1">
                <a:latin typeface="Gill Sans MT" panose="020B0502020104020203" pitchFamily="34" charset="0"/>
              </a:rPr>
              <a:t>Ljung</a:t>
            </a:r>
            <a:r>
              <a:rPr lang="es-ES" sz="1600" u="sng" dirty="0">
                <a:latin typeface="Gill Sans MT" panose="020B0502020104020203" pitchFamily="34" charset="0"/>
              </a:rPr>
              <a:t>-Box </a:t>
            </a:r>
            <a:r>
              <a:rPr lang="es-ES" sz="1600" u="sng" dirty="0" err="1">
                <a:latin typeface="Gill Sans MT" panose="020B0502020104020203" pitchFamily="34" charset="0"/>
              </a:rPr>
              <a:t>tests</a:t>
            </a:r>
            <a:r>
              <a:rPr lang="es-ES" sz="1600" u="sng" dirty="0">
                <a:latin typeface="Gill Sans MT" panose="020B0502020104020203" pitchFamily="34" charset="0"/>
              </a:rPr>
              <a:t> </a:t>
            </a:r>
            <a:r>
              <a:rPr lang="es-PE" sz="1600" u="sng" dirty="0">
                <a:latin typeface="Gill Sans MT" panose="020B0502020104020203" pitchFamily="34" charset="0"/>
              </a:rPr>
              <a:t>(</a:t>
            </a:r>
            <a:r>
              <a:rPr lang="el-GR" sz="1600" u="sng" dirty="0"/>
              <a:t>α</a:t>
            </a:r>
            <a:r>
              <a:rPr lang="es-ES" sz="1600" u="sng" dirty="0">
                <a:latin typeface="Gill Sans MT" panose="020B0502020104020203" pitchFamily="34" charset="0"/>
              </a:rPr>
              <a:t>=5%)</a:t>
            </a:r>
            <a:endParaRPr lang="es-ES" sz="1600" dirty="0">
              <a:latin typeface="Gill Sans MT" panose="020B0502020104020203" pitchFamily="34" charset="0"/>
            </a:endParaRPr>
          </a:p>
          <a:p>
            <a:pPr algn="just"/>
            <a:r>
              <a:rPr lang="es-PE" sz="1600" dirty="0" err="1">
                <a:latin typeface="Gill Sans MT" panose="020B0502020104020203" pitchFamily="34" charset="0"/>
              </a:rPr>
              <a:t>Number</a:t>
            </a:r>
            <a:r>
              <a:rPr lang="es-PE" sz="1600" dirty="0">
                <a:latin typeface="Gill Sans MT" panose="020B0502020104020203" pitchFamily="34" charset="0"/>
              </a:rPr>
              <a:t> </a:t>
            </a:r>
            <a:r>
              <a:rPr lang="es-PE" sz="1600" dirty="0" err="1">
                <a:latin typeface="Gill Sans MT" panose="020B0502020104020203" pitchFamily="34" charset="0"/>
              </a:rPr>
              <a:t>of</a:t>
            </a:r>
            <a:r>
              <a:rPr lang="es-PE" sz="1600" dirty="0">
                <a:latin typeface="Gill Sans MT" panose="020B0502020104020203" pitchFamily="34" charset="0"/>
              </a:rPr>
              <a:t> </a:t>
            </a:r>
            <a:r>
              <a:rPr lang="es-PE" sz="1600" dirty="0" err="1">
                <a:latin typeface="Gill Sans MT" panose="020B0502020104020203" pitchFamily="34" charset="0"/>
              </a:rPr>
              <a:t>tests</a:t>
            </a:r>
            <a:r>
              <a:rPr lang="es-PE" sz="1600" dirty="0">
                <a:latin typeface="Gill Sans MT" panose="020B0502020104020203" pitchFamily="34" charset="0"/>
              </a:rPr>
              <a:t> </a:t>
            </a:r>
            <a:r>
              <a:rPr lang="es-PE" sz="1600" dirty="0" err="1">
                <a:latin typeface="Gill Sans MT" panose="020B0502020104020203" pitchFamily="34" charset="0"/>
              </a:rPr>
              <a:t>where</a:t>
            </a:r>
            <a:r>
              <a:rPr lang="es-PE" sz="1600" dirty="0">
                <a:latin typeface="Gill Sans MT" panose="020B0502020104020203" pitchFamily="34" charset="0"/>
              </a:rPr>
              <a:t> H</a:t>
            </a:r>
            <a:r>
              <a:rPr lang="es-PE" sz="1600" baseline="-25000" dirty="0">
                <a:latin typeface="Gill Sans MT" panose="020B0502020104020203" pitchFamily="34" charset="0"/>
              </a:rPr>
              <a:t>0 </a:t>
            </a:r>
            <a:r>
              <a:rPr lang="es-PE" sz="1600" dirty="0" err="1">
                <a:latin typeface="Gill Sans MT" panose="020B0502020104020203" pitchFamily="34" charset="0"/>
              </a:rPr>
              <a:t>is</a:t>
            </a:r>
            <a:r>
              <a:rPr lang="es-PE" sz="1600" dirty="0">
                <a:latin typeface="Gill Sans MT" panose="020B0502020104020203" pitchFamily="34" charset="0"/>
              </a:rPr>
              <a:t> </a:t>
            </a:r>
            <a:r>
              <a:rPr lang="es-PE" sz="1600" dirty="0" err="1">
                <a:latin typeface="Gill Sans MT" panose="020B0502020104020203" pitchFamily="34" charset="0"/>
              </a:rPr>
              <a:t>not</a:t>
            </a:r>
            <a:r>
              <a:rPr lang="es-PE" sz="1600" dirty="0">
                <a:latin typeface="Gill Sans MT" panose="020B0502020104020203" pitchFamily="34" charset="0"/>
              </a:rPr>
              <a:t> </a:t>
            </a:r>
            <a:r>
              <a:rPr lang="es-PE" sz="1600" dirty="0" err="1">
                <a:latin typeface="Gill Sans MT" panose="020B0502020104020203" pitchFamily="34" charset="0"/>
              </a:rPr>
              <a:t>rejected</a:t>
            </a:r>
            <a:r>
              <a:rPr lang="es-PE" sz="1600" dirty="0">
                <a:latin typeface="Gill Sans MT" panose="020B0502020104020203" pitchFamily="34" charset="0"/>
              </a:rPr>
              <a:t>:</a:t>
            </a:r>
          </a:p>
          <a:p>
            <a:pPr algn="just"/>
            <a:endParaRPr lang="es-PE" sz="700" dirty="0">
              <a:latin typeface="Gill Sans MT" panose="020B0502020104020203" pitchFamily="34" charset="0"/>
            </a:endParaRPr>
          </a:p>
          <a:p>
            <a:pPr marL="342900" indent="-342900" algn="just">
              <a:buFont typeface="Arial" panose="020B0604020202020204" pitchFamily="34" charset="0"/>
              <a:buChar char="•"/>
            </a:pPr>
            <a:r>
              <a:rPr lang="es-PE" sz="1600" dirty="0" err="1">
                <a:latin typeface="Gill Sans MT" panose="020B0502020104020203" pitchFamily="34" charset="0"/>
              </a:rPr>
              <a:t>Returns</a:t>
            </a:r>
            <a:r>
              <a:rPr lang="es-PE" sz="1600" dirty="0">
                <a:solidFill>
                  <a:schemeClr val="accent2"/>
                </a:solidFill>
                <a:latin typeface="Gill Sans MT" panose="020B0502020104020203" pitchFamily="34" charset="0"/>
              </a:rPr>
              <a:t> (22) </a:t>
            </a:r>
          </a:p>
          <a:p>
            <a:pPr marL="342900" indent="-342900" algn="just">
              <a:buFont typeface="Arial" panose="020B0604020202020204" pitchFamily="34" charset="0"/>
              <a:buChar char="•"/>
            </a:pPr>
            <a:r>
              <a:rPr lang="es-PE" sz="1600" dirty="0">
                <a:latin typeface="Gill Sans MT" panose="020B0502020104020203" pitchFamily="34" charset="0"/>
              </a:rPr>
              <a:t>Absolute </a:t>
            </a:r>
            <a:r>
              <a:rPr lang="es-PE" sz="1600" dirty="0" err="1">
                <a:latin typeface="Gill Sans MT" panose="020B0502020104020203" pitchFamily="34" charset="0"/>
              </a:rPr>
              <a:t>returns</a:t>
            </a:r>
            <a:r>
              <a:rPr lang="es-PE" sz="1600" dirty="0">
                <a:latin typeface="Gill Sans MT" panose="020B0502020104020203" pitchFamily="34" charset="0"/>
              </a:rPr>
              <a:t> </a:t>
            </a:r>
            <a:r>
              <a:rPr lang="es-PE" sz="1600" dirty="0">
                <a:solidFill>
                  <a:schemeClr val="accent2"/>
                </a:solidFill>
                <a:latin typeface="Gill Sans MT" panose="020B0502020104020203" pitchFamily="34" charset="0"/>
              </a:rPr>
              <a:t>(23)</a:t>
            </a:r>
            <a:endParaRPr lang="es-PE" sz="1600" dirty="0">
              <a:latin typeface="Gill Sans MT" panose="020B0502020104020203" pitchFamily="34" charset="0"/>
            </a:endParaRPr>
          </a:p>
          <a:p>
            <a:pPr marL="342900" indent="-342900" algn="just">
              <a:buFont typeface="Arial" panose="020B0604020202020204" pitchFamily="34" charset="0"/>
              <a:buChar char="•"/>
            </a:pPr>
            <a:r>
              <a:rPr lang="es-PE" sz="1600" dirty="0" err="1">
                <a:latin typeface="Gill Sans MT" panose="020B0502020104020203" pitchFamily="34" charset="0"/>
              </a:rPr>
              <a:t>Both</a:t>
            </a:r>
            <a:r>
              <a:rPr lang="es-PE" sz="1600" dirty="0">
                <a:latin typeface="Gill Sans MT" panose="020B0502020104020203" pitchFamily="34" charset="0"/>
              </a:rPr>
              <a:t> </a:t>
            </a:r>
            <a:r>
              <a:rPr lang="es-PE" sz="1600" dirty="0" err="1">
                <a:latin typeface="Gill Sans MT" panose="020B0502020104020203" pitchFamily="34" charset="0"/>
              </a:rPr>
              <a:t>criteria</a:t>
            </a:r>
            <a:r>
              <a:rPr lang="es-PE" sz="1600" dirty="0">
                <a:latin typeface="Gill Sans MT" panose="020B0502020104020203" pitchFamily="34" charset="0"/>
              </a:rPr>
              <a:t> </a:t>
            </a:r>
            <a:r>
              <a:rPr lang="es-PE" sz="1600" dirty="0">
                <a:solidFill>
                  <a:schemeClr val="accent2"/>
                </a:solidFill>
                <a:latin typeface="Gill Sans MT" panose="020B0502020104020203" pitchFamily="34" charset="0"/>
              </a:rPr>
              <a:t>(18)</a:t>
            </a:r>
          </a:p>
          <a:p>
            <a:pPr marL="342900" indent="-342900" algn="just">
              <a:buFont typeface="Arial" panose="020B0604020202020204" pitchFamily="34" charset="0"/>
              <a:buChar char="•"/>
            </a:pPr>
            <a:endParaRPr lang="es-PE" sz="1600" dirty="0">
              <a:solidFill>
                <a:schemeClr val="accent2"/>
              </a:solidFill>
              <a:latin typeface="Gill Sans MT" panose="020B0502020104020203" pitchFamily="34" charset="0"/>
            </a:endParaRPr>
          </a:p>
          <a:p>
            <a:pPr algn="just"/>
            <a:r>
              <a:rPr lang="en-US" sz="1600" dirty="0">
                <a:latin typeface="Gill Sans MT" panose="020B0502020104020203" pitchFamily="34" charset="0"/>
              </a:rPr>
              <a:t>Considerable number of stocks pass the tests: monthly data periodicity.</a:t>
            </a:r>
            <a:endParaRPr lang="es-PE" sz="1600" dirty="0">
              <a:latin typeface="Gill Sans MT" panose="020B0502020104020203" pitchFamily="34" charset="0"/>
            </a:endParaRPr>
          </a:p>
        </p:txBody>
      </p:sp>
      <p:sp>
        <p:nvSpPr>
          <p:cNvPr id="21" name="Título 1">
            <a:extLst>
              <a:ext uri="{FF2B5EF4-FFF2-40B4-BE49-F238E27FC236}">
                <a16:creationId xmlns:a16="http://schemas.microsoft.com/office/drawing/2014/main" id="{7E33C8D9-A608-4C42-82ED-86A77FBCE2CC}"/>
              </a:ext>
            </a:extLst>
          </p:cNvPr>
          <p:cNvSpPr txBox="1">
            <a:spLocks/>
          </p:cNvSpPr>
          <p:nvPr/>
        </p:nvSpPr>
        <p:spPr>
          <a:xfrm>
            <a:off x="1439684" y="1267495"/>
            <a:ext cx="2780093"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err="1">
                <a:solidFill>
                  <a:srgbClr val="002060"/>
                </a:solidFill>
                <a:latin typeface="Gill Sans MT" panose="020B0502020104020203" pitchFamily="34" charset="0"/>
                <a:ea typeface="+mn-ea"/>
                <a:cs typeface="+mn-cs"/>
              </a:rPr>
              <a:t>Normality</a:t>
            </a:r>
            <a:r>
              <a:rPr lang="es-ES" sz="1800" b="1" dirty="0">
                <a:solidFill>
                  <a:srgbClr val="002060"/>
                </a:solidFill>
                <a:latin typeface="Gill Sans MT" panose="020B0502020104020203" pitchFamily="34" charset="0"/>
                <a:ea typeface="+mn-ea"/>
                <a:cs typeface="+mn-cs"/>
              </a:rPr>
              <a:t> </a:t>
            </a:r>
            <a:r>
              <a:rPr lang="es-ES" sz="1800" b="1" dirty="0" err="1">
                <a:solidFill>
                  <a:srgbClr val="002060"/>
                </a:solidFill>
                <a:latin typeface="Gill Sans MT" panose="020B0502020104020203" pitchFamily="34" charset="0"/>
                <a:ea typeface="+mn-ea"/>
                <a:cs typeface="+mn-cs"/>
              </a:rPr>
              <a:t>tests</a:t>
            </a:r>
            <a:endParaRPr lang="es-PE" sz="1800" b="1" dirty="0">
              <a:solidFill>
                <a:srgbClr val="002060"/>
              </a:solidFill>
              <a:latin typeface="Gill Sans MT" panose="020B0502020104020203" pitchFamily="34" charset="0"/>
              <a:ea typeface="+mn-ea"/>
              <a:cs typeface="+mn-cs"/>
            </a:endParaRPr>
          </a:p>
        </p:txBody>
      </p:sp>
      <p:pic>
        <p:nvPicPr>
          <p:cNvPr id="24" name="Imagen 23">
            <a:extLst>
              <a:ext uri="{FF2B5EF4-FFF2-40B4-BE49-F238E27FC236}">
                <a16:creationId xmlns:a16="http://schemas.microsoft.com/office/drawing/2014/main" id="{523BE7B1-7847-4E4E-9E25-7D1DBA43B3C3}"/>
              </a:ext>
            </a:extLst>
          </p:cNvPr>
          <p:cNvPicPr>
            <a:picLocks noChangeAspect="1"/>
          </p:cNvPicPr>
          <p:nvPr/>
        </p:nvPicPr>
        <p:blipFill rotWithShape="1">
          <a:blip r:embed="rId4">
            <a:extLst>
              <a:ext uri="{28A0092B-C50C-407E-A947-70E740481C1C}">
                <a14:useLocalDpi xmlns:a14="http://schemas.microsoft.com/office/drawing/2010/main" val="0"/>
              </a:ext>
            </a:extLst>
          </a:blip>
          <a:srcRect l="2910" t="26013" r="51499" b="58651"/>
          <a:stretch/>
        </p:blipFill>
        <p:spPr bwMode="auto">
          <a:xfrm>
            <a:off x="6269712" y="1653522"/>
            <a:ext cx="4771314" cy="828676"/>
          </a:xfrm>
          <a:prstGeom prst="rect">
            <a:avLst/>
          </a:prstGeom>
          <a:solidFill>
            <a:srgbClr val="FF4201"/>
          </a:solidFill>
          <a:ln>
            <a:noFill/>
          </a:ln>
          <a:extLst>
            <a:ext uri="{53640926-AAD7-44D8-BBD7-CCE9431645EC}">
              <a14:shadowObscured xmlns:a14="http://schemas.microsoft.com/office/drawing/2010/main"/>
            </a:ext>
          </a:extLst>
        </p:spPr>
      </p:pic>
      <p:grpSp>
        <p:nvGrpSpPr>
          <p:cNvPr id="6" name="Grupo 5">
            <a:extLst>
              <a:ext uri="{FF2B5EF4-FFF2-40B4-BE49-F238E27FC236}">
                <a16:creationId xmlns:a16="http://schemas.microsoft.com/office/drawing/2014/main" id="{64445BFA-147D-4138-AA7C-6FA2B258EB3B}"/>
              </a:ext>
            </a:extLst>
          </p:cNvPr>
          <p:cNvGrpSpPr/>
          <p:nvPr/>
        </p:nvGrpSpPr>
        <p:grpSpPr>
          <a:xfrm>
            <a:off x="6224528" y="2599300"/>
            <a:ext cx="4861682" cy="1397729"/>
            <a:chOff x="6807453" y="1509219"/>
            <a:chExt cx="4861682" cy="1397729"/>
          </a:xfrm>
        </p:grpSpPr>
        <p:pic>
          <p:nvPicPr>
            <p:cNvPr id="25" name="Imagen 24">
              <a:extLst>
                <a:ext uri="{FF2B5EF4-FFF2-40B4-BE49-F238E27FC236}">
                  <a16:creationId xmlns:a16="http://schemas.microsoft.com/office/drawing/2014/main" id="{B79BBE3E-2B8A-4BC8-8551-6FE04B78CA59}"/>
                </a:ext>
              </a:extLst>
            </p:cNvPr>
            <p:cNvPicPr>
              <a:picLocks noChangeAspect="1"/>
            </p:cNvPicPr>
            <p:nvPr/>
          </p:nvPicPr>
          <p:blipFill rotWithShape="1">
            <a:blip r:embed="rId5"/>
            <a:srcRect t="22673" b="18298"/>
            <a:stretch/>
          </p:blipFill>
          <p:spPr>
            <a:xfrm>
              <a:off x="6807453" y="1509219"/>
              <a:ext cx="4861682" cy="1378761"/>
            </a:xfrm>
            <a:prstGeom prst="rect">
              <a:avLst/>
            </a:prstGeom>
          </p:spPr>
        </p:pic>
        <p:pic>
          <p:nvPicPr>
            <p:cNvPr id="26" name="Imagen 25">
              <a:extLst>
                <a:ext uri="{FF2B5EF4-FFF2-40B4-BE49-F238E27FC236}">
                  <a16:creationId xmlns:a16="http://schemas.microsoft.com/office/drawing/2014/main" id="{B9514F37-02AA-4D13-A730-E8F029639B25}"/>
                </a:ext>
              </a:extLst>
            </p:cNvPr>
            <p:cNvPicPr>
              <a:picLocks noChangeAspect="1"/>
            </p:cNvPicPr>
            <p:nvPr/>
          </p:nvPicPr>
          <p:blipFill rotWithShape="1">
            <a:blip r:embed="rId5"/>
            <a:srcRect l="49628" t="86269" r="43789" b="4689"/>
            <a:stretch/>
          </p:blipFill>
          <p:spPr>
            <a:xfrm>
              <a:off x="9238294" y="2695763"/>
              <a:ext cx="320040" cy="211185"/>
            </a:xfrm>
            <a:prstGeom prst="rect">
              <a:avLst/>
            </a:prstGeom>
          </p:spPr>
        </p:pic>
      </p:grpSp>
      <p:sp>
        <p:nvSpPr>
          <p:cNvPr id="22" name="Rectángulo 21">
            <a:extLst>
              <a:ext uri="{FF2B5EF4-FFF2-40B4-BE49-F238E27FC236}">
                <a16:creationId xmlns:a16="http://schemas.microsoft.com/office/drawing/2014/main" id="{AF341959-B5EF-4D94-99A5-9591BD98E3A9}"/>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6</a:t>
            </a:r>
            <a:endParaRPr lang="es-PE" dirty="0"/>
          </a:p>
        </p:txBody>
      </p:sp>
      <p:sp>
        <p:nvSpPr>
          <p:cNvPr id="2" name="Rectángulo 1">
            <a:extLst>
              <a:ext uri="{FF2B5EF4-FFF2-40B4-BE49-F238E27FC236}">
                <a16:creationId xmlns:a16="http://schemas.microsoft.com/office/drawing/2014/main" id="{BCA3952F-6647-140C-1014-63BA34AD9D47}"/>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3" name="Rectángulo 2">
            <a:extLst>
              <a:ext uri="{FF2B5EF4-FFF2-40B4-BE49-F238E27FC236}">
                <a16:creationId xmlns:a16="http://schemas.microsoft.com/office/drawing/2014/main" id="{28A17E20-8981-827D-7E1A-C22FF3506D86}"/>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0F857C67-798B-6CDF-1AB3-7BEE0048838B}"/>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5" name="Rectángulo 4">
            <a:extLst>
              <a:ext uri="{FF2B5EF4-FFF2-40B4-BE49-F238E27FC236}">
                <a16:creationId xmlns:a16="http://schemas.microsoft.com/office/drawing/2014/main" id="{44115F3C-8630-C2A6-B05F-946F84569A59}"/>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7" name="Rectángulo 6">
            <a:extLst>
              <a:ext uri="{FF2B5EF4-FFF2-40B4-BE49-F238E27FC236}">
                <a16:creationId xmlns:a16="http://schemas.microsoft.com/office/drawing/2014/main" id="{C7EEA8D9-4A4D-EE7B-F962-036E4BE2867E}"/>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8" name="Rectángulo 7">
            <a:extLst>
              <a:ext uri="{FF2B5EF4-FFF2-40B4-BE49-F238E27FC236}">
                <a16:creationId xmlns:a16="http://schemas.microsoft.com/office/drawing/2014/main" id="{0E98EDEC-42C1-DB03-F627-9CAD34C7BE60}"/>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10" name="Rectángulo 9">
            <a:extLst>
              <a:ext uri="{FF2B5EF4-FFF2-40B4-BE49-F238E27FC236}">
                <a16:creationId xmlns:a16="http://schemas.microsoft.com/office/drawing/2014/main" id="{0F244EAF-5AE0-105D-7308-CC309409C75E}"/>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33" name="Triángulo 38">
            <a:extLst>
              <a:ext uri="{FF2B5EF4-FFF2-40B4-BE49-F238E27FC236}">
                <a16:creationId xmlns:a16="http://schemas.microsoft.com/office/drawing/2014/main" id="{7BB26923-A3EB-4433-9413-0661B5DD0FB1}"/>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355337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11E3FAC-033F-4314-9ABE-3F9CEB2D8FA8}"/>
              </a:ext>
            </a:extLst>
          </p:cNvPr>
          <p:cNvPicPr/>
          <p:nvPr/>
        </p:nvPicPr>
        <p:blipFill rotWithShape="1">
          <a:blip r:embed="rId3"/>
          <a:srcRect l="49464" t="50813" r="24705"/>
          <a:stretch/>
        </p:blipFill>
        <p:spPr>
          <a:xfrm>
            <a:off x="9501915" y="1530585"/>
            <a:ext cx="1348467" cy="1325563"/>
          </a:xfrm>
          <a:prstGeom prst="rect">
            <a:avLst/>
          </a:prstGeom>
        </p:spPr>
      </p:pic>
      <p:pic>
        <p:nvPicPr>
          <p:cNvPr id="6" name="Imagen 5">
            <a:extLst>
              <a:ext uri="{FF2B5EF4-FFF2-40B4-BE49-F238E27FC236}">
                <a16:creationId xmlns:a16="http://schemas.microsoft.com/office/drawing/2014/main" id="{422B0BE0-3434-4B3E-A6A4-75D0A211DA05}"/>
              </a:ext>
            </a:extLst>
          </p:cNvPr>
          <p:cNvPicPr/>
          <p:nvPr/>
        </p:nvPicPr>
        <p:blipFill rotWithShape="1">
          <a:blip r:embed="rId3"/>
          <a:srcRect r="75472" b="50813"/>
          <a:stretch/>
        </p:blipFill>
        <p:spPr>
          <a:xfrm>
            <a:off x="5714384" y="1530585"/>
            <a:ext cx="1280433" cy="1325563"/>
          </a:xfrm>
          <a:prstGeom prst="rect">
            <a:avLst/>
          </a:prstGeom>
        </p:spPr>
      </p:pic>
      <p:pic>
        <p:nvPicPr>
          <p:cNvPr id="7" name="Imagen 6">
            <a:extLst>
              <a:ext uri="{FF2B5EF4-FFF2-40B4-BE49-F238E27FC236}">
                <a16:creationId xmlns:a16="http://schemas.microsoft.com/office/drawing/2014/main" id="{1E9C82C7-9811-432D-87A9-DDCC18646764}"/>
              </a:ext>
            </a:extLst>
          </p:cNvPr>
          <p:cNvPicPr/>
          <p:nvPr/>
        </p:nvPicPr>
        <p:blipFill rotWithShape="1">
          <a:blip r:embed="rId3"/>
          <a:srcRect l="25587" r="49885" b="50813"/>
          <a:stretch/>
        </p:blipFill>
        <p:spPr>
          <a:xfrm>
            <a:off x="6994804" y="1530585"/>
            <a:ext cx="1280433" cy="1325563"/>
          </a:xfrm>
          <a:prstGeom prst="rect">
            <a:avLst/>
          </a:prstGeom>
        </p:spPr>
      </p:pic>
      <p:pic>
        <p:nvPicPr>
          <p:cNvPr id="8" name="Imagen 7">
            <a:extLst>
              <a:ext uri="{FF2B5EF4-FFF2-40B4-BE49-F238E27FC236}">
                <a16:creationId xmlns:a16="http://schemas.microsoft.com/office/drawing/2014/main" id="{2BCE2B71-55DB-4A67-85DE-02D198DA2A57}"/>
              </a:ext>
            </a:extLst>
          </p:cNvPr>
          <p:cNvPicPr/>
          <p:nvPr/>
        </p:nvPicPr>
        <p:blipFill rotWithShape="1">
          <a:blip r:embed="rId3"/>
          <a:srcRect l="74893" r="-718" b="50813"/>
          <a:stretch/>
        </p:blipFill>
        <p:spPr>
          <a:xfrm>
            <a:off x="8230257" y="1530585"/>
            <a:ext cx="1348175" cy="1325563"/>
          </a:xfrm>
          <a:prstGeom prst="rect">
            <a:avLst/>
          </a:prstGeom>
        </p:spPr>
      </p:pic>
      <p:pic>
        <p:nvPicPr>
          <p:cNvPr id="9" name="Imagen 8">
            <a:extLst>
              <a:ext uri="{FF2B5EF4-FFF2-40B4-BE49-F238E27FC236}">
                <a16:creationId xmlns:a16="http://schemas.microsoft.com/office/drawing/2014/main" id="{F11FD114-FBD2-4C42-9B68-BD720010159C}"/>
              </a:ext>
            </a:extLst>
          </p:cNvPr>
          <p:cNvPicPr/>
          <p:nvPr/>
        </p:nvPicPr>
        <p:blipFill rotWithShape="1">
          <a:blip r:embed="rId4"/>
          <a:srcRect l="49722" r="24699" b="50813"/>
          <a:stretch/>
        </p:blipFill>
        <p:spPr>
          <a:xfrm>
            <a:off x="5717301" y="2774325"/>
            <a:ext cx="1335314" cy="1325563"/>
          </a:xfrm>
          <a:prstGeom prst="rect">
            <a:avLst/>
          </a:prstGeom>
        </p:spPr>
      </p:pic>
      <p:pic>
        <p:nvPicPr>
          <p:cNvPr id="10" name="Imagen 9">
            <a:extLst>
              <a:ext uri="{FF2B5EF4-FFF2-40B4-BE49-F238E27FC236}">
                <a16:creationId xmlns:a16="http://schemas.microsoft.com/office/drawing/2014/main" id="{6073C7CD-8BD1-4601-8D99-50B0B4D7B259}"/>
              </a:ext>
            </a:extLst>
          </p:cNvPr>
          <p:cNvPicPr/>
          <p:nvPr/>
        </p:nvPicPr>
        <p:blipFill rotWithShape="1">
          <a:blip r:embed="rId4"/>
          <a:srcRect l="75472" t="50000"/>
          <a:stretch/>
        </p:blipFill>
        <p:spPr>
          <a:xfrm>
            <a:off x="7018522" y="2774325"/>
            <a:ext cx="1280433" cy="1347470"/>
          </a:xfrm>
          <a:prstGeom prst="rect">
            <a:avLst/>
          </a:prstGeom>
        </p:spPr>
      </p:pic>
      <p:pic>
        <p:nvPicPr>
          <p:cNvPr id="11" name="Imagen 10">
            <a:extLst>
              <a:ext uri="{FF2B5EF4-FFF2-40B4-BE49-F238E27FC236}">
                <a16:creationId xmlns:a16="http://schemas.microsoft.com/office/drawing/2014/main" id="{827C442A-5D28-4966-831A-D9768D2C9425}"/>
              </a:ext>
            </a:extLst>
          </p:cNvPr>
          <p:cNvPicPr/>
          <p:nvPr/>
        </p:nvPicPr>
        <p:blipFill rotWithShape="1">
          <a:blip r:embed="rId5"/>
          <a:srcRect l="25705" t="50000" r="49767"/>
          <a:stretch/>
        </p:blipFill>
        <p:spPr>
          <a:xfrm>
            <a:off x="8277955" y="2774325"/>
            <a:ext cx="1280433" cy="1347471"/>
          </a:xfrm>
          <a:prstGeom prst="rect">
            <a:avLst/>
          </a:prstGeom>
        </p:spPr>
      </p:pic>
      <p:pic>
        <p:nvPicPr>
          <p:cNvPr id="12" name="Imagen 11">
            <a:extLst>
              <a:ext uri="{FF2B5EF4-FFF2-40B4-BE49-F238E27FC236}">
                <a16:creationId xmlns:a16="http://schemas.microsoft.com/office/drawing/2014/main" id="{29EAECED-B4BE-4128-909F-3ED04FDAACE9}"/>
              </a:ext>
            </a:extLst>
          </p:cNvPr>
          <p:cNvPicPr>
            <a:picLocks noChangeAspect="1"/>
          </p:cNvPicPr>
          <p:nvPr/>
        </p:nvPicPr>
        <p:blipFill>
          <a:blip r:embed="rId6"/>
          <a:stretch>
            <a:fillRect/>
          </a:stretch>
        </p:blipFill>
        <p:spPr>
          <a:xfrm>
            <a:off x="5728233" y="4106315"/>
            <a:ext cx="3872230" cy="2718435"/>
          </a:xfrm>
          <a:prstGeom prst="rect">
            <a:avLst/>
          </a:prstGeom>
        </p:spPr>
      </p:pic>
      <p:pic>
        <p:nvPicPr>
          <p:cNvPr id="15" name="Imagen 14">
            <a:extLst>
              <a:ext uri="{FF2B5EF4-FFF2-40B4-BE49-F238E27FC236}">
                <a16:creationId xmlns:a16="http://schemas.microsoft.com/office/drawing/2014/main" id="{A5F33657-2DAF-4AA2-9348-04BF7BE61750}"/>
              </a:ext>
            </a:extLst>
          </p:cNvPr>
          <p:cNvPicPr>
            <a:picLocks noChangeAspect="1"/>
          </p:cNvPicPr>
          <p:nvPr/>
        </p:nvPicPr>
        <p:blipFill>
          <a:blip r:embed="rId7"/>
          <a:stretch>
            <a:fillRect/>
          </a:stretch>
        </p:blipFill>
        <p:spPr>
          <a:xfrm>
            <a:off x="195517" y="4014355"/>
            <a:ext cx="5157533" cy="2662670"/>
          </a:xfrm>
          <a:prstGeom prst="rect">
            <a:avLst/>
          </a:prstGeom>
        </p:spPr>
      </p:pic>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5BA90D9E-4C21-4DB0-A2ED-7C0E26EB4789}"/>
                  </a:ext>
                </a:extLst>
              </p:cNvPr>
              <p:cNvSpPr/>
              <p:nvPr/>
            </p:nvSpPr>
            <p:spPr>
              <a:xfrm>
                <a:off x="397919" y="1392663"/>
                <a:ext cx="1658852" cy="1759777"/>
              </a:xfrm>
              <a:prstGeom prst="rect">
                <a:avLst/>
              </a:prstGeom>
            </p:spPr>
            <p:txBody>
              <a:bodyPr wrap="square">
                <a:spAutoFit/>
              </a:bodyPr>
              <a:lstStyle/>
              <a:p>
                <a:pPr>
                  <a:lnSpc>
                    <a:spcPct val="115000"/>
                  </a:lnSpc>
                </a:pPr>
                <a14:m>
                  <m:oMathPara xmlns:m="http://schemas.openxmlformats.org/officeDocument/2006/math">
                    <m:oMathParaPr>
                      <m:jc m:val="centerGroup"/>
                    </m:oMathParaPr>
                    <m:oMath xmlns:m="http://schemas.openxmlformats.org/officeDocument/2006/math">
                      <m:r>
                        <a:rPr lang="es-PE" sz="1400" i="1">
                          <a:latin typeface="Cambria Math" panose="02040503050406030204" pitchFamily="18" charset="0"/>
                          <a:ea typeface="Times New Roman" panose="02020603050405020304" pitchFamily="18" charset="0"/>
                          <a:cs typeface="Times New Roman" panose="02020603050405020304" pitchFamily="18" charset="0"/>
                        </a:rPr>
                        <m:t>𝑀𝑖𝑛</m:t>
                      </m:r>
                      <m:r>
                        <a:rPr lang="es-PE" sz="1400" i="1">
                          <a:latin typeface="Cambria Math" panose="02040503050406030204" pitchFamily="18" charset="0"/>
                          <a:ea typeface="Times New Roman" panose="02020603050405020304" pitchFamily="18" charset="0"/>
                          <a:cs typeface="Times New Roman" panose="02020603050405020304" pitchFamily="18" charset="0"/>
                        </a:rPr>
                        <m:t> </m:t>
                      </m:r>
                      <m:r>
                        <a:rPr lang="es-PE" sz="1400" i="1">
                          <a:latin typeface="Cambria Math" panose="02040503050406030204" pitchFamily="18" charset="0"/>
                          <a:ea typeface="Times New Roman" panose="02020603050405020304" pitchFamily="18" charset="0"/>
                          <a:cs typeface="Times New Roman" panose="02020603050405020304" pitchFamily="18" charset="0"/>
                        </a:rPr>
                        <m:t>𝜎</m:t>
                      </m:r>
                      <m:d>
                        <m:d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𝑅</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𝑃</m:t>
                              </m:r>
                            </m:sub>
                          </m:sSub>
                        </m:e>
                      </m:d>
                      <m:r>
                        <a:rPr lang="es-PE" sz="14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PE" sz="14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s-PE" sz="1400" i="1" dirty="0">
                    <a:latin typeface="Cambria Math" panose="02040503050406030204" pitchFamily="18" charset="0"/>
                    <a:ea typeface="Times New Roman" panose="02020603050405020304" pitchFamily="18" charset="0"/>
                    <a:cs typeface="Times New Roman" panose="02020603050405020304" pitchFamily="18" charset="0"/>
                  </a:rPr>
                  <a:t>s.a.</a:t>
                </a:r>
                <a:endParaRPr lang="es-PE" sz="14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14:m>
                  <m:oMathPara xmlns:m="http://schemas.openxmlformats.org/officeDocument/2006/math">
                    <m:oMathParaPr>
                      <m:jc m:val="centerGroup"/>
                    </m:oMathParaPr>
                    <m:oMath xmlns:m="http://schemas.openxmlformats.org/officeDocument/2006/math">
                      <m:r>
                        <a:rPr lang="es-PE" sz="14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𝑅</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𝑃</m:t>
                              </m:r>
                            </m:sub>
                          </m:sSub>
                        </m:e>
                      </m:d>
                      <m:r>
                        <a:rPr lang="es-PE" sz="1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𝑅</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𝑃</m:t>
                              </m:r>
                            </m:sub>
                          </m:sSub>
                        </m:e>
                        <m:sup>
                          <m:r>
                            <a:rPr lang="es-PE" sz="1400" i="1">
                              <a:latin typeface="Cambria Math" panose="02040503050406030204" pitchFamily="18" charset="0"/>
                              <a:ea typeface="Times New Roman" panose="02020603050405020304" pitchFamily="18" charset="0"/>
                              <a:cs typeface="Times New Roman" panose="02020603050405020304" pitchFamily="18" charset="0"/>
                            </a:rPr>
                            <m:t>∗</m:t>
                          </m:r>
                        </m:sup>
                      </m:sSup>
                    </m:oMath>
                  </m:oMathPara>
                </a14:m>
                <a:endParaRPr lang="es-PE" sz="14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14:m>
                  <m:oMathPara xmlns:m="http://schemas.openxmlformats.org/officeDocument/2006/math">
                    <m:oMathParaPr>
                      <m:jc m:val="centerGroup"/>
                    </m:oMathParaPr>
                    <m:oMath xmlns:m="http://schemas.openxmlformats.org/officeDocument/2006/math">
                      <m:nary>
                        <m:naryPr>
                          <m:chr m:val="∑"/>
                          <m:limLoc m:val="undOv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PE" sz="1400" i="1">
                              <a:latin typeface="Cambria Math" panose="02040503050406030204" pitchFamily="18" charset="0"/>
                              <a:ea typeface="Times New Roman" panose="02020603050405020304" pitchFamily="18" charset="0"/>
                              <a:cs typeface="Times New Roman" panose="02020603050405020304" pitchFamily="18" charset="0"/>
                            </a:rPr>
                            <m:t>𝑖</m:t>
                          </m:r>
                          <m:r>
                            <a:rPr lang="es-PE" sz="1400" i="1">
                              <a:latin typeface="Cambria Math" panose="02040503050406030204" pitchFamily="18" charset="0"/>
                              <a:ea typeface="Times New Roman" panose="02020603050405020304" pitchFamily="18" charset="0"/>
                              <a:cs typeface="Times New Roman" panose="02020603050405020304" pitchFamily="18" charset="0"/>
                            </a:rPr>
                            <m:t>=1</m:t>
                          </m:r>
                        </m:sub>
                        <m:sup>
                          <m:r>
                            <a:rPr lang="es-PE" sz="1400" i="1">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PE" sz="1400" i="1">
                              <a:latin typeface="Cambria Math" panose="02040503050406030204" pitchFamily="18" charset="0"/>
                              <a:ea typeface="Times New Roman" panose="02020603050405020304" pitchFamily="18" charset="0"/>
                              <a:cs typeface="Times New Roman" panose="02020603050405020304" pitchFamily="18" charset="0"/>
                            </a:rPr>
                            <m:t>=1</m:t>
                          </m:r>
                        </m:e>
                      </m:nary>
                    </m:oMath>
                  </m:oMathPara>
                </a14:m>
                <a:endParaRPr lang="es-PE" sz="14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14:m>
                  <m:oMathPara xmlns:m="http://schemas.openxmlformats.org/officeDocument/2006/math">
                    <m:oMathParaPr>
                      <m:jc m:val="centerGroup"/>
                    </m:oMathParaPr>
                    <m:oMath xmlns:m="http://schemas.openxmlformats.org/officeDocument/2006/math">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PE" sz="1400" i="1">
                          <a:latin typeface="Cambria Math" panose="02040503050406030204" pitchFamily="18" charset="0"/>
                          <a:ea typeface="Times New Roman" panose="02020603050405020304" pitchFamily="18" charset="0"/>
                          <a:cs typeface="Times New Roman" panose="02020603050405020304" pitchFamily="18" charset="0"/>
                        </a:rPr>
                        <m:t>≥0, ∀</m:t>
                      </m:r>
                      <m:sSub>
                        <m:sSubPr>
                          <m:ctrlPr>
                            <a:rPr lang="es-PE"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PE" sz="1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PE" sz="1400" i="1">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es-PE" sz="1400"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3" name="Rectángulo 2">
                <a:extLst>
                  <a:ext uri="{FF2B5EF4-FFF2-40B4-BE49-F238E27FC236}">
                    <a16:creationId xmlns:a16="http://schemas.microsoft.com/office/drawing/2014/main" id="{5BA90D9E-4C21-4DB0-A2ED-7C0E26EB4789}"/>
                  </a:ext>
                </a:extLst>
              </p:cNvPr>
              <p:cNvSpPr>
                <a:spLocks noRot="1" noChangeAspect="1" noMove="1" noResize="1" noEditPoints="1" noAdjustHandles="1" noChangeArrowheads="1" noChangeShapeType="1" noTextEdit="1"/>
              </p:cNvSpPr>
              <p:nvPr/>
            </p:nvSpPr>
            <p:spPr>
              <a:xfrm>
                <a:off x="397919" y="1392663"/>
                <a:ext cx="1658852" cy="1759777"/>
              </a:xfrm>
              <a:prstGeom prst="rect">
                <a:avLst/>
              </a:prstGeom>
              <a:blipFill>
                <a:blip r:embed="rId8"/>
                <a:stretch>
                  <a:fillRect l="-110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7B72517D-01D4-423C-ABDC-EDAE93273AC1}"/>
                  </a:ext>
                </a:extLst>
              </p:cNvPr>
              <p:cNvSpPr/>
              <p:nvPr/>
            </p:nvSpPr>
            <p:spPr>
              <a:xfrm>
                <a:off x="2030036" y="1392663"/>
                <a:ext cx="3118803" cy="930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1400" i="1">
                          <a:latin typeface="Cambria Math" panose="02040503050406030204" pitchFamily="18" charset="0"/>
                        </a:rPr>
                        <m:t>𝜎</m:t>
                      </m:r>
                      <m:d>
                        <m:dPr>
                          <m:ctrlPr>
                            <a:rPr lang="es-PE" sz="1400" i="1">
                              <a:solidFill>
                                <a:srgbClr val="836967"/>
                              </a:solidFill>
                              <a:latin typeface="Cambria Math" panose="02040503050406030204" pitchFamily="18" charset="0"/>
                            </a:rPr>
                          </m:ctrlPr>
                        </m:dPr>
                        <m:e>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𝑅</m:t>
                              </m:r>
                            </m:e>
                            <m:sub>
                              <m:r>
                                <a:rPr lang="es-PE" sz="1400" i="1">
                                  <a:latin typeface="Cambria Math" panose="02040503050406030204" pitchFamily="18" charset="0"/>
                                </a:rPr>
                                <m:t>𝑃</m:t>
                              </m:r>
                            </m:sub>
                          </m:sSub>
                        </m:e>
                      </m:d>
                      <m:r>
                        <a:rPr lang="es-PE" sz="1400" i="0">
                          <a:latin typeface="Cambria Math" panose="02040503050406030204" pitchFamily="18" charset="0"/>
                        </a:rPr>
                        <m:t>=</m:t>
                      </m:r>
                      <m:rad>
                        <m:radPr>
                          <m:degHide m:val="on"/>
                          <m:ctrlPr>
                            <a:rPr lang="es-PE" sz="1400" i="1">
                              <a:solidFill>
                                <a:srgbClr val="836967"/>
                              </a:solidFill>
                              <a:latin typeface="Cambria Math" panose="02040503050406030204" pitchFamily="18" charset="0"/>
                            </a:rPr>
                          </m:ctrlPr>
                        </m:radPr>
                        <m:deg/>
                        <m:e>
                          <m:nary>
                            <m:naryPr>
                              <m:chr m:val="∑"/>
                              <m:limLoc m:val="undOvr"/>
                              <m:ctrlPr>
                                <a:rPr lang="es-PE" sz="1400" i="1">
                                  <a:latin typeface="Cambria Math" panose="02040503050406030204" pitchFamily="18" charset="0"/>
                                </a:rPr>
                              </m:ctrlPr>
                            </m:naryPr>
                            <m:sub>
                              <m:r>
                                <a:rPr lang="es-PE" sz="1400" i="1">
                                  <a:latin typeface="Cambria Math" panose="02040503050406030204" pitchFamily="18" charset="0"/>
                                </a:rPr>
                                <m:t>𝑖</m:t>
                              </m:r>
                              <m:r>
                                <a:rPr lang="es-PE" sz="1400" i="0">
                                  <a:latin typeface="Cambria Math" panose="02040503050406030204" pitchFamily="18" charset="0"/>
                                </a:rPr>
                                <m:t>=1</m:t>
                              </m:r>
                            </m:sub>
                            <m:sup>
                              <m:r>
                                <a:rPr lang="es-PE" sz="1400" i="1">
                                  <a:latin typeface="Cambria Math" panose="02040503050406030204" pitchFamily="18" charset="0"/>
                                </a:rPr>
                                <m:t>𝑛</m:t>
                              </m:r>
                            </m:sup>
                            <m:e>
                              <m:sSubSup>
                                <m:sSubSupPr>
                                  <m:ctrlPr>
                                    <a:rPr lang="es-PE" sz="1400" i="1">
                                      <a:solidFill>
                                        <a:srgbClr val="836967"/>
                                      </a:solidFill>
                                      <a:latin typeface="Cambria Math" panose="02040503050406030204" pitchFamily="18" charset="0"/>
                                    </a:rPr>
                                  </m:ctrlPr>
                                </m:sSubSupPr>
                                <m:e>
                                  <m:r>
                                    <a:rPr lang="es-PE" sz="1400" i="1">
                                      <a:latin typeface="Cambria Math" panose="02040503050406030204" pitchFamily="18" charset="0"/>
                                    </a:rPr>
                                    <m:t>𝑤</m:t>
                                  </m:r>
                                </m:e>
                                <m:sub>
                                  <m:r>
                                    <a:rPr lang="es-PE" sz="1400" i="1">
                                      <a:latin typeface="Cambria Math" panose="02040503050406030204" pitchFamily="18" charset="0"/>
                                    </a:rPr>
                                    <m:t>𝑖</m:t>
                                  </m:r>
                                </m:sub>
                                <m:sup>
                                  <m:r>
                                    <a:rPr lang="es-PE" sz="1400" i="0">
                                      <a:latin typeface="Cambria Math" panose="02040503050406030204" pitchFamily="18" charset="0"/>
                                    </a:rPr>
                                    <m:t>2</m:t>
                                  </m:r>
                                </m:sup>
                              </m:sSubSup>
                            </m:e>
                          </m:nary>
                          <m:sSubSup>
                            <m:sSubSupPr>
                              <m:ctrlPr>
                                <a:rPr lang="es-PE" sz="1400" i="1">
                                  <a:solidFill>
                                    <a:srgbClr val="836967"/>
                                  </a:solidFill>
                                  <a:latin typeface="Cambria Math" panose="02040503050406030204" pitchFamily="18" charset="0"/>
                                </a:rPr>
                              </m:ctrlPr>
                            </m:sSubSupPr>
                            <m:e>
                              <m:r>
                                <a:rPr lang="es-PE" sz="1400" i="1">
                                  <a:latin typeface="Cambria Math" panose="02040503050406030204" pitchFamily="18" charset="0"/>
                                </a:rPr>
                                <m:t>𝜎</m:t>
                              </m:r>
                            </m:e>
                            <m:sub>
                              <m:r>
                                <a:rPr lang="es-PE" sz="1400" i="1">
                                  <a:latin typeface="Cambria Math" panose="02040503050406030204" pitchFamily="18" charset="0"/>
                                </a:rPr>
                                <m:t>𝑖</m:t>
                              </m:r>
                            </m:sub>
                            <m:sup>
                              <m:r>
                                <a:rPr lang="es-PE" sz="1400" i="0">
                                  <a:latin typeface="Cambria Math" panose="02040503050406030204" pitchFamily="18" charset="0"/>
                                </a:rPr>
                                <m:t>2</m:t>
                              </m:r>
                            </m:sup>
                          </m:sSubSup>
                          <m:r>
                            <a:rPr lang="es-PE" sz="1400" i="0">
                              <a:latin typeface="Cambria Math" panose="02040503050406030204" pitchFamily="18" charset="0"/>
                            </a:rPr>
                            <m:t>+</m:t>
                          </m:r>
                          <m:nary>
                            <m:naryPr>
                              <m:chr m:val="∑"/>
                              <m:limLoc m:val="undOvr"/>
                              <m:ctrlPr>
                                <a:rPr lang="es-PE" sz="1400" i="1">
                                  <a:latin typeface="Cambria Math" panose="02040503050406030204" pitchFamily="18" charset="0"/>
                                </a:rPr>
                              </m:ctrlPr>
                            </m:naryPr>
                            <m:sub>
                              <m:r>
                                <a:rPr lang="es-PE" sz="1400" i="1">
                                  <a:latin typeface="Cambria Math" panose="02040503050406030204" pitchFamily="18" charset="0"/>
                                </a:rPr>
                                <m:t>𝑖</m:t>
                              </m:r>
                              <m:r>
                                <a:rPr lang="es-PE" sz="1400" i="0">
                                  <a:latin typeface="Cambria Math" panose="02040503050406030204" pitchFamily="18" charset="0"/>
                                </a:rPr>
                                <m:t>=1</m:t>
                              </m:r>
                            </m:sub>
                            <m:sup>
                              <m:r>
                                <a:rPr lang="es-PE" sz="1400" i="1">
                                  <a:latin typeface="Cambria Math" panose="02040503050406030204" pitchFamily="18" charset="0"/>
                                </a:rPr>
                                <m:t>𝑛</m:t>
                              </m:r>
                            </m:sup>
                            <m:e>
                              <m:nary>
                                <m:naryPr>
                                  <m:chr m:val="∑"/>
                                  <m:limLoc m:val="undOvr"/>
                                  <m:ctrlPr>
                                    <a:rPr lang="es-PE" sz="1400" i="1">
                                      <a:latin typeface="Cambria Math" panose="02040503050406030204" pitchFamily="18" charset="0"/>
                                    </a:rPr>
                                  </m:ctrlPr>
                                </m:naryPr>
                                <m:sub>
                                  <m:eqArr>
                                    <m:eqArrPr>
                                      <m:ctrlPr>
                                        <a:rPr lang="es-PE" sz="1400" i="1">
                                          <a:solidFill>
                                            <a:srgbClr val="836967"/>
                                          </a:solidFill>
                                          <a:latin typeface="Cambria Math" panose="02040503050406030204" pitchFamily="18" charset="0"/>
                                        </a:rPr>
                                      </m:ctrlPr>
                                    </m:eqArrPr>
                                    <m:e>
                                      <m:r>
                                        <a:rPr lang="es-PE" sz="1400" i="0">
                                          <a:latin typeface="Cambria Math" panose="02040503050406030204" pitchFamily="18" charset="0"/>
                                        </a:rPr>
                                        <m:t>&amp;</m:t>
                                      </m:r>
                                      <m:r>
                                        <a:rPr lang="es-PE" sz="1400" i="1">
                                          <a:latin typeface="Cambria Math" panose="02040503050406030204" pitchFamily="18" charset="0"/>
                                        </a:rPr>
                                        <m:t>𝑗</m:t>
                                      </m:r>
                                      <m:r>
                                        <a:rPr lang="es-PE" sz="1400" i="0">
                                          <a:latin typeface="Cambria Math" panose="02040503050406030204" pitchFamily="18" charset="0"/>
                                        </a:rPr>
                                        <m:t>=1</m:t>
                                      </m:r>
                                    </m:e>
                                    <m:e>
                                      <m:r>
                                        <a:rPr lang="es-PE" sz="1400" i="0">
                                          <a:latin typeface="Cambria Math" panose="02040503050406030204" pitchFamily="18" charset="0"/>
                                        </a:rPr>
                                        <m:t>&amp;</m:t>
                                      </m:r>
                                      <m:r>
                                        <a:rPr lang="es-PE" sz="1400" i="1">
                                          <a:latin typeface="Cambria Math" panose="02040503050406030204" pitchFamily="18" charset="0"/>
                                        </a:rPr>
                                        <m:t>𝑗</m:t>
                                      </m:r>
                                      <m:r>
                                        <a:rPr lang="es-PE" sz="1400" i="0">
                                          <a:latin typeface="Cambria Math" panose="02040503050406030204" pitchFamily="18" charset="0"/>
                                        </a:rPr>
                                        <m:t>≠</m:t>
                                      </m:r>
                                      <m:r>
                                        <a:rPr lang="es-PE" sz="1400" i="1">
                                          <a:latin typeface="Cambria Math" panose="02040503050406030204" pitchFamily="18" charset="0"/>
                                        </a:rPr>
                                        <m:t>𝑖</m:t>
                                      </m:r>
                                    </m:e>
                                  </m:eqArr>
                                </m:sub>
                                <m:sup>
                                  <m:r>
                                    <a:rPr lang="es-PE" sz="1400" i="1">
                                      <a:latin typeface="Cambria Math" panose="02040503050406030204" pitchFamily="18" charset="0"/>
                                    </a:rPr>
                                    <m:t>𝑛</m:t>
                                  </m:r>
                                </m:sup>
                                <m:e>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𝑤</m:t>
                                      </m:r>
                                    </m:e>
                                    <m:sub>
                                      <m:r>
                                        <a:rPr lang="es-PE" sz="1400" i="1">
                                          <a:latin typeface="Cambria Math" panose="02040503050406030204" pitchFamily="18" charset="0"/>
                                        </a:rPr>
                                        <m:t>𝑖</m:t>
                                      </m:r>
                                    </m:sub>
                                  </m:sSub>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𝑤</m:t>
                                      </m:r>
                                    </m:e>
                                    <m:sub>
                                      <m:r>
                                        <a:rPr lang="es-PE" sz="1400" i="1">
                                          <a:latin typeface="Cambria Math" panose="02040503050406030204" pitchFamily="18" charset="0"/>
                                        </a:rPr>
                                        <m:t>𝑗</m:t>
                                      </m:r>
                                    </m:sub>
                                  </m:sSub>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𝜎</m:t>
                                      </m:r>
                                    </m:e>
                                    <m:sub>
                                      <m:r>
                                        <a:rPr lang="es-PE" sz="1400" i="1">
                                          <a:latin typeface="Cambria Math" panose="02040503050406030204" pitchFamily="18" charset="0"/>
                                        </a:rPr>
                                        <m:t>𝑖𝑗</m:t>
                                      </m:r>
                                    </m:sub>
                                  </m:sSub>
                                </m:e>
                              </m:nary>
                            </m:e>
                          </m:nary>
                        </m:e>
                      </m:rad>
                    </m:oMath>
                  </m:oMathPara>
                </a14:m>
                <a:endParaRPr lang="es-PE" sz="1400" dirty="0"/>
              </a:p>
            </p:txBody>
          </p:sp>
        </mc:Choice>
        <mc:Fallback xmlns="">
          <p:sp>
            <p:nvSpPr>
              <p:cNvPr id="18" name="Rectángulo 17">
                <a:extLst>
                  <a:ext uri="{FF2B5EF4-FFF2-40B4-BE49-F238E27FC236}">
                    <a16:creationId xmlns:a16="http://schemas.microsoft.com/office/drawing/2014/main" id="{7B72517D-01D4-423C-ABDC-EDAE93273AC1}"/>
                  </a:ext>
                </a:extLst>
              </p:cNvPr>
              <p:cNvSpPr>
                <a:spLocks noRot="1" noChangeAspect="1" noMove="1" noResize="1" noEditPoints="1" noAdjustHandles="1" noChangeArrowheads="1" noChangeShapeType="1" noTextEdit="1"/>
              </p:cNvSpPr>
              <p:nvPr/>
            </p:nvSpPr>
            <p:spPr>
              <a:xfrm>
                <a:off x="2030036" y="1392663"/>
                <a:ext cx="3118803" cy="930511"/>
              </a:xfrm>
              <a:prstGeom prst="rect">
                <a:avLst/>
              </a:prstGeom>
              <a:blipFill>
                <a:blip r:embed="rId9"/>
                <a:stretch>
                  <a:fillRect/>
                </a:stretch>
              </a:blipFill>
            </p:spPr>
            <p:txBody>
              <a:bodyPr/>
              <a:lstStyle/>
              <a:p>
                <a:r>
                  <a:rPr lang="es-PE">
                    <a:noFill/>
                  </a:rPr>
                  <a:t> </a:t>
                </a:r>
              </a:p>
            </p:txBody>
          </p:sp>
        </mc:Fallback>
      </mc:AlternateContent>
      <p:sp>
        <p:nvSpPr>
          <p:cNvPr id="19" name="CuadroTexto 18">
            <a:extLst>
              <a:ext uri="{FF2B5EF4-FFF2-40B4-BE49-F238E27FC236}">
                <a16:creationId xmlns:a16="http://schemas.microsoft.com/office/drawing/2014/main" id="{EF3ACB1B-82F6-4F9F-859A-8AEFE1C7990E}"/>
              </a:ext>
            </a:extLst>
          </p:cNvPr>
          <p:cNvSpPr txBox="1"/>
          <p:nvPr/>
        </p:nvSpPr>
        <p:spPr>
          <a:xfrm>
            <a:off x="195517" y="3124231"/>
            <a:ext cx="5463213" cy="830997"/>
          </a:xfrm>
          <a:prstGeom prst="rect">
            <a:avLst/>
          </a:prstGeom>
          <a:noFill/>
        </p:spPr>
        <p:txBody>
          <a:bodyPr wrap="square" rtlCol="0">
            <a:spAutoFit/>
          </a:bodyPr>
          <a:lstStyle/>
          <a:p>
            <a:pPr algn="just"/>
            <a:r>
              <a:rPr lang="en-US" sz="1600" dirty="0">
                <a:latin typeface="Gill Sans MT" panose="020B0502020104020203" pitchFamily="34" charset="0"/>
                <a:cs typeface="Gill Sans SemiBold" panose="020B0502020104020203" pitchFamily="34" charset="-79"/>
              </a:rPr>
              <a:t>Optimization of 100 portfolios, with no short sales allowed. Portfolio returns ranging from the global minimum variance portfolio to the maximum return portfolio.</a:t>
            </a:r>
            <a:endParaRPr lang="es-PE" sz="1600" dirty="0">
              <a:latin typeface="Gill Sans MT" panose="020B0502020104020203" pitchFamily="34" charset="0"/>
              <a:cs typeface="Gill Sans SemiBold" panose="020B0502020104020203" pitchFamily="34" charset="-79"/>
            </a:endParaRPr>
          </a:p>
        </p:txBody>
      </p:sp>
      <mc:AlternateContent xmlns:mc="http://schemas.openxmlformats.org/markup-compatibility/2006" xmlns:a14="http://schemas.microsoft.com/office/drawing/2010/main">
        <mc:Choice Requires="a14">
          <p:sp>
            <p:nvSpPr>
              <p:cNvPr id="20" name="Rectángulo 19">
                <a:extLst>
                  <a:ext uri="{FF2B5EF4-FFF2-40B4-BE49-F238E27FC236}">
                    <a16:creationId xmlns:a16="http://schemas.microsoft.com/office/drawing/2014/main" id="{EA1AE85B-1282-4673-8D0D-45581A186983}"/>
                  </a:ext>
                </a:extLst>
              </p:cNvPr>
              <p:cNvSpPr/>
              <p:nvPr/>
            </p:nvSpPr>
            <p:spPr>
              <a:xfrm>
                <a:off x="2030036" y="2421074"/>
                <a:ext cx="1960024" cy="6805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1400" i="1">
                          <a:latin typeface="Cambria Math" panose="02040503050406030204" pitchFamily="18" charset="0"/>
                        </a:rPr>
                        <m:t>𝐸</m:t>
                      </m:r>
                      <m:d>
                        <m:dPr>
                          <m:ctrlPr>
                            <a:rPr lang="es-PE" sz="1400" i="1">
                              <a:solidFill>
                                <a:srgbClr val="836967"/>
                              </a:solidFill>
                              <a:latin typeface="Cambria Math" panose="02040503050406030204" pitchFamily="18" charset="0"/>
                            </a:rPr>
                          </m:ctrlPr>
                        </m:dPr>
                        <m:e>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𝑅</m:t>
                              </m:r>
                            </m:e>
                            <m:sub>
                              <m:r>
                                <a:rPr lang="es-PE" sz="1400" i="1">
                                  <a:latin typeface="Cambria Math" panose="02040503050406030204" pitchFamily="18" charset="0"/>
                                </a:rPr>
                                <m:t>𝑃</m:t>
                              </m:r>
                            </m:sub>
                          </m:sSub>
                        </m:e>
                      </m:d>
                      <m:r>
                        <a:rPr lang="es-PE" sz="1400" i="0">
                          <a:latin typeface="Cambria Math" panose="02040503050406030204" pitchFamily="18" charset="0"/>
                        </a:rPr>
                        <m:t>=</m:t>
                      </m:r>
                      <m:nary>
                        <m:naryPr>
                          <m:chr m:val="∑"/>
                          <m:limLoc m:val="undOvr"/>
                          <m:ctrlPr>
                            <a:rPr lang="es-PE" sz="1400" i="1">
                              <a:latin typeface="Cambria Math" panose="02040503050406030204" pitchFamily="18" charset="0"/>
                            </a:rPr>
                          </m:ctrlPr>
                        </m:naryPr>
                        <m:sub>
                          <m:r>
                            <a:rPr lang="es-PE" sz="1400" i="1">
                              <a:latin typeface="Cambria Math" panose="02040503050406030204" pitchFamily="18" charset="0"/>
                            </a:rPr>
                            <m:t>𝑖</m:t>
                          </m:r>
                          <m:r>
                            <a:rPr lang="es-PE" sz="1400" i="0">
                              <a:latin typeface="Cambria Math" panose="02040503050406030204" pitchFamily="18" charset="0"/>
                            </a:rPr>
                            <m:t>=1</m:t>
                          </m:r>
                        </m:sub>
                        <m:sup>
                          <m:r>
                            <a:rPr lang="es-PE" sz="1400" i="1">
                              <a:latin typeface="Cambria Math" panose="02040503050406030204" pitchFamily="18" charset="0"/>
                            </a:rPr>
                            <m:t>𝑛</m:t>
                          </m:r>
                        </m:sup>
                        <m:e>
                          <m:d>
                            <m:dPr>
                              <m:begChr m:val=""/>
                              <m:ctrlPr>
                                <a:rPr lang="es-PE" sz="1400" i="1">
                                  <a:latin typeface="Cambria Math" panose="02040503050406030204" pitchFamily="18" charset="0"/>
                                </a:rPr>
                              </m:ctrlPr>
                            </m:dPr>
                            <m:e>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𝑤</m:t>
                                  </m:r>
                                </m:e>
                                <m:sub>
                                  <m:r>
                                    <a:rPr lang="es-PE" sz="1400" i="1">
                                      <a:latin typeface="Cambria Math" panose="02040503050406030204" pitchFamily="18" charset="0"/>
                                    </a:rPr>
                                    <m:t>𝑖</m:t>
                                  </m:r>
                                </m:sub>
                              </m:sSub>
                              <m:r>
                                <a:rPr lang="es-PE" sz="1400" i="0">
                                  <a:latin typeface="Cambria Math" panose="02040503050406030204" pitchFamily="18" charset="0"/>
                                </a:rPr>
                                <m:t>∗</m:t>
                              </m:r>
                              <m:r>
                                <a:rPr lang="es-PE" sz="1400" i="1">
                                  <a:latin typeface="Cambria Math" panose="02040503050406030204" pitchFamily="18" charset="0"/>
                                </a:rPr>
                                <m:t>𝐸</m:t>
                              </m:r>
                              <m:r>
                                <a:rPr lang="es-PE" sz="1400" i="0">
                                  <a:latin typeface="Cambria Math" panose="02040503050406030204" pitchFamily="18" charset="0"/>
                                </a:rPr>
                                <m:t>(</m:t>
                              </m:r>
                              <m:sSub>
                                <m:sSubPr>
                                  <m:ctrlPr>
                                    <a:rPr lang="es-PE" sz="1400" i="1">
                                      <a:solidFill>
                                        <a:srgbClr val="836967"/>
                                      </a:solidFill>
                                      <a:latin typeface="Cambria Math" panose="02040503050406030204" pitchFamily="18" charset="0"/>
                                    </a:rPr>
                                  </m:ctrlPr>
                                </m:sSubPr>
                                <m:e>
                                  <m:r>
                                    <a:rPr lang="es-PE" sz="1400" i="1">
                                      <a:latin typeface="Cambria Math" panose="02040503050406030204" pitchFamily="18" charset="0"/>
                                    </a:rPr>
                                    <m:t>𝑅</m:t>
                                  </m:r>
                                </m:e>
                                <m:sub>
                                  <m:r>
                                    <a:rPr lang="es-PE" sz="1400" i="1">
                                      <a:latin typeface="Cambria Math" panose="02040503050406030204" pitchFamily="18" charset="0"/>
                                    </a:rPr>
                                    <m:t>𝑖</m:t>
                                  </m:r>
                                </m:sub>
                              </m:sSub>
                            </m:e>
                          </m:d>
                        </m:e>
                      </m:nary>
                    </m:oMath>
                  </m:oMathPara>
                </a14:m>
                <a:endParaRPr lang="es-PE" sz="1400" dirty="0"/>
              </a:p>
            </p:txBody>
          </p:sp>
        </mc:Choice>
        <mc:Fallback xmlns="">
          <p:sp>
            <p:nvSpPr>
              <p:cNvPr id="20" name="Rectángulo 19">
                <a:extLst>
                  <a:ext uri="{FF2B5EF4-FFF2-40B4-BE49-F238E27FC236}">
                    <a16:creationId xmlns:a16="http://schemas.microsoft.com/office/drawing/2014/main" id="{EA1AE85B-1282-4673-8D0D-45581A186983}"/>
                  </a:ext>
                </a:extLst>
              </p:cNvPr>
              <p:cNvSpPr>
                <a:spLocks noRot="1" noChangeAspect="1" noMove="1" noResize="1" noEditPoints="1" noAdjustHandles="1" noChangeArrowheads="1" noChangeShapeType="1" noTextEdit="1"/>
              </p:cNvSpPr>
              <p:nvPr/>
            </p:nvSpPr>
            <p:spPr>
              <a:xfrm>
                <a:off x="2030036" y="2421074"/>
                <a:ext cx="1960024" cy="680507"/>
              </a:xfrm>
              <a:prstGeom prst="rect">
                <a:avLst/>
              </a:prstGeom>
              <a:blipFill>
                <a:blip r:embed="rId10"/>
                <a:stretch>
                  <a:fillRect/>
                </a:stretch>
              </a:blipFill>
            </p:spPr>
            <p:txBody>
              <a:bodyPr/>
              <a:lstStyle/>
              <a:p>
                <a:r>
                  <a:rPr lang="es-PE">
                    <a:noFill/>
                  </a:rPr>
                  <a:t> </a:t>
                </a:r>
              </a:p>
            </p:txBody>
          </p:sp>
        </mc:Fallback>
      </mc:AlternateContent>
      <p:sp>
        <p:nvSpPr>
          <p:cNvPr id="21" name="CuadroTexto 20">
            <a:extLst>
              <a:ext uri="{FF2B5EF4-FFF2-40B4-BE49-F238E27FC236}">
                <a16:creationId xmlns:a16="http://schemas.microsoft.com/office/drawing/2014/main" id="{6BE3E33A-459B-457F-877D-688361D70E49}"/>
              </a:ext>
            </a:extLst>
          </p:cNvPr>
          <p:cNvSpPr txBox="1"/>
          <p:nvPr/>
        </p:nvSpPr>
        <p:spPr>
          <a:xfrm>
            <a:off x="5945387" y="1228139"/>
            <a:ext cx="5928000" cy="338554"/>
          </a:xfrm>
          <a:prstGeom prst="rect">
            <a:avLst/>
          </a:prstGeom>
          <a:noFill/>
        </p:spPr>
        <p:txBody>
          <a:bodyPr wrap="square" rtlCol="0">
            <a:spAutoFit/>
          </a:bodyPr>
          <a:lstStyle/>
          <a:p>
            <a:r>
              <a:rPr lang="en-US" sz="1600" dirty="0">
                <a:latin typeface="Gill Sans MT" panose="020B0502020104020203" pitchFamily="34" charset="0"/>
              </a:rPr>
              <a:t>Analysis of the diversification effect</a:t>
            </a:r>
            <a:r>
              <a:rPr lang="es-ES" sz="1600" dirty="0">
                <a:latin typeface="Gill Sans MT" panose="020B0502020104020203" pitchFamily="34" charset="0"/>
              </a:rPr>
              <a:t>: </a:t>
            </a:r>
          </a:p>
        </p:txBody>
      </p:sp>
      <p:sp>
        <p:nvSpPr>
          <p:cNvPr id="22" name="Rectángulo 21">
            <a:extLst>
              <a:ext uri="{FF2B5EF4-FFF2-40B4-BE49-F238E27FC236}">
                <a16:creationId xmlns:a16="http://schemas.microsoft.com/office/drawing/2014/main" id="{BE0297C3-D3C7-44B0-9146-36FDDB85C053}"/>
              </a:ext>
            </a:extLst>
          </p:cNvPr>
          <p:cNvSpPr/>
          <p:nvPr/>
        </p:nvSpPr>
        <p:spPr>
          <a:xfrm>
            <a:off x="9628568" y="3090789"/>
            <a:ext cx="2444115" cy="2062103"/>
          </a:xfrm>
          <a:prstGeom prst="rect">
            <a:avLst/>
          </a:prstGeom>
        </p:spPr>
        <p:txBody>
          <a:bodyPr wrap="square">
            <a:spAutoFit/>
          </a:bodyPr>
          <a:lstStyle/>
          <a:p>
            <a:pPr algn="l"/>
            <a:r>
              <a:rPr lang="es-PE" sz="1600" dirty="0">
                <a:solidFill>
                  <a:schemeClr val="accent2"/>
                </a:solidFill>
                <a:latin typeface="Gill Sans MT" panose="020B0502020104020203" pitchFamily="34" charset="0"/>
                <a:ea typeface="Calibri" panose="020F0502020204030204" pitchFamily="34" charset="0"/>
                <a:cs typeface="Times New Roman" panose="02020603050405020304" pitchFamily="18" charset="0"/>
              </a:rPr>
              <a:t>11</a:t>
            </a:r>
            <a:r>
              <a:rPr lang="es-PE" sz="1600" dirty="0">
                <a:latin typeface="Gill Sans MT" panose="020B0502020104020203" pitchFamily="34" charset="0"/>
                <a:ea typeface="Calibri" panose="020F0502020204030204" pitchFamily="34" charset="0"/>
                <a:cs typeface="Times New Roman" panose="02020603050405020304" pitchFamily="18" charset="0"/>
              </a:rPr>
              <a:t> </a:t>
            </a:r>
            <a:r>
              <a:rPr lang="en-US" sz="1600" dirty="0">
                <a:latin typeface="Gill Sans MT" panose="020B0502020104020203" pitchFamily="34" charset="0"/>
              </a:rPr>
              <a:t>stocks comprise some efficient portfolio.</a:t>
            </a:r>
          </a:p>
          <a:p>
            <a:pPr algn="l"/>
            <a:r>
              <a:rPr lang="en-US" sz="1600" dirty="0">
                <a:latin typeface="Gill Sans MT" panose="020B0502020104020203" pitchFamily="34" charset="0"/>
              </a:rPr>
              <a:t>	</a:t>
            </a:r>
          </a:p>
          <a:p>
            <a:pPr algn="l"/>
            <a:r>
              <a:rPr lang="en-US" sz="1600" dirty="0">
                <a:latin typeface="Gill Sans MT" panose="020B0502020104020203" pitchFamily="34" charset="0"/>
              </a:rPr>
              <a:t>Helps determine investment strategy: portfolio composition in response to an increase in the level of return.</a:t>
            </a:r>
          </a:p>
        </p:txBody>
      </p:sp>
      <p:sp>
        <p:nvSpPr>
          <p:cNvPr id="32" name="Título 1">
            <a:extLst>
              <a:ext uri="{FF2B5EF4-FFF2-40B4-BE49-F238E27FC236}">
                <a16:creationId xmlns:a16="http://schemas.microsoft.com/office/drawing/2014/main" id="{38CD0A9B-40BC-4AF7-AFD4-26DCE884EEA1}"/>
              </a:ext>
            </a:extLst>
          </p:cNvPr>
          <p:cNvSpPr txBox="1">
            <a:spLocks/>
          </p:cNvSpPr>
          <p:nvPr/>
        </p:nvSpPr>
        <p:spPr>
          <a:xfrm>
            <a:off x="1306334" y="1053714"/>
            <a:ext cx="2780093" cy="36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800" b="1" dirty="0">
                <a:solidFill>
                  <a:srgbClr val="002060"/>
                </a:solidFill>
                <a:latin typeface="Gill Sans MT" panose="020B0502020104020203" pitchFamily="34" charset="0"/>
                <a:ea typeface="+mn-ea"/>
                <a:cs typeface="+mn-cs"/>
              </a:rPr>
              <a:t>Markowitz </a:t>
            </a:r>
            <a:r>
              <a:rPr lang="es-ES" sz="1800" b="1" dirty="0" err="1">
                <a:solidFill>
                  <a:srgbClr val="002060"/>
                </a:solidFill>
                <a:latin typeface="Gill Sans MT" panose="020B0502020104020203" pitchFamily="34" charset="0"/>
                <a:ea typeface="+mn-ea"/>
                <a:cs typeface="+mn-cs"/>
              </a:rPr>
              <a:t>model</a:t>
            </a:r>
            <a:endParaRPr lang="es-PE" sz="1800" b="1" dirty="0">
              <a:solidFill>
                <a:srgbClr val="002060"/>
              </a:solidFill>
              <a:latin typeface="Gill Sans MT" panose="020B0502020104020203" pitchFamily="34" charset="0"/>
              <a:ea typeface="+mn-ea"/>
              <a:cs typeface="+mn-cs"/>
            </a:endParaRPr>
          </a:p>
        </p:txBody>
      </p:sp>
      <p:sp>
        <p:nvSpPr>
          <p:cNvPr id="31" name="Rectángulo 30">
            <a:extLst>
              <a:ext uri="{FF2B5EF4-FFF2-40B4-BE49-F238E27FC236}">
                <a16:creationId xmlns:a16="http://schemas.microsoft.com/office/drawing/2014/main" id="{5A949817-8F0D-4055-8A4A-8E9CC43F3597}"/>
              </a:ext>
            </a:extLst>
          </p:cNvPr>
          <p:cNvSpPr/>
          <p:nvPr/>
        </p:nvSpPr>
        <p:spPr>
          <a:xfrm>
            <a:off x="11873387" y="6482255"/>
            <a:ext cx="300082" cy="369332"/>
          </a:xfrm>
          <a:prstGeom prst="rect">
            <a:avLst/>
          </a:prstGeom>
        </p:spPr>
        <p:txBody>
          <a:bodyPr wrap="none">
            <a:spAutoFit/>
          </a:bodyPr>
          <a:lstStyle/>
          <a:p>
            <a:r>
              <a:rPr lang="es-ES" dirty="0">
                <a:latin typeface="Gill Sans MT" panose="020B0502020104020203" pitchFamily="34" charset="0"/>
              </a:rPr>
              <a:t>7</a:t>
            </a:r>
            <a:endParaRPr lang="es-PE" dirty="0"/>
          </a:p>
        </p:txBody>
      </p:sp>
      <p:sp>
        <p:nvSpPr>
          <p:cNvPr id="2" name="Rectángulo 1">
            <a:extLst>
              <a:ext uri="{FF2B5EF4-FFF2-40B4-BE49-F238E27FC236}">
                <a16:creationId xmlns:a16="http://schemas.microsoft.com/office/drawing/2014/main" id="{85411EF4-D6F9-5B6A-0452-40C7A78C0AD9}"/>
              </a:ext>
            </a:extLst>
          </p:cNvPr>
          <p:cNvSpPr/>
          <p:nvPr/>
        </p:nvSpPr>
        <p:spPr>
          <a:xfrm>
            <a:off x="30279" y="22455"/>
            <a:ext cx="1692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atin typeface="Gill Sans MT" panose="020B0502020104020203" pitchFamily="34" charset="0"/>
              </a:rPr>
              <a:t>Objectives</a:t>
            </a:r>
            <a:endParaRPr lang="es-PE" dirty="0">
              <a:latin typeface="Gill Sans MT" panose="020B0502020104020203" pitchFamily="34" charset="0"/>
            </a:endParaRPr>
          </a:p>
        </p:txBody>
      </p:sp>
      <p:sp>
        <p:nvSpPr>
          <p:cNvPr id="4" name="Rectángulo 3">
            <a:extLst>
              <a:ext uri="{FF2B5EF4-FFF2-40B4-BE49-F238E27FC236}">
                <a16:creationId xmlns:a16="http://schemas.microsoft.com/office/drawing/2014/main" id="{FDAD4060-14C9-2F55-1A9C-120724071914}"/>
              </a:ext>
            </a:extLst>
          </p:cNvPr>
          <p:cNvSpPr/>
          <p:nvPr/>
        </p:nvSpPr>
        <p:spPr>
          <a:xfrm>
            <a:off x="1713069"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latin typeface="Gill Sans MT" panose="020B0502020104020203" pitchFamily="34" charset="0"/>
              </a:rPr>
              <a:t>Motivation</a:t>
            </a:r>
            <a:endParaRPr lang="es-PE" dirty="0">
              <a:latin typeface="Gill Sans MT" panose="020B0502020104020203" pitchFamily="34" charset="0"/>
            </a:endParaRPr>
          </a:p>
        </p:txBody>
      </p:sp>
      <p:sp>
        <p:nvSpPr>
          <p:cNvPr id="13" name="Rectángulo 12">
            <a:extLst>
              <a:ext uri="{FF2B5EF4-FFF2-40B4-BE49-F238E27FC236}">
                <a16:creationId xmlns:a16="http://schemas.microsoft.com/office/drawing/2014/main" id="{4C5B3C6F-0036-D90E-0AB7-BBA925E6A0F5}"/>
              </a:ext>
            </a:extLst>
          </p:cNvPr>
          <p:cNvSpPr/>
          <p:nvPr/>
        </p:nvSpPr>
        <p:spPr>
          <a:xfrm>
            <a:off x="3440893"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latin typeface="Gill Sans MT" panose="020B0502020104020203" pitchFamily="34" charset="0"/>
              </a:rPr>
              <a:t>Peruvian Stock </a:t>
            </a:r>
            <a:r>
              <a:rPr lang="es-PE" dirty="0" err="1">
                <a:latin typeface="Gill Sans MT" panose="020B0502020104020203" pitchFamily="34" charset="0"/>
              </a:rPr>
              <a:t>Market</a:t>
            </a:r>
            <a:endParaRPr lang="es-PE" dirty="0">
              <a:latin typeface="Gill Sans MT" panose="020B0502020104020203" pitchFamily="34" charset="0"/>
            </a:endParaRPr>
          </a:p>
        </p:txBody>
      </p:sp>
      <p:sp>
        <p:nvSpPr>
          <p:cNvPr id="14" name="Rectángulo 13">
            <a:extLst>
              <a:ext uri="{FF2B5EF4-FFF2-40B4-BE49-F238E27FC236}">
                <a16:creationId xmlns:a16="http://schemas.microsoft.com/office/drawing/2014/main" id="{8E9ED052-D117-43B1-94D2-0DF3590A67C8}"/>
              </a:ext>
            </a:extLst>
          </p:cNvPr>
          <p:cNvSpPr/>
          <p:nvPr/>
        </p:nvSpPr>
        <p:spPr>
          <a:xfrm>
            <a:off x="5172291"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Methodology</a:t>
            </a:r>
            <a:endParaRPr lang="es-PE" dirty="0">
              <a:latin typeface="Gill Sans MT" panose="020B0502020104020203" pitchFamily="34" charset="0"/>
            </a:endParaRPr>
          </a:p>
        </p:txBody>
      </p:sp>
      <p:sp>
        <p:nvSpPr>
          <p:cNvPr id="16" name="Rectángulo 15">
            <a:extLst>
              <a:ext uri="{FF2B5EF4-FFF2-40B4-BE49-F238E27FC236}">
                <a16:creationId xmlns:a16="http://schemas.microsoft.com/office/drawing/2014/main" id="{A9A3325A-9495-67D8-9A34-B10C5EB928F0}"/>
              </a:ext>
            </a:extLst>
          </p:cNvPr>
          <p:cNvSpPr/>
          <p:nvPr/>
        </p:nvSpPr>
        <p:spPr>
          <a:xfrm>
            <a:off x="6902788" y="22455"/>
            <a:ext cx="1728000" cy="995624"/>
          </a:xfrm>
          <a:prstGeom prst="rect">
            <a:avLst/>
          </a:prstGeom>
          <a:solidFill>
            <a:srgbClr val="265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a:latin typeface="Gill Sans MT" panose="020B0502020104020203" pitchFamily="34" charset="0"/>
              </a:rPr>
              <a:t>Results</a:t>
            </a:r>
            <a:endParaRPr lang="es-PE" sz="1600" b="1" dirty="0">
              <a:latin typeface="Gill Sans MT" panose="020B0502020104020203" pitchFamily="34" charset="0"/>
            </a:endParaRPr>
          </a:p>
        </p:txBody>
      </p:sp>
      <p:sp>
        <p:nvSpPr>
          <p:cNvPr id="17" name="Rectángulo 16">
            <a:extLst>
              <a:ext uri="{FF2B5EF4-FFF2-40B4-BE49-F238E27FC236}">
                <a16:creationId xmlns:a16="http://schemas.microsoft.com/office/drawing/2014/main" id="{834D7A31-5E19-BF4D-2B23-0E1008F6FC18}"/>
              </a:ext>
            </a:extLst>
          </p:cNvPr>
          <p:cNvSpPr/>
          <p:nvPr/>
        </p:nvSpPr>
        <p:spPr>
          <a:xfrm>
            <a:off x="8633285" y="22455"/>
            <a:ext cx="1728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Conclusions</a:t>
            </a:r>
            <a:endParaRPr lang="es-PE" dirty="0">
              <a:latin typeface="Gill Sans MT" panose="020B0502020104020203" pitchFamily="34" charset="0"/>
            </a:endParaRPr>
          </a:p>
        </p:txBody>
      </p:sp>
      <p:sp>
        <p:nvSpPr>
          <p:cNvPr id="23" name="Rectángulo 22">
            <a:extLst>
              <a:ext uri="{FF2B5EF4-FFF2-40B4-BE49-F238E27FC236}">
                <a16:creationId xmlns:a16="http://schemas.microsoft.com/office/drawing/2014/main" id="{3CF17034-BEB5-0079-02A5-CBCA11A8F138}"/>
              </a:ext>
            </a:extLst>
          </p:cNvPr>
          <p:cNvSpPr/>
          <p:nvPr/>
        </p:nvSpPr>
        <p:spPr>
          <a:xfrm>
            <a:off x="10341385" y="22455"/>
            <a:ext cx="1800000" cy="995624"/>
          </a:xfrm>
          <a:prstGeom prst="rect">
            <a:avLst/>
          </a:prstGeom>
          <a:solidFill>
            <a:srgbClr val="001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err="1">
                <a:latin typeface="Gill Sans MT" panose="020B0502020104020203" pitchFamily="34" charset="0"/>
              </a:rPr>
              <a:t>Recommendations</a:t>
            </a:r>
            <a:endParaRPr lang="es-PE" sz="1700" dirty="0">
              <a:latin typeface="Gill Sans MT" panose="020B0502020104020203" pitchFamily="34" charset="0"/>
            </a:endParaRPr>
          </a:p>
        </p:txBody>
      </p:sp>
      <p:sp>
        <p:nvSpPr>
          <p:cNvPr id="42" name="Triángulo 38">
            <a:extLst>
              <a:ext uri="{FF2B5EF4-FFF2-40B4-BE49-F238E27FC236}">
                <a16:creationId xmlns:a16="http://schemas.microsoft.com/office/drawing/2014/main" id="{E143A7FB-4ED0-4F33-8BFC-2F66D79840C8}"/>
              </a:ext>
            </a:extLst>
          </p:cNvPr>
          <p:cNvSpPr/>
          <p:nvPr/>
        </p:nvSpPr>
        <p:spPr>
          <a:xfrm rot="10800000">
            <a:off x="7302624" y="995951"/>
            <a:ext cx="928329" cy="263643"/>
          </a:xfrm>
          <a:prstGeom prst="triangle">
            <a:avLst/>
          </a:prstGeom>
          <a:solidFill>
            <a:srgbClr val="26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18509281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2925</TotalTime>
  <Words>1453</Words>
  <Application>Microsoft Office PowerPoint</Application>
  <PresentationFormat>Panorámica</PresentationFormat>
  <Paragraphs>347</Paragraphs>
  <Slides>16</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Cambria Math</vt:lpstr>
      <vt:lpstr>Gill Sans MT</vt:lpstr>
      <vt:lpstr>Söhne</vt:lpstr>
      <vt:lpstr>Symbol</vt:lpstr>
      <vt:lpstr>Tema de Office</vt:lpstr>
      <vt:lpstr>Analysis and optimization of stock portfolios and their application in the Peruvian stock market using operations research and simulation tools.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Optimización de portafolios de acciones y su aplicación en el mercado bursátil peruano, empleando herramientas de investigación de operaciones y simulación</dc:title>
  <dc:creator>Michael Eduardo Sam Chec</dc:creator>
  <cp:lastModifiedBy>Michael S</cp:lastModifiedBy>
  <cp:revision>204</cp:revision>
  <dcterms:created xsi:type="dcterms:W3CDTF">2021-02-23T03:33:54Z</dcterms:created>
  <dcterms:modified xsi:type="dcterms:W3CDTF">2023-06-26T05:40:57Z</dcterms:modified>
</cp:coreProperties>
</file>