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678B-4F99-42C8-9D3C-030BA1DC40A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06D2-5E02-49C8-A96E-8749D3B07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678B-4F99-42C8-9D3C-030BA1DC40A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06D2-5E02-49C8-A96E-8749D3B07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678B-4F99-42C8-9D3C-030BA1DC40A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06D2-5E02-49C8-A96E-8749D3B07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678B-4F99-42C8-9D3C-030BA1DC40A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06D2-5E02-49C8-A96E-8749D3B07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678B-4F99-42C8-9D3C-030BA1DC40A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06D2-5E02-49C8-A96E-8749D3B07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678B-4F99-42C8-9D3C-030BA1DC40A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06D2-5E02-49C8-A96E-8749D3B07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678B-4F99-42C8-9D3C-030BA1DC40A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06D2-5E02-49C8-A96E-8749D3B07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678B-4F99-42C8-9D3C-030BA1DC40A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06D2-5E02-49C8-A96E-8749D3B07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678B-4F99-42C8-9D3C-030BA1DC40A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06D2-5E02-49C8-A96E-8749D3B07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678B-4F99-42C8-9D3C-030BA1DC40A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06D2-5E02-49C8-A96E-8749D3B07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678B-4F99-42C8-9D3C-030BA1DC40A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06D2-5E02-49C8-A96E-8749D3B07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678B-4F99-42C8-9D3C-030BA1DC40A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06D2-5E02-49C8-A96E-8749D3B07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hu51034\Desktop\1.png"/>
          <p:cNvPicPr>
            <a:picLocks noChangeAspect="1" noChangeArrowheads="1"/>
          </p:cNvPicPr>
          <p:nvPr/>
        </p:nvPicPr>
        <p:blipFill>
          <a:blip r:embed="rId2" cstate="print"/>
          <a:srcRect l="15473" r="11032"/>
          <a:stretch>
            <a:fillRect/>
          </a:stretch>
        </p:blipFill>
        <p:spPr bwMode="auto">
          <a:xfrm>
            <a:off x="-914400" y="0"/>
            <a:ext cx="9772650" cy="6705600"/>
          </a:xfrm>
          <a:prstGeom prst="rect">
            <a:avLst/>
          </a:prstGeom>
          <a:noFill/>
        </p:spPr>
      </p:pic>
      <p:sp>
        <p:nvSpPr>
          <p:cNvPr id="5" name="Rectangular Callout 4"/>
          <p:cNvSpPr/>
          <p:nvPr/>
        </p:nvSpPr>
        <p:spPr>
          <a:xfrm>
            <a:off x="4191000" y="1447800"/>
            <a:ext cx="3886200" cy="914400"/>
          </a:xfrm>
          <a:prstGeom prst="wedgeRectCallout">
            <a:avLst>
              <a:gd name="adj1" fmla="val -81255"/>
              <a:gd name="adj2" fmla="val -310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Slightly different color for two facets of the L shape cross section member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3048000" y="1905000"/>
            <a:ext cx="1143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ular Callout 9"/>
          <p:cNvSpPr/>
          <p:nvPr/>
        </p:nvSpPr>
        <p:spPr>
          <a:xfrm>
            <a:off x="5791200" y="2743200"/>
            <a:ext cx="3886200" cy="914400"/>
          </a:xfrm>
          <a:prstGeom prst="wedgeRectCallout">
            <a:avLst>
              <a:gd name="adj1" fmla="val -89098"/>
              <a:gd name="adj2" fmla="val 895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Slightly different color between end face and body face for Round Cross Section member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4191000" y="3657600"/>
            <a:ext cx="35433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712269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7086600" y="6096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58000" y="11430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62800" y="762000"/>
            <a:ext cx="152400" cy="4572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10200" y="53340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81600" y="58674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86400" y="5486400"/>
            <a:ext cx="152400" cy="4572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76800" y="20574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Shortened from the ends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V="1">
            <a:off x="5600700" y="990600"/>
            <a:ext cx="11811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</p:cNvCxnSpPr>
          <p:nvPr/>
        </p:nvCxnSpPr>
        <p:spPr>
          <a:xfrm>
            <a:off x="5600700" y="2980730"/>
            <a:ext cx="38100" cy="2353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ular Callout 24"/>
          <p:cNvSpPr/>
          <p:nvPr/>
        </p:nvSpPr>
        <p:spPr>
          <a:xfrm>
            <a:off x="1447800" y="1295400"/>
            <a:ext cx="2209800" cy="1676400"/>
          </a:xfrm>
          <a:prstGeom prst="wedgeRectCallout">
            <a:avLst>
              <a:gd name="adj1" fmla="val 117572"/>
              <a:gd name="adj2" fmla="val 9309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Fixed small size node and text to show for Mouse over action. The text to stay there with a click on the node </a:t>
            </a:r>
            <a:r>
              <a:rPr lang="en-US" dirty="0" err="1" smtClean="0"/>
              <a:t>til</a:t>
            </a:r>
            <a:r>
              <a:rPr lang="en-US" dirty="0" smtClean="0"/>
              <a:t> next click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00800" y="31242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the format of the node text to:</a:t>
            </a:r>
          </a:p>
          <a:p>
            <a:r>
              <a:rPr lang="en-US" dirty="0" smtClean="0"/>
              <a:t>N162 (X, Y, Z) 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>
            <a:off x="5486400" y="3585865"/>
            <a:ext cx="914400" cy="147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2209800" y="4419600"/>
            <a:ext cx="2209800" cy="990600"/>
          </a:xfrm>
          <a:prstGeom prst="wedgeRectCallout">
            <a:avLst>
              <a:gd name="adj1" fmla="val 88672"/>
              <a:gd name="adj2" fmla="val 6005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 connecting line. Choose a color good for the background you use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0"/>
          </p:cNvCxnSpPr>
          <p:nvPr/>
        </p:nvCxnSpPr>
        <p:spPr>
          <a:xfrm flipH="1" flipV="1">
            <a:off x="1524000" y="3352800"/>
            <a:ext cx="17907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00800" y="2286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Tooltip for member:</a:t>
            </a:r>
          </a:p>
          <a:p>
            <a:r>
              <a:rPr lang="en-US" dirty="0" smtClean="0"/>
              <a:t>Member Id (</a:t>
            </a:r>
            <a:r>
              <a:rPr lang="en-US" dirty="0" err="1" smtClean="0"/>
              <a:t>Node_I</a:t>
            </a:r>
            <a:r>
              <a:rPr lang="en-US" dirty="0" smtClean="0"/>
              <a:t>, </a:t>
            </a:r>
            <a:r>
              <a:rPr lang="en-US" dirty="0" err="1" smtClean="0"/>
              <a:t>Node_J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99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Black &amp; Veatch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hu51034</dc:creator>
  <cp:lastModifiedBy>Jack</cp:lastModifiedBy>
  <cp:revision>10</cp:revision>
  <dcterms:created xsi:type="dcterms:W3CDTF">2012-07-15T20:33:40Z</dcterms:created>
  <dcterms:modified xsi:type="dcterms:W3CDTF">2014-10-14T15:32:36Z</dcterms:modified>
</cp:coreProperties>
</file>