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"/>
  </p:notesMasterIdLst>
  <p:sldIdLst>
    <p:sldId id="256" r:id="rId5"/>
    <p:sldId id="27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Lorem ipsum dolor sit amet, consectetuer adipiscing elit.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Nunc viverra imperdiet enim. Fusce est. Vivamus a tellus.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Pellentesque habitant morbi tristique senectus et netus.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North Korean Missile testing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 analysis (1984 – 2023)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YJ Kim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Title Lorem Ipsum Dolor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67340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3</TotalTime>
  <Words>48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Tw Cen MT</vt:lpstr>
      <vt:lpstr>Tw Cen MT Condensed</vt:lpstr>
      <vt:lpstr>Wingdings 3</vt:lpstr>
      <vt:lpstr>Integral</vt:lpstr>
      <vt:lpstr>North Korean Missile testing  data analysis (1984 – 2023)</vt:lpstr>
      <vt:lpstr>Title Lorem Ipsum Dolor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Korean Missile testing  data analysis (1984 – 2023)</dc:title>
  <dc:creator>Kim Rommy</dc:creator>
  <cp:lastModifiedBy>Kim Rommy</cp:lastModifiedBy>
  <cp:revision>2</cp:revision>
  <dcterms:created xsi:type="dcterms:W3CDTF">2023-07-10T16:17:31Z</dcterms:created>
  <dcterms:modified xsi:type="dcterms:W3CDTF">2023-07-10T16:21:05Z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