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sldIdLst>
    <p:sldId id="256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North Korean Missile testing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 analysis (1984 – 2023)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YJ Kim (DAI #5)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BF7D-BAA9-B9A4-F2DC-89407C58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maker’s Interest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9AB094-6DFA-7AC3-DDF7-446EDD101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88757"/>
            <a:ext cx="9720073" cy="4023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DPRK missile testing capacities and capabilities</a:t>
            </a: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Historical progression of DPRK missile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Shifts in missile activities under different regimes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Analyzing DPRK military &amp; political tactics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A916B8-9429-DE9D-53CF-49FBFD0B0C4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8588" y="2084832"/>
            <a:ext cx="4424892" cy="330010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C4998767-BE7F-98BD-27B2-A63C98A04C7B}"/>
              </a:ext>
            </a:extLst>
          </p:cNvPr>
          <p:cNvSpPr/>
          <p:nvPr/>
        </p:nvSpPr>
        <p:spPr>
          <a:xfrm>
            <a:off x="3519214" y="3951168"/>
            <a:ext cx="961534" cy="9332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353F0-DAA6-DA7F-507D-15949AAED541}"/>
              </a:ext>
            </a:extLst>
          </p:cNvPr>
          <p:cNvSpPr txBox="1"/>
          <p:nvPr/>
        </p:nvSpPr>
        <p:spPr>
          <a:xfrm>
            <a:off x="952767" y="5001993"/>
            <a:ext cx="609442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Ultimate Objective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Strategic defense decision making process</a:t>
            </a:r>
          </a:p>
        </p:txBody>
      </p:sp>
    </p:spTree>
    <p:extLst>
      <p:ext uri="{BB962C8B-B14F-4D97-AF65-F5344CB8AC3E}">
        <p14:creationId xmlns:p14="http://schemas.microsoft.com/office/powerpoint/2010/main" val="14817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BF7D-BAA9-B9A4-F2DC-89407C58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654A-7001-7C3D-BDD0-9A2D8CE7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Overview of DPRK Missile Facility Locations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missile tests by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successes and failures by facility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DPRK missile traveled distance expansions by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DPRK Missile Landing Location groups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A64DF-40B8-B39C-654E-5EC964C898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2567" y="1834152"/>
            <a:ext cx="4507179" cy="318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5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94D9-433E-003C-733B-A5C97E92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F302-C2CF-954D-8679-75171FE7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36" y="1908928"/>
            <a:ext cx="5056161" cy="4023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Facility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Facility locations (Lat/Lon)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Landing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5BBB7-3C6B-EC66-8C5C-D93832104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219" y="1736322"/>
            <a:ext cx="6586445" cy="361505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612CE2-8481-1A02-C24F-531C4F7A7165}"/>
              </a:ext>
            </a:extLst>
          </p:cNvPr>
          <p:cNvSpPr txBox="1"/>
          <p:nvPr/>
        </p:nvSpPr>
        <p:spPr>
          <a:xfrm>
            <a:off x="6950170" y="5351373"/>
            <a:ext cx="253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(245 rows × 20 columns)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85458-FDF1-02EF-F87A-FADAC4F690C1}"/>
              </a:ext>
            </a:extLst>
          </p:cNvPr>
          <p:cNvSpPr/>
          <p:nvPr/>
        </p:nvSpPr>
        <p:spPr>
          <a:xfrm>
            <a:off x="6299722" y="2017336"/>
            <a:ext cx="245098" cy="3334037"/>
          </a:xfrm>
          <a:prstGeom prst="rect">
            <a:avLst/>
          </a:prstGeom>
          <a:solidFill>
            <a:srgbClr val="FFFF00">
              <a:alpha val="36000"/>
            </a:srgb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1DC9E7-67A1-2623-28D9-352A72A294F9}"/>
              </a:ext>
            </a:extLst>
          </p:cNvPr>
          <p:cNvSpPr/>
          <p:nvPr/>
        </p:nvSpPr>
        <p:spPr>
          <a:xfrm>
            <a:off x="7345707" y="2017336"/>
            <a:ext cx="619941" cy="3334037"/>
          </a:xfrm>
          <a:prstGeom prst="rect">
            <a:avLst/>
          </a:prstGeom>
          <a:solidFill>
            <a:srgbClr val="FFFF00">
              <a:alpha val="36000"/>
            </a:srgb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374090-D420-533D-CC60-711AC122D922}"/>
              </a:ext>
            </a:extLst>
          </p:cNvPr>
          <p:cNvSpPr/>
          <p:nvPr/>
        </p:nvSpPr>
        <p:spPr>
          <a:xfrm>
            <a:off x="9177314" y="2017336"/>
            <a:ext cx="997602" cy="3334037"/>
          </a:xfrm>
          <a:prstGeom prst="rect">
            <a:avLst/>
          </a:prstGeom>
          <a:solidFill>
            <a:srgbClr val="FFFF00">
              <a:alpha val="36000"/>
            </a:srgb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C5A4F0-44B3-83CA-3D02-85C3E57CA9A3}"/>
              </a:ext>
            </a:extLst>
          </p:cNvPr>
          <p:cNvSpPr/>
          <p:nvPr/>
        </p:nvSpPr>
        <p:spPr>
          <a:xfrm>
            <a:off x="10489662" y="2017335"/>
            <a:ext cx="254537" cy="3334037"/>
          </a:xfrm>
          <a:prstGeom prst="rect">
            <a:avLst/>
          </a:prstGeom>
          <a:solidFill>
            <a:srgbClr val="FFFF00">
              <a:alpha val="36000"/>
            </a:srgb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AE31C6-60FA-C43F-4FF9-87BB1355E8B7}"/>
              </a:ext>
            </a:extLst>
          </p:cNvPr>
          <p:cNvSpPr/>
          <p:nvPr/>
        </p:nvSpPr>
        <p:spPr>
          <a:xfrm>
            <a:off x="11160536" y="2017334"/>
            <a:ext cx="356128" cy="3334037"/>
          </a:xfrm>
          <a:prstGeom prst="rect">
            <a:avLst/>
          </a:prstGeom>
          <a:solidFill>
            <a:srgbClr val="FFFF00">
              <a:alpha val="36000"/>
            </a:srgb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43B922-C10E-0262-40C9-C3DA59BE051B}"/>
              </a:ext>
            </a:extLst>
          </p:cNvPr>
          <p:cNvSpPr/>
          <p:nvPr/>
        </p:nvSpPr>
        <p:spPr>
          <a:xfrm>
            <a:off x="5128188" y="2017333"/>
            <a:ext cx="245098" cy="3334037"/>
          </a:xfrm>
          <a:prstGeom prst="rect">
            <a:avLst/>
          </a:prstGeom>
          <a:solidFill>
            <a:srgbClr val="FFFF00">
              <a:alpha val="36000"/>
            </a:srgb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8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112</TotalTime>
  <Words>113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Tw Cen MT</vt:lpstr>
      <vt:lpstr>Tw Cen MT Condensed</vt:lpstr>
      <vt:lpstr>Wingdings 3</vt:lpstr>
      <vt:lpstr>Integral</vt:lpstr>
      <vt:lpstr>North Korean Missile testing  data analysis (1984 – 2023)</vt:lpstr>
      <vt:lpstr>Decision maker’s Interest</vt:lpstr>
      <vt:lpstr>Agenda</vt:lpstr>
      <vt:lpstr>Data of interest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Korean Missile testing  data analysis (1984 – 2023)</dc:title>
  <dc:creator>Kim Rommy</dc:creator>
  <cp:lastModifiedBy>Kim Rommy</cp:lastModifiedBy>
  <cp:revision>10</cp:revision>
  <dcterms:created xsi:type="dcterms:W3CDTF">2023-07-10T16:17:31Z</dcterms:created>
  <dcterms:modified xsi:type="dcterms:W3CDTF">2023-07-10T18:12:53Z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