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9720073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political tactics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Strategic defense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61312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349" y="1505430"/>
            <a:ext cx="4018123" cy="38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345255" y="5292127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36" y="1908928"/>
            <a:ext cx="5056161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5BBB7-3C6B-EC66-8C5C-D9383210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19" y="1736322"/>
            <a:ext cx="6586445" cy="36150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6950170" y="5351373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85458-FDF1-02EF-F87A-FADAC4F690C1}"/>
              </a:ext>
            </a:extLst>
          </p:cNvPr>
          <p:cNvSpPr/>
          <p:nvPr/>
        </p:nvSpPr>
        <p:spPr>
          <a:xfrm>
            <a:off x="6299722" y="2017336"/>
            <a:ext cx="24509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DC9E7-67A1-2623-28D9-352A72A294F9}"/>
              </a:ext>
            </a:extLst>
          </p:cNvPr>
          <p:cNvSpPr/>
          <p:nvPr/>
        </p:nvSpPr>
        <p:spPr>
          <a:xfrm>
            <a:off x="7345707" y="2017336"/>
            <a:ext cx="619941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74090-D420-533D-CC60-711AC122D922}"/>
              </a:ext>
            </a:extLst>
          </p:cNvPr>
          <p:cNvSpPr/>
          <p:nvPr/>
        </p:nvSpPr>
        <p:spPr>
          <a:xfrm>
            <a:off x="9177314" y="2017336"/>
            <a:ext cx="997602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C5A4F0-44B3-83CA-3D02-85C3E57CA9A3}"/>
              </a:ext>
            </a:extLst>
          </p:cNvPr>
          <p:cNvSpPr/>
          <p:nvPr/>
        </p:nvSpPr>
        <p:spPr>
          <a:xfrm>
            <a:off x="10489662" y="2017335"/>
            <a:ext cx="254537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E31C6-60FA-C43F-4FF9-87BB1355E8B7}"/>
              </a:ext>
            </a:extLst>
          </p:cNvPr>
          <p:cNvSpPr/>
          <p:nvPr/>
        </p:nvSpPr>
        <p:spPr>
          <a:xfrm>
            <a:off x="11160536" y="2017334"/>
            <a:ext cx="35612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3B922-C10E-0262-40C9-C3DA59BE051B}"/>
              </a:ext>
            </a:extLst>
          </p:cNvPr>
          <p:cNvSpPr/>
          <p:nvPr/>
        </p:nvSpPr>
        <p:spPr>
          <a:xfrm>
            <a:off x="5128188" y="2017333"/>
            <a:ext cx="245098" cy="3334037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124</TotalTime>
  <Words>141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11</cp:revision>
  <dcterms:created xsi:type="dcterms:W3CDTF">2023-07-10T16:17:31Z</dcterms:created>
  <dcterms:modified xsi:type="dcterms:W3CDTF">2023-07-10T18:32:02Z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