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8"/>
    <p:restoredTop sz="96327"/>
  </p:normalViewPr>
  <p:slideViewPr>
    <p:cSldViewPr snapToGrid="0">
      <p:cViewPr varScale="1">
        <p:scale>
          <a:sx n="121" d="100"/>
          <a:sy n="121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64623-588F-5BF5-44E2-41F710C20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n-US" sz="4800" dirty="0"/>
              <a:t>Cars: 1970-1982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82D25-E035-CA7C-128B-EB2BDFC89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n-US"/>
              <a:t>Exploration of the relationship between MPG and vehicle weight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ack of a black and white vintage wagon">
            <a:extLst>
              <a:ext uri="{FF2B5EF4-FFF2-40B4-BE49-F238E27FC236}">
                <a16:creationId xmlns:a16="http://schemas.microsoft.com/office/drawing/2014/main" id="{2058FCE8-5D28-30E1-4E24-C401B697A1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40" r="-1" b="1314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17D4-F322-2D8E-3FA9-12677E24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Null and Alternate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9ABC-F60F-69A7-9085-88756168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991660"/>
            <a:ext cx="7796540" cy="3997828"/>
          </a:xfrm>
        </p:spPr>
        <p:txBody>
          <a:bodyPr>
            <a:normAutofit/>
          </a:bodyPr>
          <a:lstStyle/>
          <a:p>
            <a:r>
              <a:rPr lang="en-US" dirty="0"/>
              <a:t>Null: There is no significant change in MPG in relation to a given vehicle’s weight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Alternate: MPG increases/decreases by weight of vehicle</a:t>
            </a:r>
          </a:p>
          <a:p>
            <a:pPr lvl="1"/>
            <a:r>
              <a:rPr lang="en-US" dirty="0"/>
              <a:t>Two-tail</a:t>
            </a:r>
          </a:p>
        </p:txBody>
      </p:sp>
    </p:spTree>
    <p:extLst>
      <p:ext uri="{BB962C8B-B14F-4D97-AF65-F5344CB8AC3E}">
        <p14:creationId xmlns:p14="http://schemas.microsoft.com/office/powerpoint/2010/main" val="18555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544837" y="1165805"/>
            <a:ext cx="7102325" cy="552403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95</a:t>
            </a:r>
            <a:r>
              <a:rPr lang="en-US" sz="3600" baseline="30000" dirty="0"/>
              <a:t>th</a:t>
            </a:r>
            <a:r>
              <a:rPr lang="en-US" sz="3600" dirty="0"/>
              <a:t> Percentile of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8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569388" y="1104814"/>
            <a:ext cx="7080933" cy="558502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95</a:t>
            </a:r>
            <a:r>
              <a:rPr lang="en-US" sz="3600" baseline="30000" dirty="0"/>
              <a:t>th</a:t>
            </a:r>
            <a:r>
              <a:rPr lang="en-US" sz="3600" dirty="0"/>
              <a:t> Percentile of MPG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153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4E884E-CFA2-4B31-8157-DA73B884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655E855-74FA-4AD3-B859-2488383A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91CD00-2EAB-4689-A44A-C4687605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E4E23EB-7D1F-4223-8BC1-FB83F69F2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2698634-69E1-4F09-BCF7-366A5A5C4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675C6A3-66C2-4CB7-AC7E-F274B7277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2E5A367-0F56-4156-A2AE-FAD07299A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AAEB5E-C547-4C88-B0D8-F24BE79F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B74DCE7-E922-457A-88B0-4299A3DA6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053083" y="352909"/>
            <a:ext cx="8445357" cy="88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600" dirty="0"/>
              <a:t>Correlation:</a:t>
            </a:r>
            <a:br>
              <a:rPr lang="en-US" sz="2600" dirty="0"/>
            </a:br>
            <a:r>
              <a:rPr lang="en-US" sz="2600" dirty="0"/>
              <a:t>Inverse relationship between MPG and weight</a:t>
            </a:r>
          </a:p>
        </p:txBody>
      </p:sp>
      <p:pic>
        <p:nvPicPr>
          <p:cNvPr id="7" name="Content Placeholder 6" descr="A graph with a red line&#10;&#10;Description automatically generated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35" r="2" b="247"/>
          <a:stretch/>
        </p:blipFill>
        <p:spPr>
          <a:xfrm>
            <a:off x="1037316" y="2293556"/>
            <a:ext cx="5094179" cy="405812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5" name="Picture 14" descr="A graph with a red line&#10;&#10;Description automatically generated">
            <a:extLst>
              <a:ext uri="{FF2B5EF4-FFF2-40B4-BE49-F238E27FC236}">
                <a16:creationId xmlns:a16="http://schemas.microsoft.com/office/drawing/2014/main" id="{A2327501-77B3-1698-98CC-66B8EECA45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1" b="-301"/>
          <a:stretch/>
        </p:blipFill>
        <p:spPr>
          <a:xfrm>
            <a:off x="6253051" y="2293555"/>
            <a:ext cx="5010927" cy="405812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47B410D-C384-4834-95F7-EFE768C43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68263" y="1263090"/>
            <a:ext cx="8253337" cy="505183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Initial Sample Distribution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63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68263" y="1263090"/>
            <a:ext cx="8253336" cy="505183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069979" y="185861"/>
            <a:ext cx="8253336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Two Sample Distributions Showing Rejection of Null Hypothesis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666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B867B2-5033-CAA1-4EFB-489AD91F2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68263" y="1263090"/>
            <a:ext cx="8253336" cy="505183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578A0-2D91-03E7-331D-C72C38A11101}"/>
              </a:ext>
            </a:extLst>
          </p:cNvPr>
          <p:cNvSpPr txBox="1">
            <a:spLocks/>
          </p:cNvSpPr>
          <p:nvPr/>
        </p:nvSpPr>
        <p:spPr>
          <a:xfrm>
            <a:off x="2115767" y="185861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Three Sample Distributions Confirming Further Rejection of Null Hypothesis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710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339</TotalTime>
  <Words>81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Cars: 1970-1982</vt:lpstr>
      <vt:lpstr>Null and Alternate 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Cars: 1970-1982</dc:title>
  <dc:creator>Benjamin MacDonald</dc:creator>
  <cp:lastModifiedBy>Benjamin MacDonald</cp:lastModifiedBy>
  <cp:revision>4</cp:revision>
  <dcterms:created xsi:type="dcterms:W3CDTF">2023-07-21T15:24:56Z</dcterms:created>
  <dcterms:modified xsi:type="dcterms:W3CDTF">2023-07-21T21:04:16Z</dcterms:modified>
</cp:coreProperties>
</file>