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>
      <p:cViewPr varScale="1">
        <p:scale>
          <a:sx n="169" d="100"/>
          <a:sy n="169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64623-588F-5BF5-44E2-41F710C20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en-US" sz="4800"/>
              <a:t>Cars: 1970-1982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82D25-E035-CA7C-128B-EB2BDFC89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>
            <a:normAutofit/>
          </a:bodyPr>
          <a:lstStyle/>
          <a:p>
            <a:r>
              <a:rPr lang="en-US"/>
              <a:t>Exploration of the relationship between MPG and vehicle weight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ack of a black and white vintage wagon">
            <a:extLst>
              <a:ext uri="{FF2B5EF4-FFF2-40B4-BE49-F238E27FC236}">
                <a16:creationId xmlns:a16="http://schemas.microsoft.com/office/drawing/2014/main" id="{2058FCE8-5D28-30E1-4E24-C401B697A1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240" r="-1" b="13147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6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17D4-F322-2D8E-3FA9-12677E24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Null and Alternate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C9ABC-F60F-69A7-9085-88756168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991660"/>
            <a:ext cx="7796540" cy="3997828"/>
          </a:xfrm>
        </p:spPr>
        <p:txBody>
          <a:bodyPr>
            <a:normAutofit/>
          </a:bodyPr>
          <a:lstStyle/>
          <a:p>
            <a:r>
              <a:rPr lang="en-US" dirty="0"/>
              <a:t>Null: There is no significant change in MPG in relation to a given vehicle’s weight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Alternate: MPG increases/decreases by weight of vehicle</a:t>
            </a:r>
          </a:p>
          <a:p>
            <a:pPr lvl="1"/>
            <a:r>
              <a:rPr lang="en-US" dirty="0"/>
              <a:t>Two-tail</a:t>
            </a:r>
          </a:p>
        </p:txBody>
      </p:sp>
    </p:spTree>
    <p:extLst>
      <p:ext uri="{BB962C8B-B14F-4D97-AF65-F5344CB8AC3E}">
        <p14:creationId xmlns:p14="http://schemas.microsoft.com/office/powerpoint/2010/main" val="18555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544837" y="1165805"/>
            <a:ext cx="7102325" cy="552403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115767" y="18586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95</a:t>
            </a:r>
            <a:r>
              <a:rPr lang="en-US" sz="3600" baseline="30000" dirty="0"/>
              <a:t>th</a:t>
            </a:r>
            <a:r>
              <a:rPr lang="en-US" sz="3600" dirty="0"/>
              <a:t> Percentile of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8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569388" y="1104814"/>
            <a:ext cx="7080933" cy="558502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115767" y="18586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95</a:t>
            </a:r>
            <a:r>
              <a:rPr lang="en-US" sz="3600" baseline="30000" dirty="0"/>
              <a:t>th</a:t>
            </a:r>
            <a:r>
              <a:rPr lang="en-US" sz="3600" dirty="0"/>
              <a:t> Percentile of MPG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153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with a red line&#10;&#10;Description automatically generated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4837" y="1095768"/>
            <a:ext cx="7102325" cy="566410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115767" y="18586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Correlation:</a:t>
            </a:r>
            <a:br>
              <a:rPr lang="en-US" sz="3600" dirty="0"/>
            </a:br>
            <a:r>
              <a:rPr lang="en-US" sz="3600" dirty="0"/>
              <a:t>Inverse relationship between MPG and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91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106</TotalTime>
  <Words>60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Cars: 1970-1982</vt:lpstr>
      <vt:lpstr>Null and Alternate Hypotheses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Cars: 1970-1982</dc:title>
  <dc:creator>Benjamin MacDonald</dc:creator>
  <cp:lastModifiedBy>Benjamin MacDonald</cp:lastModifiedBy>
  <cp:revision>1</cp:revision>
  <dcterms:created xsi:type="dcterms:W3CDTF">2023-07-21T15:24:56Z</dcterms:created>
  <dcterms:modified xsi:type="dcterms:W3CDTF">2023-07-21T17:11:04Z</dcterms:modified>
</cp:coreProperties>
</file>