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4623-588F-5BF5-44E2-41F710C2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800" dirty="0"/>
              <a:t>Cars: 1970-1982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2D25-E035-CA7C-128B-EB2BDFC8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Exploration of the relationship between MPG and vehicle weight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ck of a black and white vintage wagon">
            <a:extLst>
              <a:ext uri="{FF2B5EF4-FFF2-40B4-BE49-F238E27FC236}">
                <a16:creationId xmlns:a16="http://schemas.microsoft.com/office/drawing/2014/main" id="{2058FCE8-5D28-30E1-4E24-C401B697A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40" r="-1" b="1314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7D4-F322-2D8E-3FA9-12677E2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Null and Alternate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9ABC-F60F-69A7-9085-88756168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91660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Null: There is no significant change in MPG in relation to a given vehicle’s weight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Alternate: MPG increases/decreases by weight of vehicle</a:t>
            </a:r>
          </a:p>
          <a:p>
            <a:pPr lvl="1"/>
            <a:r>
              <a:rPr lang="en-US" dirty="0"/>
              <a:t>Two-tail</a:t>
            </a:r>
          </a:p>
        </p:txBody>
      </p:sp>
    </p:spTree>
    <p:extLst>
      <p:ext uri="{BB962C8B-B14F-4D97-AF65-F5344CB8AC3E}">
        <p14:creationId xmlns:p14="http://schemas.microsoft.com/office/powerpoint/2010/main" val="1855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44837" y="1165805"/>
            <a:ext cx="7102325" cy="55240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69388" y="1104814"/>
            <a:ext cx="7080933" cy="558502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MPG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5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837" y="1095768"/>
            <a:ext cx="7102325" cy="566410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Correlation:</a:t>
            </a:r>
            <a:br>
              <a:rPr lang="en-US" sz="3600" dirty="0"/>
            </a:br>
            <a:r>
              <a:rPr lang="en-US" sz="3600" dirty="0"/>
              <a:t>Inverse relationship between MPG and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7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Initial Sample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069979" y="185861"/>
            <a:ext cx="8253336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Two Sample Distributions Showing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6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Three Sample Distributions Confirming Further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71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334</TotalTime>
  <Words>80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Cars: 1970-1982</vt:lpstr>
      <vt:lpstr>Null and Alternate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Cars: 1970-1982</dc:title>
  <dc:creator>Benjamin MacDonald</dc:creator>
  <cp:lastModifiedBy>Benjamin MacDonald</cp:lastModifiedBy>
  <cp:revision>3</cp:revision>
  <dcterms:created xsi:type="dcterms:W3CDTF">2023-07-21T15:24:56Z</dcterms:created>
  <dcterms:modified xsi:type="dcterms:W3CDTF">2023-07-21T20:59:12Z</dcterms:modified>
</cp:coreProperties>
</file>